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4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8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4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0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5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6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5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5063-A398-4BD7-85D5-E368A25D29F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D098-399D-4C00-9454-DB8FAFED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0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quizlet.com/47189423/realidades-1-para-empezar-greetings-taking-leave-flash-card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763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Aim: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How many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ways can you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greet a person in Spanish?</a:t>
            </a:r>
          </a:p>
          <a:p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Do Now: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Copy vocabulary -&gt; Translate the ones you know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1. Buenos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días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		     11. ¿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Cómo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estás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Buenas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noches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12. ¿Y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? / ¿Y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usted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.)?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Buenas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tardes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13. (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muy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Hola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14. regular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5. ¿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Cómo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llamas?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	     15. mal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6. Me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llamo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			     16. gracias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Encantado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/a 		     17.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Adiós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Igualmente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 18. Hasta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luego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9. Mucho gusto		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19. Hasta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mañana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10. ¿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Cómo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.?	     20.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vemos</a:t>
            </a: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HOMEWORK#2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– BRING CONTRACT SIGNED and STUDY VOCAB</a:t>
            </a:r>
          </a:p>
        </p:txBody>
      </p:sp>
      <p:sp>
        <p:nvSpPr>
          <p:cNvPr id="2" name="TextBox 1">
            <a:hlinkClick r:id="rId2"/>
          </p:cNvPr>
          <p:cNvSpPr txBox="1"/>
          <p:nvPr/>
        </p:nvSpPr>
        <p:spPr>
          <a:xfrm>
            <a:off x="214745" y="621411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FF0000"/>
                </a:solidFill>
                <a:hlinkClick r:id="rId2"/>
              </a:rPr>
              <a:t>PRACTICE!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229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Usted</a:t>
            </a:r>
            <a:endParaRPr lang="en-US" sz="3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 top of page 5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say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Usted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talking to the following people?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brother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teacher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best friend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friend’s mother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principal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doctor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acquaintance who is your age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slives.com/wp-content/uploads/2010/03/Prince-Roy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286000" cy="34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panish-Teac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793"/>
            <a:ext cx="3197376" cy="319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lder Mexican wom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52800"/>
            <a:ext cx="4762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d1avok0lzls2w.cloudfront.net/img_uploads/08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784" y="3259075"/>
            <a:ext cx="1220228" cy="70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xorbin.com/blog/wp-content/uploads/digital-clock_v1.0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84" b="25410"/>
          <a:stretch/>
        </p:blipFill>
        <p:spPr bwMode="auto">
          <a:xfrm>
            <a:off x="228600" y="3352800"/>
            <a:ext cx="1443619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www.mytestbook.com/images/Grade1/Math/441_4405_digitalclock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16"/>
          <a:stretch/>
        </p:blipFill>
        <p:spPr bwMode="auto">
          <a:xfrm>
            <a:off x="5476875" y="6205103"/>
            <a:ext cx="1343025" cy="58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89153" y="309740"/>
            <a:ext cx="28734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would you greet these people?</a:t>
            </a:r>
          </a:p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 then ask how they are doing.</a:t>
            </a:r>
            <a:endParaRPr lang="en-US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133" y="904473"/>
            <a:ext cx="4251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447273"/>
            <a:ext cx="4251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70424" y="3540169"/>
            <a:ext cx="4251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839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5 Activity #4 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Adiós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As you hear each greeting or leaving taking place, place a check mark in the appropriate column.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55981"/>
              </p:ext>
            </p:extLst>
          </p:nvPr>
        </p:nvGraphicFramePr>
        <p:xfrm>
          <a:off x="1181100" y="2209800"/>
          <a:ext cx="6781800" cy="39793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90900"/>
                <a:gridCol w="3390900"/>
              </a:tblGrid>
              <a:tr h="440267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Greeting</a:t>
                      </a:r>
                      <a:endParaRPr lang="en-US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Leaving</a:t>
                      </a:r>
                      <a:endParaRPr lang="en-US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376982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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854036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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324163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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801217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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278271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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4755325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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5232379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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618" y="5709433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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5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149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Toshiba-User</cp:lastModifiedBy>
  <cp:revision>13</cp:revision>
  <dcterms:created xsi:type="dcterms:W3CDTF">2014-09-05T19:57:33Z</dcterms:created>
  <dcterms:modified xsi:type="dcterms:W3CDTF">2014-09-08T04:39:37Z</dcterms:modified>
</cp:coreProperties>
</file>