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56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D815-58C0-457D-9B9F-1854409A7A1C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238B-90DA-40B6-8A20-917565EFC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700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D815-58C0-457D-9B9F-1854409A7A1C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238B-90DA-40B6-8A20-917565EFC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56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D815-58C0-457D-9B9F-1854409A7A1C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238B-90DA-40B6-8A20-917565EFC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348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D815-58C0-457D-9B9F-1854409A7A1C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238B-90DA-40B6-8A20-917565EFC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95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D815-58C0-457D-9B9F-1854409A7A1C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238B-90DA-40B6-8A20-917565EFC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948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D815-58C0-457D-9B9F-1854409A7A1C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238B-90DA-40B6-8A20-917565EFC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48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D815-58C0-457D-9B9F-1854409A7A1C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238B-90DA-40B6-8A20-917565EFC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632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D815-58C0-457D-9B9F-1854409A7A1C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238B-90DA-40B6-8A20-917565EFC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448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D815-58C0-457D-9B9F-1854409A7A1C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238B-90DA-40B6-8A20-917565EFC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87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D815-58C0-457D-9B9F-1854409A7A1C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238B-90DA-40B6-8A20-917565EFC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86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D815-58C0-457D-9B9F-1854409A7A1C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238B-90DA-40B6-8A20-917565EFC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85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3D815-58C0-457D-9B9F-1854409A7A1C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B238B-90DA-40B6-8A20-917565EFC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760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219200"/>
                <a:ext cx="8229600" cy="4525963"/>
              </a:xfrm>
            </p:spPr>
            <p:txBody>
              <a:bodyPr>
                <a:normAutofit fontScale="92500" lnSpcReduction="10000"/>
              </a:bodyPr>
              <a:lstStyle/>
              <a:p>
                <a:pPr lvl="0" algn="ctr"/>
                <a:r>
                  <a:rPr lang="en-US" b="1" dirty="0" smtClean="0"/>
                  <a:t>1.	</a:t>
                </a:r>
                <a:r>
                  <a:rPr lang="en-US" b="1" dirty="0"/>
                  <a:t>Write a variable expression for the area of a square whose side is x + 8</a:t>
                </a:r>
                <a:endParaRPr lang="en-US" b="1" dirty="0" smtClean="0"/>
              </a:p>
              <a:p>
                <a:pPr lvl="0"/>
                <a:endParaRPr lang="en-US" b="1" dirty="0" smtClean="0"/>
              </a:p>
              <a:p>
                <a:pPr lvl="0"/>
                <a:endParaRPr lang="en-US" b="1" dirty="0"/>
              </a:p>
              <a:p>
                <a:pPr lvl="0" algn="ctr"/>
                <a:r>
                  <a:rPr lang="en-US" b="1" dirty="0"/>
                  <a:t>2.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dirty="0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1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1" i="1" dirty="0" smtClean="0">
                                <a:latin typeface="Cambria Math"/>
                              </a:rPr>
                              <m:t>𝒎</m:t>
                            </m:r>
                            <m:r>
                              <a:rPr lang="en-US" b="1" i="1" dirty="0" smtClean="0">
                                <a:latin typeface="Cambria Math"/>
                              </a:rPr>
                              <m:t> + </m:t>
                            </m:r>
                            <m:r>
                              <a:rPr lang="en-US" b="1" i="1" dirty="0" smtClean="0">
                                <a:latin typeface="Cambria Math"/>
                              </a:rPr>
                              <m:t>𝟒</m:t>
                            </m:r>
                          </m:e>
                        </m:d>
                      </m:e>
                      <m:sup>
                        <m:r>
                          <a:rPr lang="en-US" b="1" i="1" dirty="0" smtClean="0">
                            <a:latin typeface="Cambria Math"/>
                          </a:rPr>
                          <m:t>𝟑</m:t>
                        </m:r>
                      </m:sup>
                    </m:sSup>
                  </m:oMath>
                </a14:m>
                <a:endParaRPr lang="en-US" b="1" dirty="0" smtClean="0"/>
              </a:p>
              <a:p>
                <a:pPr lvl="0"/>
                <a:endParaRPr lang="en-US" b="1" dirty="0"/>
              </a:p>
              <a:p>
                <a:pPr lvl="0"/>
                <a:endParaRPr lang="en-US" b="1" dirty="0"/>
              </a:p>
              <a:p>
                <a:pPr lvl="0" algn="ctr"/>
                <a:r>
                  <a:rPr lang="en-US" b="1" dirty="0"/>
                  <a:t>3.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9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900" b="1" i="1" smtClean="0">
                            <a:latin typeface="Cambria Math"/>
                          </a:rPr>
                          <m:t>𝟐𝟒</m:t>
                        </m:r>
                        <m:sSup>
                          <m:sSupPr>
                            <m:ctrlPr>
                              <a:rPr lang="en-US" sz="39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900" b="1" i="1" smtClean="0">
                                <a:latin typeface="Cambria Math"/>
                              </a:rPr>
                              <m:t>𝑿</m:t>
                            </m:r>
                          </m:e>
                          <m:sup>
                            <m:r>
                              <a:rPr lang="en-US" sz="3900" b="1" i="1" smtClean="0"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</m:num>
                      <m:den>
                        <m:r>
                          <a:rPr lang="en-US" sz="3900" b="1" i="1" smtClean="0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endParaRPr lang="en-US" sz="39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219200"/>
                <a:ext cx="8229600" cy="4525963"/>
              </a:xfrm>
              <a:blipFill rotWithShape="1">
                <a:blip r:embed="rId2"/>
                <a:stretch>
                  <a:fillRect l="-296" t="-2695" r="-1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3" name="Freeform 112"/>
          <p:cNvSpPr/>
          <p:nvPr/>
        </p:nvSpPr>
        <p:spPr>
          <a:xfrm>
            <a:off x="1482328" y="2089547"/>
            <a:ext cx="98228" cy="1089422"/>
          </a:xfrm>
          <a:custGeom>
            <a:avLst/>
            <a:gdLst/>
            <a:ahLst/>
            <a:cxnLst/>
            <a:rect l="0" t="0" r="0" b="0"/>
            <a:pathLst>
              <a:path w="98228" h="1089422">
                <a:moveTo>
                  <a:pt x="0" y="0"/>
                </a:moveTo>
                <a:lnTo>
                  <a:pt x="0" y="8929"/>
                </a:lnTo>
                <a:lnTo>
                  <a:pt x="0" y="26789"/>
                </a:lnTo>
                <a:lnTo>
                  <a:pt x="8930" y="35718"/>
                </a:lnTo>
                <a:lnTo>
                  <a:pt x="8930" y="53578"/>
                </a:lnTo>
                <a:lnTo>
                  <a:pt x="17860" y="80367"/>
                </a:lnTo>
                <a:lnTo>
                  <a:pt x="17860" y="98226"/>
                </a:lnTo>
                <a:lnTo>
                  <a:pt x="26789" y="116086"/>
                </a:lnTo>
                <a:lnTo>
                  <a:pt x="26789" y="142875"/>
                </a:lnTo>
                <a:lnTo>
                  <a:pt x="35719" y="169664"/>
                </a:lnTo>
                <a:lnTo>
                  <a:pt x="35719" y="205382"/>
                </a:lnTo>
                <a:lnTo>
                  <a:pt x="44649" y="232172"/>
                </a:lnTo>
                <a:lnTo>
                  <a:pt x="44649" y="267890"/>
                </a:lnTo>
                <a:lnTo>
                  <a:pt x="53578" y="294679"/>
                </a:lnTo>
                <a:lnTo>
                  <a:pt x="53578" y="330398"/>
                </a:lnTo>
                <a:lnTo>
                  <a:pt x="53578" y="366117"/>
                </a:lnTo>
                <a:lnTo>
                  <a:pt x="62508" y="410766"/>
                </a:lnTo>
                <a:lnTo>
                  <a:pt x="62508" y="446484"/>
                </a:lnTo>
                <a:lnTo>
                  <a:pt x="71438" y="491133"/>
                </a:lnTo>
                <a:lnTo>
                  <a:pt x="71438" y="535781"/>
                </a:lnTo>
                <a:lnTo>
                  <a:pt x="71438" y="571500"/>
                </a:lnTo>
                <a:lnTo>
                  <a:pt x="80367" y="616148"/>
                </a:lnTo>
                <a:lnTo>
                  <a:pt x="80367" y="660797"/>
                </a:lnTo>
                <a:lnTo>
                  <a:pt x="80367" y="705445"/>
                </a:lnTo>
                <a:lnTo>
                  <a:pt x="80367" y="750093"/>
                </a:lnTo>
                <a:lnTo>
                  <a:pt x="89297" y="785812"/>
                </a:lnTo>
                <a:lnTo>
                  <a:pt x="89297" y="830460"/>
                </a:lnTo>
                <a:lnTo>
                  <a:pt x="89297" y="866179"/>
                </a:lnTo>
                <a:lnTo>
                  <a:pt x="89297" y="901898"/>
                </a:lnTo>
                <a:lnTo>
                  <a:pt x="89297" y="937617"/>
                </a:lnTo>
                <a:lnTo>
                  <a:pt x="89297" y="964406"/>
                </a:lnTo>
                <a:lnTo>
                  <a:pt x="89297" y="991195"/>
                </a:lnTo>
                <a:lnTo>
                  <a:pt x="98227" y="1017984"/>
                </a:lnTo>
                <a:lnTo>
                  <a:pt x="98227" y="1035843"/>
                </a:lnTo>
                <a:lnTo>
                  <a:pt x="98227" y="1053703"/>
                </a:lnTo>
                <a:lnTo>
                  <a:pt x="98227" y="1071562"/>
                </a:lnTo>
                <a:lnTo>
                  <a:pt x="98227" y="1089421"/>
                </a:lnTo>
                <a:lnTo>
                  <a:pt x="98227" y="108942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1437680" y="2018109"/>
            <a:ext cx="1330524" cy="1285876"/>
          </a:xfrm>
          <a:custGeom>
            <a:avLst/>
            <a:gdLst/>
            <a:ahLst/>
            <a:cxnLst/>
            <a:rect l="0" t="0" r="0" b="0"/>
            <a:pathLst>
              <a:path w="1330524" h="1285876">
                <a:moveTo>
                  <a:pt x="0" y="44649"/>
                </a:move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0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17859" y="17860"/>
                </a:lnTo>
                <a:lnTo>
                  <a:pt x="35718" y="17860"/>
                </a:lnTo>
                <a:lnTo>
                  <a:pt x="53578" y="17860"/>
                </a:lnTo>
                <a:lnTo>
                  <a:pt x="71437" y="17860"/>
                </a:lnTo>
                <a:lnTo>
                  <a:pt x="98226" y="17860"/>
                </a:lnTo>
                <a:lnTo>
                  <a:pt x="125015" y="17860"/>
                </a:lnTo>
                <a:lnTo>
                  <a:pt x="151804" y="17860"/>
                </a:lnTo>
                <a:lnTo>
                  <a:pt x="178593" y="17860"/>
                </a:lnTo>
                <a:lnTo>
                  <a:pt x="214312" y="17860"/>
                </a:lnTo>
                <a:lnTo>
                  <a:pt x="250031" y="17860"/>
                </a:lnTo>
                <a:lnTo>
                  <a:pt x="285750" y="17860"/>
                </a:lnTo>
                <a:lnTo>
                  <a:pt x="330398" y="17860"/>
                </a:lnTo>
                <a:lnTo>
                  <a:pt x="366117" y="17860"/>
                </a:lnTo>
                <a:lnTo>
                  <a:pt x="410765" y="17860"/>
                </a:lnTo>
                <a:lnTo>
                  <a:pt x="455414" y="17860"/>
                </a:lnTo>
                <a:lnTo>
                  <a:pt x="491133" y="17860"/>
                </a:lnTo>
                <a:lnTo>
                  <a:pt x="535781" y="17860"/>
                </a:lnTo>
                <a:lnTo>
                  <a:pt x="580429" y="17860"/>
                </a:lnTo>
                <a:lnTo>
                  <a:pt x="625078" y="8930"/>
                </a:lnTo>
                <a:lnTo>
                  <a:pt x="669726" y="8930"/>
                </a:lnTo>
                <a:lnTo>
                  <a:pt x="714375" y="8930"/>
                </a:lnTo>
                <a:lnTo>
                  <a:pt x="759023" y="8930"/>
                </a:lnTo>
                <a:lnTo>
                  <a:pt x="803672" y="8930"/>
                </a:lnTo>
                <a:lnTo>
                  <a:pt x="839390" y="8930"/>
                </a:lnTo>
                <a:lnTo>
                  <a:pt x="875109" y="8930"/>
                </a:lnTo>
                <a:lnTo>
                  <a:pt x="910828" y="8930"/>
                </a:lnTo>
                <a:lnTo>
                  <a:pt x="946547" y="8930"/>
                </a:lnTo>
                <a:lnTo>
                  <a:pt x="973336" y="0"/>
                </a:lnTo>
                <a:lnTo>
                  <a:pt x="1000125" y="0"/>
                </a:lnTo>
                <a:lnTo>
                  <a:pt x="1026914" y="0"/>
                </a:lnTo>
                <a:lnTo>
                  <a:pt x="1044773" y="0"/>
                </a:lnTo>
                <a:lnTo>
                  <a:pt x="1062633" y="0"/>
                </a:lnTo>
                <a:lnTo>
                  <a:pt x="1080492" y="0"/>
                </a:lnTo>
                <a:lnTo>
                  <a:pt x="1089422" y="0"/>
                </a:lnTo>
                <a:lnTo>
                  <a:pt x="1098351" y="0"/>
                </a:lnTo>
                <a:lnTo>
                  <a:pt x="1107281" y="0"/>
                </a:lnTo>
                <a:lnTo>
                  <a:pt x="1116211" y="0"/>
                </a:lnTo>
                <a:lnTo>
                  <a:pt x="1125140" y="0"/>
                </a:lnTo>
                <a:lnTo>
                  <a:pt x="1134070" y="8930"/>
                </a:lnTo>
                <a:lnTo>
                  <a:pt x="1134070" y="8930"/>
                </a:lnTo>
                <a:lnTo>
                  <a:pt x="1143000" y="8930"/>
                </a:lnTo>
                <a:lnTo>
                  <a:pt x="1143000" y="17860"/>
                </a:lnTo>
                <a:lnTo>
                  <a:pt x="1143000" y="17860"/>
                </a:lnTo>
                <a:lnTo>
                  <a:pt x="1143000" y="26789"/>
                </a:lnTo>
                <a:lnTo>
                  <a:pt x="1143000" y="35719"/>
                </a:lnTo>
                <a:lnTo>
                  <a:pt x="1143000" y="44649"/>
                </a:lnTo>
                <a:lnTo>
                  <a:pt x="1143000" y="53578"/>
                </a:lnTo>
                <a:lnTo>
                  <a:pt x="1143000" y="62508"/>
                </a:lnTo>
                <a:lnTo>
                  <a:pt x="1143000" y="71438"/>
                </a:lnTo>
                <a:lnTo>
                  <a:pt x="1143000" y="89297"/>
                </a:lnTo>
                <a:lnTo>
                  <a:pt x="1143000" y="98227"/>
                </a:lnTo>
                <a:lnTo>
                  <a:pt x="1143000" y="116086"/>
                </a:lnTo>
                <a:lnTo>
                  <a:pt x="1134070" y="133945"/>
                </a:lnTo>
                <a:lnTo>
                  <a:pt x="1134070" y="151805"/>
                </a:lnTo>
                <a:lnTo>
                  <a:pt x="1134070" y="178594"/>
                </a:lnTo>
                <a:lnTo>
                  <a:pt x="1134070" y="196453"/>
                </a:lnTo>
                <a:lnTo>
                  <a:pt x="1134070" y="223242"/>
                </a:lnTo>
                <a:lnTo>
                  <a:pt x="1143000" y="250031"/>
                </a:lnTo>
                <a:lnTo>
                  <a:pt x="1143000" y="276820"/>
                </a:lnTo>
                <a:lnTo>
                  <a:pt x="1143000" y="303610"/>
                </a:lnTo>
                <a:lnTo>
                  <a:pt x="1151929" y="330399"/>
                </a:lnTo>
                <a:lnTo>
                  <a:pt x="1151929" y="366117"/>
                </a:lnTo>
                <a:lnTo>
                  <a:pt x="1151929" y="392906"/>
                </a:lnTo>
                <a:lnTo>
                  <a:pt x="1160859" y="428625"/>
                </a:lnTo>
                <a:lnTo>
                  <a:pt x="1160859" y="455414"/>
                </a:lnTo>
                <a:lnTo>
                  <a:pt x="1169789" y="491133"/>
                </a:lnTo>
                <a:lnTo>
                  <a:pt x="1169789" y="526852"/>
                </a:lnTo>
                <a:lnTo>
                  <a:pt x="1178718" y="571500"/>
                </a:lnTo>
                <a:lnTo>
                  <a:pt x="1178718" y="607219"/>
                </a:lnTo>
                <a:lnTo>
                  <a:pt x="1187648" y="642938"/>
                </a:lnTo>
                <a:lnTo>
                  <a:pt x="1196578" y="687586"/>
                </a:lnTo>
                <a:lnTo>
                  <a:pt x="1205508" y="723305"/>
                </a:lnTo>
                <a:lnTo>
                  <a:pt x="1214437" y="759024"/>
                </a:lnTo>
                <a:lnTo>
                  <a:pt x="1223367" y="794742"/>
                </a:lnTo>
                <a:lnTo>
                  <a:pt x="1232297" y="830461"/>
                </a:lnTo>
                <a:lnTo>
                  <a:pt x="1241226" y="875109"/>
                </a:lnTo>
                <a:lnTo>
                  <a:pt x="1250156" y="910828"/>
                </a:lnTo>
                <a:lnTo>
                  <a:pt x="1259086" y="946547"/>
                </a:lnTo>
                <a:lnTo>
                  <a:pt x="1268015" y="982266"/>
                </a:lnTo>
                <a:lnTo>
                  <a:pt x="1276945" y="1009055"/>
                </a:lnTo>
                <a:lnTo>
                  <a:pt x="1285875" y="1044773"/>
                </a:lnTo>
                <a:lnTo>
                  <a:pt x="1294804" y="1071562"/>
                </a:lnTo>
                <a:lnTo>
                  <a:pt x="1303734" y="1098352"/>
                </a:lnTo>
                <a:lnTo>
                  <a:pt x="1312664" y="1134070"/>
                </a:lnTo>
                <a:lnTo>
                  <a:pt x="1312664" y="1151930"/>
                </a:lnTo>
                <a:lnTo>
                  <a:pt x="1321593" y="1178719"/>
                </a:lnTo>
                <a:lnTo>
                  <a:pt x="1321593" y="1196578"/>
                </a:lnTo>
                <a:lnTo>
                  <a:pt x="1330523" y="1214437"/>
                </a:lnTo>
                <a:lnTo>
                  <a:pt x="1330523" y="1232297"/>
                </a:lnTo>
                <a:lnTo>
                  <a:pt x="1330523" y="1241227"/>
                </a:lnTo>
                <a:lnTo>
                  <a:pt x="1330523" y="1250156"/>
                </a:lnTo>
                <a:lnTo>
                  <a:pt x="1330523" y="1259086"/>
                </a:lnTo>
                <a:lnTo>
                  <a:pt x="1330523" y="1268016"/>
                </a:lnTo>
                <a:lnTo>
                  <a:pt x="1321593" y="1276945"/>
                </a:lnTo>
                <a:lnTo>
                  <a:pt x="1321593" y="1285875"/>
                </a:lnTo>
                <a:lnTo>
                  <a:pt x="1321593" y="1285875"/>
                </a:lnTo>
                <a:lnTo>
                  <a:pt x="1312664" y="1285875"/>
                </a:lnTo>
                <a:lnTo>
                  <a:pt x="1303734" y="1285875"/>
                </a:lnTo>
                <a:lnTo>
                  <a:pt x="1294804" y="1285875"/>
                </a:lnTo>
                <a:lnTo>
                  <a:pt x="1285875" y="1285875"/>
                </a:lnTo>
                <a:lnTo>
                  <a:pt x="1268015" y="1285875"/>
                </a:lnTo>
                <a:lnTo>
                  <a:pt x="1259086" y="1276945"/>
                </a:lnTo>
                <a:lnTo>
                  <a:pt x="1241226" y="1276945"/>
                </a:lnTo>
                <a:lnTo>
                  <a:pt x="1223367" y="1276945"/>
                </a:lnTo>
                <a:lnTo>
                  <a:pt x="1205508" y="1268016"/>
                </a:lnTo>
                <a:lnTo>
                  <a:pt x="1178718" y="1268016"/>
                </a:lnTo>
                <a:lnTo>
                  <a:pt x="1160859" y="1259086"/>
                </a:lnTo>
                <a:lnTo>
                  <a:pt x="1134070" y="1250156"/>
                </a:lnTo>
                <a:lnTo>
                  <a:pt x="1107281" y="1250156"/>
                </a:lnTo>
                <a:lnTo>
                  <a:pt x="1080492" y="1241227"/>
                </a:lnTo>
                <a:lnTo>
                  <a:pt x="1053703" y="1232297"/>
                </a:lnTo>
                <a:lnTo>
                  <a:pt x="1026914" y="1223367"/>
                </a:lnTo>
                <a:lnTo>
                  <a:pt x="1000125" y="1214437"/>
                </a:lnTo>
                <a:lnTo>
                  <a:pt x="964406" y="1214437"/>
                </a:lnTo>
                <a:lnTo>
                  <a:pt x="928687" y="1205508"/>
                </a:lnTo>
                <a:lnTo>
                  <a:pt x="901898" y="1196578"/>
                </a:lnTo>
                <a:lnTo>
                  <a:pt x="866179" y="1187648"/>
                </a:lnTo>
                <a:lnTo>
                  <a:pt x="830461" y="1178719"/>
                </a:lnTo>
                <a:lnTo>
                  <a:pt x="794742" y="1169789"/>
                </a:lnTo>
                <a:lnTo>
                  <a:pt x="759023" y="1169789"/>
                </a:lnTo>
                <a:lnTo>
                  <a:pt x="723304" y="1160859"/>
                </a:lnTo>
                <a:lnTo>
                  <a:pt x="678656" y="1160859"/>
                </a:lnTo>
                <a:lnTo>
                  <a:pt x="642937" y="1151930"/>
                </a:lnTo>
                <a:lnTo>
                  <a:pt x="598289" y="1151930"/>
                </a:lnTo>
                <a:lnTo>
                  <a:pt x="562570" y="1143000"/>
                </a:lnTo>
                <a:lnTo>
                  <a:pt x="517922" y="1143000"/>
                </a:lnTo>
                <a:lnTo>
                  <a:pt x="482203" y="1143000"/>
                </a:lnTo>
                <a:lnTo>
                  <a:pt x="446484" y="1143000"/>
                </a:lnTo>
                <a:lnTo>
                  <a:pt x="401836" y="1143000"/>
                </a:lnTo>
                <a:lnTo>
                  <a:pt x="366117" y="1143000"/>
                </a:lnTo>
                <a:lnTo>
                  <a:pt x="330398" y="1143000"/>
                </a:lnTo>
                <a:lnTo>
                  <a:pt x="303609" y="1143000"/>
                </a:lnTo>
                <a:lnTo>
                  <a:pt x="267890" y="1143000"/>
                </a:lnTo>
                <a:lnTo>
                  <a:pt x="241101" y="1151930"/>
                </a:lnTo>
                <a:lnTo>
                  <a:pt x="214312" y="1151930"/>
                </a:lnTo>
                <a:lnTo>
                  <a:pt x="187523" y="1151930"/>
                </a:lnTo>
                <a:lnTo>
                  <a:pt x="169664" y="1151930"/>
                </a:lnTo>
                <a:lnTo>
                  <a:pt x="142875" y="1151930"/>
                </a:lnTo>
                <a:lnTo>
                  <a:pt x="133945" y="1160859"/>
                </a:lnTo>
                <a:lnTo>
                  <a:pt x="107156" y="1160859"/>
                </a:lnTo>
                <a:lnTo>
                  <a:pt x="107156" y="1160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1116211" y="2187773"/>
            <a:ext cx="205384" cy="205384"/>
          </a:xfrm>
          <a:custGeom>
            <a:avLst/>
            <a:gdLst/>
            <a:ahLst/>
            <a:cxnLst/>
            <a:rect l="0" t="0" r="0" b="0"/>
            <a:pathLst>
              <a:path w="205384" h="205384">
                <a:moveTo>
                  <a:pt x="205383" y="0"/>
                </a:moveTo>
                <a:lnTo>
                  <a:pt x="196453" y="0"/>
                </a:lnTo>
                <a:lnTo>
                  <a:pt x="187523" y="8930"/>
                </a:lnTo>
                <a:lnTo>
                  <a:pt x="178594" y="17860"/>
                </a:lnTo>
                <a:lnTo>
                  <a:pt x="160734" y="35719"/>
                </a:lnTo>
                <a:lnTo>
                  <a:pt x="151805" y="44649"/>
                </a:lnTo>
                <a:lnTo>
                  <a:pt x="133945" y="62508"/>
                </a:lnTo>
                <a:lnTo>
                  <a:pt x="116086" y="89297"/>
                </a:lnTo>
                <a:lnTo>
                  <a:pt x="98227" y="98227"/>
                </a:lnTo>
                <a:lnTo>
                  <a:pt x="80367" y="125016"/>
                </a:lnTo>
                <a:lnTo>
                  <a:pt x="62508" y="142875"/>
                </a:lnTo>
                <a:lnTo>
                  <a:pt x="44648" y="151805"/>
                </a:lnTo>
                <a:lnTo>
                  <a:pt x="35719" y="169664"/>
                </a:lnTo>
                <a:lnTo>
                  <a:pt x="26789" y="178594"/>
                </a:lnTo>
                <a:lnTo>
                  <a:pt x="8930" y="187524"/>
                </a:lnTo>
                <a:lnTo>
                  <a:pt x="0" y="205383"/>
                </a:lnTo>
                <a:lnTo>
                  <a:pt x="0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1125141" y="2205633"/>
            <a:ext cx="187524" cy="160735"/>
          </a:xfrm>
          <a:custGeom>
            <a:avLst/>
            <a:gdLst/>
            <a:ahLst/>
            <a:cxnLst/>
            <a:rect l="0" t="0" r="0" b="0"/>
            <a:pathLst>
              <a:path w="187524" h="160735">
                <a:moveTo>
                  <a:pt x="0" y="8929"/>
                </a:moveTo>
                <a:lnTo>
                  <a:pt x="0" y="0"/>
                </a:lnTo>
                <a:lnTo>
                  <a:pt x="0" y="8929"/>
                </a:lnTo>
                <a:lnTo>
                  <a:pt x="8929" y="8929"/>
                </a:lnTo>
                <a:lnTo>
                  <a:pt x="17859" y="17859"/>
                </a:lnTo>
                <a:lnTo>
                  <a:pt x="26789" y="17859"/>
                </a:lnTo>
                <a:lnTo>
                  <a:pt x="44648" y="26789"/>
                </a:lnTo>
                <a:lnTo>
                  <a:pt x="53578" y="35718"/>
                </a:lnTo>
                <a:lnTo>
                  <a:pt x="71437" y="44648"/>
                </a:lnTo>
                <a:lnTo>
                  <a:pt x="80367" y="62507"/>
                </a:lnTo>
                <a:lnTo>
                  <a:pt x="98226" y="71437"/>
                </a:lnTo>
                <a:lnTo>
                  <a:pt x="116086" y="80367"/>
                </a:lnTo>
                <a:lnTo>
                  <a:pt x="125015" y="98226"/>
                </a:lnTo>
                <a:lnTo>
                  <a:pt x="142875" y="107156"/>
                </a:lnTo>
                <a:lnTo>
                  <a:pt x="151804" y="125015"/>
                </a:lnTo>
                <a:lnTo>
                  <a:pt x="160734" y="133945"/>
                </a:lnTo>
                <a:lnTo>
                  <a:pt x="169664" y="142875"/>
                </a:lnTo>
                <a:lnTo>
                  <a:pt x="187523" y="160734"/>
                </a:lnTo>
                <a:lnTo>
                  <a:pt x="187523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1294805" y="2437804"/>
            <a:ext cx="1" cy="169666"/>
          </a:xfrm>
          <a:custGeom>
            <a:avLst/>
            <a:gdLst/>
            <a:ahLst/>
            <a:cxnLst/>
            <a:rect l="0" t="0" r="0" b="0"/>
            <a:pathLst>
              <a:path w="1" h="169666">
                <a:moveTo>
                  <a:pt x="0" y="0"/>
                </a:moveTo>
                <a:lnTo>
                  <a:pt x="0" y="0"/>
                </a:lnTo>
                <a:lnTo>
                  <a:pt x="0" y="17860"/>
                </a:lnTo>
                <a:lnTo>
                  <a:pt x="0" y="26790"/>
                </a:lnTo>
                <a:lnTo>
                  <a:pt x="0" y="44649"/>
                </a:lnTo>
                <a:lnTo>
                  <a:pt x="0" y="53579"/>
                </a:lnTo>
                <a:lnTo>
                  <a:pt x="0" y="71438"/>
                </a:lnTo>
                <a:lnTo>
                  <a:pt x="0" y="89298"/>
                </a:lnTo>
                <a:lnTo>
                  <a:pt x="0" y="107157"/>
                </a:lnTo>
                <a:lnTo>
                  <a:pt x="0" y="125016"/>
                </a:lnTo>
                <a:lnTo>
                  <a:pt x="0" y="133946"/>
                </a:lnTo>
                <a:lnTo>
                  <a:pt x="0" y="151805"/>
                </a:lnTo>
                <a:lnTo>
                  <a:pt x="0" y="169665"/>
                </a:lnTo>
                <a:lnTo>
                  <a:pt x="0" y="16966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1205508" y="2518172"/>
            <a:ext cx="116087" cy="8931"/>
          </a:xfrm>
          <a:custGeom>
            <a:avLst/>
            <a:gdLst/>
            <a:ahLst/>
            <a:cxnLst/>
            <a:rect l="0" t="0" r="0" b="0"/>
            <a:pathLst>
              <a:path w="116087" h="8931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0"/>
                </a:lnTo>
                <a:lnTo>
                  <a:pt x="44648" y="0"/>
                </a:lnTo>
                <a:lnTo>
                  <a:pt x="62508" y="0"/>
                </a:lnTo>
                <a:lnTo>
                  <a:pt x="71437" y="0"/>
                </a:lnTo>
                <a:lnTo>
                  <a:pt x="89297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1268016" y="2732484"/>
            <a:ext cx="178594" cy="330399"/>
          </a:xfrm>
          <a:custGeom>
            <a:avLst/>
            <a:gdLst/>
            <a:ahLst/>
            <a:cxnLst/>
            <a:rect l="0" t="0" r="0" b="0"/>
            <a:pathLst>
              <a:path w="178594" h="330399">
                <a:moveTo>
                  <a:pt x="142875" y="0"/>
                </a:moveTo>
                <a:lnTo>
                  <a:pt x="133945" y="0"/>
                </a:lnTo>
                <a:lnTo>
                  <a:pt x="125015" y="0"/>
                </a:lnTo>
                <a:lnTo>
                  <a:pt x="116086" y="0"/>
                </a:lnTo>
                <a:lnTo>
                  <a:pt x="107156" y="0"/>
                </a:lnTo>
                <a:lnTo>
                  <a:pt x="89297" y="0"/>
                </a:lnTo>
                <a:lnTo>
                  <a:pt x="80367" y="8930"/>
                </a:lnTo>
                <a:lnTo>
                  <a:pt x="71437" y="17860"/>
                </a:lnTo>
                <a:lnTo>
                  <a:pt x="53578" y="17860"/>
                </a:lnTo>
                <a:lnTo>
                  <a:pt x="44648" y="26789"/>
                </a:lnTo>
                <a:lnTo>
                  <a:pt x="26789" y="35719"/>
                </a:lnTo>
                <a:lnTo>
                  <a:pt x="17859" y="53579"/>
                </a:lnTo>
                <a:lnTo>
                  <a:pt x="8929" y="62508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0" y="98227"/>
                </a:lnTo>
                <a:lnTo>
                  <a:pt x="0" y="107156"/>
                </a:lnTo>
                <a:lnTo>
                  <a:pt x="8929" y="116086"/>
                </a:lnTo>
                <a:lnTo>
                  <a:pt x="17859" y="125016"/>
                </a:lnTo>
                <a:lnTo>
                  <a:pt x="35718" y="133945"/>
                </a:lnTo>
                <a:lnTo>
                  <a:pt x="53578" y="142875"/>
                </a:lnTo>
                <a:lnTo>
                  <a:pt x="62507" y="151805"/>
                </a:lnTo>
                <a:lnTo>
                  <a:pt x="80367" y="160734"/>
                </a:lnTo>
                <a:lnTo>
                  <a:pt x="98226" y="169664"/>
                </a:lnTo>
                <a:lnTo>
                  <a:pt x="116086" y="187523"/>
                </a:lnTo>
                <a:lnTo>
                  <a:pt x="133945" y="196453"/>
                </a:lnTo>
                <a:lnTo>
                  <a:pt x="142875" y="205383"/>
                </a:lnTo>
                <a:lnTo>
                  <a:pt x="151804" y="223242"/>
                </a:lnTo>
                <a:lnTo>
                  <a:pt x="160734" y="232172"/>
                </a:lnTo>
                <a:lnTo>
                  <a:pt x="160734" y="250031"/>
                </a:lnTo>
                <a:lnTo>
                  <a:pt x="160734" y="258961"/>
                </a:lnTo>
                <a:lnTo>
                  <a:pt x="160734" y="276820"/>
                </a:lnTo>
                <a:lnTo>
                  <a:pt x="151804" y="285750"/>
                </a:lnTo>
                <a:lnTo>
                  <a:pt x="142875" y="294680"/>
                </a:lnTo>
                <a:lnTo>
                  <a:pt x="125015" y="303609"/>
                </a:lnTo>
                <a:lnTo>
                  <a:pt x="107156" y="312539"/>
                </a:lnTo>
                <a:lnTo>
                  <a:pt x="98226" y="321469"/>
                </a:lnTo>
                <a:lnTo>
                  <a:pt x="80367" y="321469"/>
                </a:lnTo>
                <a:lnTo>
                  <a:pt x="62507" y="330398"/>
                </a:lnTo>
                <a:lnTo>
                  <a:pt x="53578" y="330398"/>
                </a:lnTo>
                <a:lnTo>
                  <a:pt x="44648" y="321469"/>
                </a:lnTo>
                <a:lnTo>
                  <a:pt x="35718" y="321469"/>
                </a:lnTo>
                <a:lnTo>
                  <a:pt x="26789" y="312539"/>
                </a:lnTo>
                <a:lnTo>
                  <a:pt x="17859" y="303609"/>
                </a:lnTo>
                <a:lnTo>
                  <a:pt x="17859" y="294680"/>
                </a:lnTo>
                <a:lnTo>
                  <a:pt x="17859" y="285750"/>
                </a:lnTo>
                <a:lnTo>
                  <a:pt x="26789" y="267891"/>
                </a:lnTo>
                <a:lnTo>
                  <a:pt x="26789" y="250031"/>
                </a:lnTo>
                <a:lnTo>
                  <a:pt x="35718" y="241102"/>
                </a:lnTo>
                <a:lnTo>
                  <a:pt x="44648" y="223242"/>
                </a:lnTo>
                <a:lnTo>
                  <a:pt x="53578" y="205383"/>
                </a:lnTo>
                <a:lnTo>
                  <a:pt x="71437" y="187523"/>
                </a:lnTo>
                <a:lnTo>
                  <a:pt x="80367" y="169664"/>
                </a:lnTo>
                <a:lnTo>
                  <a:pt x="98226" y="160734"/>
                </a:lnTo>
                <a:lnTo>
                  <a:pt x="116086" y="142875"/>
                </a:lnTo>
                <a:lnTo>
                  <a:pt x="125015" y="125016"/>
                </a:lnTo>
                <a:lnTo>
                  <a:pt x="142875" y="116086"/>
                </a:lnTo>
                <a:lnTo>
                  <a:pt x="151804" y="107156"/>
                </a:lnTo>
                <a:lnTo>
                  <a:pt x="178593" y="80367"/>
                </a:lnTo>
                <a:lnTo>
                  <a:pt x="178593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1741289" y="3268265"/>
            <a:ext cx="125017" cy="214314"/>
          </a:xfrm>
          <a:custGeom>
            <a:avLst/>
            <a:gdLst/>
            <a:ahLst/>
            <a:cxnLst/>
            <a:rect l="0" t="0" r="0" b="0"/>
            <a:pathLst>
              <a:path w="125017" h="214314">
                <a:moveTo>
                  <a:pt x="125016" y="0"/>
                </a:moveTo>
                <a:lnTo>
                  <a:pt x="116086" y="0"/>
                </a:lnTo>
                <a:lnTo>
                  <a:pt x="116086" y="17860"/>
                </a:lnTo>
                <a:lnTo>
                  <a:pt x="116086" y="26789"/>
                </a:lnTo>
                <a:lnTo>
                  <a:pt x="107156" y="44649"/>
                </a:lnTo>
                <a:lnTo>
                  <a:pt x="98227" y="62508"/>
                </a:lnTo>
                <a:lnTo>
                  <a:pt x="98227" y="80367"/>
                </a:lnTo>
                <a:lnTo>
                  <a:pt x="89297" y="98227"/>
                </a:lnTo>
                <a:lnTo>
                  <a:pt x="80367" y="107156"/>
                </a:lnTo>
                <a:lnTo>
                  <a:pt x="71438" y="125016"/>
                </a:lnTo>
                <a:lnTo>
                  <a:pt x="62508" y="142875"/>
                </a:lnTo>
                <a:lnTo>
                  <a:pt x="53578" y="160735"/>
                </a:lnTo>
                <a:lnTo>
                  <a:pt x="44649" y="169664"/>
                </a:lnTo>
                <a:lnTo>
                  <a:pt x="35719" y="187524"/>
                </a:lnTo>
                <a:lnTo>
                  <a:pt x="26789" y="187524"/>
                </a:lnTo>
                <a:lnTo>
                  <a:pt x="17859" y="196453"/>
                </a:lnTo>
                <a:lnTo>
                  <a:pt x="8930" y="205383"/>
                </a:lnTo>
                <a:lnTo>
                  <a:pt x="0" y="214313"/>
                </a:lnTo>
                <a:lnTo>
                  <a:pt x="0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1723430" y="3259336"/>
            <a:ext cx="241102" cy="223243"/>
          </a:xfrm>
          <a:custGeom>
            <a:avLst/>
            <a:gdLst/>
            <a:ahLst/>
            <a:cxnLst/>
            <a:rect l="0" t="0" r="0" b="0"/>
            <a:pathLst>
              <a:path w="241102" h="223243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8929"/>
                </a:lnTo>
                <a:lnTo>
                  <a:pt x="26789" y="8929"/>
                </a:lnTo>
                <a:lnTo>
                  <a:pt x="35718" y="17859"/>
                </a:lnTo>
                <a:lnTo>
                  <a:pt x="53578" y="26789"/>
                </a:lnTo>
                <a:lnTo>
                  <a:pt x="62508" y="35718"/>
                </a:lnTo>
                <a:lnTo>
                  <a:pt x="71437" y="53578"/>
                </a:lnTo>
                <a:lnTo>
                  <a:pt x="89297" y="62507"/>
                </a:lnTo>
                <a:lnTo>
                  <a:pt x="98226" y="71437"/>
                </a:lnTo>
                <a:lnTo>
                  <a:pt x="116086" y="89296"/>
                </a:lnTo>
                <a:lnTo>
                  <a:pt x="125015" y="107156"/>
                </a:lnTo>
                <a:lnTo>
                  <a:pt x="142875" y="116085"/>
                </a:lnTo>
                <a:lnTo>
                  <a:pt x="151804" y="133945"/>
                </a:lnTo>
                <a:lnTo>
                  <a:pt x="169664" y="142875"/>
                </a:lnTo>
                <a:lnTo>
                  <a:pt x="178593" y="160734"/>
                </a:lnTo>
                <a:lnTo>
                  <a:pt x="187523" y="169664"/>
                </a:lnTo>
                <a:lnTo>
                  <a:pt x="196453" y="187523"/>
                </a:lnTo>
                <a:lnTo>
                  <a:pt x="205383" y="196453"/>
                </a:lnTo>
                <a:lnTo>
                  <a:pt x="214312" y="205382"/>
                </a:lnTo>
                <a:lnTo>
                  <a:pt x="223242" y="214312"/>
                </a:lnTo>
                <a:lnTo>
                  <a:pt x="241101" y="223242"/>
                </a:lnTo>
                <a:lnTo>
                  <a:pt x="241101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2027039" y="3259336"/>
            <a:ext cx="17860" cy="232172"/>
          </a:xfrm>
          <a:custGeom>
            <a:avLst/>
            <a:gdLst/>
            <a:ahLst/>
            <a:cxnLst/>
            <a:rect l="0" t="0" r="0" b="0"/>
            <a:pathLst>
              <a:path w="17860" h="23217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8930" y="53578"/>
                </a:lnTo>
                <a:lnTo>
                  <a:pt x="8930" y="71437"/>
                </a:lnTo>
                <a:lnTo>
                  <a:pt x="8930" y="89296"/>
                </a:lnTo>
                <a:lnTo>
                  <a:pt x="8930" y="107156"/>
                </a:lnTo>
                <a:lnTo>
                  <a:pt x="8930" y="125015"/>
                </a:lnTo>
                <a:lnTo>
                  <a:pt x="8930" y="142875"/>
                </a:lnTo>
                <a:lnTo>
                  <a:pt x="8930" y="169664"/>
                </a:lnTo>
                <a:lnTo>
                  <a:pt x="8930" y="178593"/>
                </a:lnTo>
                <a:lnTo>
                  <a:pt x="8930" y="196453"/>
                </a:lnTo>
                <a:lnTo>
                  <a:pt x="17859" y="205382"/>
                </a:lnTo>
                <a:lnTo>
                  <a:pt x="17859" y="214312"/>
                </a:lnTo>
                <a:lnTo>
                  <a:pt x="17859" y="232171"/>
                </a:lnTo>
                <a:lnTo>
                  <a:pt x="17859" y="23217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1964531" y="3348632"/>
            <a:ext cx="160736" cy="17861"/>
          </a:xfrm>
          <a:custGeom>
            <a:avLst/>
            <a:gdLst/>
            <a:ahLst/>
            <a:cxnLst/>
            <a:rect l="0" t="0" r="0" b="0"/>
            <a:pathLst>
              <a:path w="160736" h="17861">
                <a:moveTo>
                  <a:pt x="0" y="8930"/>
                </a:move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0"/>
                </a:lnTo>
                <a:lnTo>
                  <a:pt x="35719" y="0"/>
                </a:lnTo>
                <a:lnTo>
                  <a:pt x="44649" y="8930"/>
                </a:lnTo>
                <a:lnTo>
                  <a:pt x="62508" y="8930"/>
                </a:lnTo>
                <a:lnTo>
                  <a:pt x="80367" y="8930"/>
                </a:lnTo>
                <a:lnTo>
                  <a:pt x="98227" y="8930"/>
                </a:lnTo>
                <a:lnTo>
                  <a:pt x="116086" y="8930"/>
                </a:lnTo>
                <a:lnTo>
                  <a:pt x="133946" y="17860"/>
                </a:lnTo>
                <a:lnTo>
                  <a:pt x="160735" y="17860"/>
                </a:lnTo>
                <a:lnTo>
                  <a:pt x="160735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2178844" y="3286125"/>
            <a:ext cx="151805" cy="214313"/>
          </a:xfrm>
          <a:custGeom>
            <a:avLst/>
            <a:gdLst/>
            <a:ahLst/>
            <a:cxnLst/>
            <a:rect l="0" t="0" r="0" b="0"/>
            <a:pathLst>
              <a:path w="151805" h="214313">
                <a:moveTo>
                  <a:pt x="116086" y="0"/>
                </a:moveTo>
                <a:lnTo>
                  <a:pt x="116086" y="0"/>
                </a:lnTo>
                <a:lnTo>
                  <a:pt x="116086" y="0"/>
                </a:lnTo>
                <a:lnTo>
                  <a:pt x="107156" y="0"/>
                </a:lnTo>
                <a:lnTo>
                  <a:pt x="107156" y="0"/>
                </a:lnTo>
                <a:lnTo>
                  <a:pt x="98226" y="0"/>
                </a:lnTo>
                <a:lnTo>
                  <a:pt x="89297" y="8929"/>
                </a:lnTo>
                <a:lnTo>
                  <a:pt x="80367" y="8929"/>
                </a:lnTo>
                <a:lnTo>
                  <a:pt x="62508" y="17859"/>
                </a:lnTo>
                <a:lnTo>
                  <a:pt x="53578" y="26789"/>
                </a:lnTo>
                <a:lnTo>
                  <a:pt x="35719" y="35718"/>
                </a:lnTo>
                <a:lnTo>
                  <a:pt x="26789" y="44648"/>
                </a:lnTo>
                <a:lnTo>
                  <a:pt x="17859" y="53578"/>
                </a:lnTo>
                <a:lnTo>
                  <a:pt x="8929" y="62507"/>
                </a:lnTo>
                <a:lnTo>
                  <a:pt x="0" y="62507"/>
                </a:lnTo>
                <a:lnTo>
                  <a:pt x="0" y="71437"/>
                </a:lnTo>
                <a:lnTo>
                  <a:pt x="0" y="80367"/>
                </a:lnTo>
                <a:lnTo>
                  <a:pt x="0" y="89296"/>
                </a:lnTo>
                <a:lnTo>
                  <a:pt x="8929" y="98226"/>
                </a:lnTo>
                <a:lnTo>
                  <a:pt x="17859" y="107156"/>
                </a:lnTo>
                <a:lnTo>
                  <a:pt x="35719" y="116086"/>
                </a:lnTo>
                <a:lnTo>
                  <a:pt x="44648" y="125015"/>
                </a:lnTo>
                <a:lnTo>
                  <a:pt x="62508" y="133945"/>
                </a:lnTo>
                <a:lnTo>
                  <a:pt x="80367" y="142875"/>
                </a:lnTo>
                <a:lnTo>
                  <a:pt x="89297" y="151804"/>
                </a:lnTo>
                <a:lnTo>
                  <a:pt x="107156" y="160734"/>
                </a:lnTo>
                <a:lnTo>
                  <a:pt x="116086" y="169664"/>
                </a:lnTo>
                <a:lnTo>
                  <a:pt x="133945" y="178593"/>
                </a:lnTo>
                <a:lnTo>
                  <a:pt x="142875" y="187523"/>
                </a:lnTo>
                <a:lnTo>
                  <a:pt x="142875" y="187523"/>
                </a:lnTo>
                <a:lnTo>
                  <a:pt x="151804" y="196453"/>
                </a:lnTo>
                <a:lnTo>
                  <a:pt x="151804" y="205382"/>
                </a:lnTo>
                <a:lnTo>
                  <a:pt x="142875" y="205382"/>
                </a:lnTo>
                <a:lnTo>
                  <a:pt x="133945" y="214312"/>
                </a:lnTo>
                <a:lnTo>
                  <a:pt x="125015" y="214312"/>
                </a:lnTo>
                <a:lnTo>
                  <a:pt x="116086" y="214312"/>
                </a:lnTo>
                <a:lnTo>
                  <a:pt x="98226" y="214312"/>
                </a:lnTo>
                <a:lnTo>
                  <a:pt x="80367" y="205382"/>
                </a:lnTo>
                <a:lnTo>
                  <a:pt x="71437" y="205382"/>
                </a:lnTo>
                <a:lnTo>
                  <a:pt x="53578" y="196453"/>
                </a:lnTo>
                <a:lnTo>
                  <a:pt x="44648" y="196453"/>
                </a:lnTo>
                <a:lnTo>
                  <a:pt x="35719" y="187523"/>
                </a:lnTo>
                <a:lnTo>
                  <a:pt x="26789" y="178593"/>
                </a:lnTo>
                <a:lnTo>
                  <a:pt x="17859" y="169664"/>
                </a:lnTo>
                <a:lnTo>
                  <a:pt x="8929" y="160734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25015"/>
                </a:lnTo>
                <a:lnTo>
                  <a:pt x="17859" y="116086"/>
                </a:lnTo>
                <a:lnTo>
                  <a:pt x="17859" y="107156"/>
                </a:lnTo>
                <a:lnTo>
                  <a:pt x="26789" y="89296"/>
                </a:lnTo>
                <a:lnTo>
                  <a:pt x="35719" y="80367"/>
                </a:lnTo>
                <a:lnTo>
                  <a:pt x="53578" y="71437"/>
                </a:lnTo>
                <a:lnTo>
                  <a:pt x="62508" y="62507"/>
                </a:lnTo>
                <a:lnTo>
                  <a:pt x="71437" y="53578"/>
                </a:lnTo>
                <a:lnTo>
                  <a:pt x="89297" y="44648"/>
                </a:lnTo>
                <a:lnTo>
                  <a:pt x="98226" y="35718"/>
                </a:lnTo>
                <a:lnTo>
                  <a:pt x="107156" y="35718"/>
                </a:lnTo>
                <a:lnTo>
                  <a:pt x="125015" y="35718"/>
                </a:lnTo>
                <a:lnTo>
                  <a:pt x="125015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3705820" y="2411015"/>
            <a:ext cx="133947" cy="401837"/>
          </a:xfrm>
          <a:custGeom>
            <a:avLst/>
            <a:gdLst/>
            <a:ahLst/>
            <a:cxnLst/>
            <a:rect l="0" t="0" r="0" b="0"/>
            <a:pathLst>
              <a:path w="133947" h="401837">
                <a:moveTo>
                  <a:pt x="133946" y="0"/>
                </a:moveTo>
                <a:lnTo>
                  <a:pt x="125016" y="0"/>
                </a:lnTo>
                <a:lnTo>
                  <a:pt x="125016" y="17860"/>
                </a:lnTo>
                <a:lnTo>
                  <a:pt x="116086" y="26789"/>
                </a:lnTo>
                <a:lnTo>
                  <a:pt x="116086" y="35719"/>
                </a:lnTo>
                <a:lnTo>
                  <a:pt x="107157" y="53579"/>
                </a:lnTo>
                <a:lnTo>
                  <a:pt x="107157" y="62508"/>
                </a:lnTo>
                <a:lnTo>
                  <a:pt x="98227" y="80368"/>
                </a:lnTo>
                <a:lnTo>
                  <a:pt x="89297" y="98227"/>
                </a:lnTo>
                <a:lnTo>
                  <a:pt x="80368" y="116087"/>
                </a:lnTo>
                <a:lnTo>
                  <a:pt x="71438" y="133946"/>
                </a:lnTo>
                <a:lnTo>
                  <a:pt x="71438" y="160735"/>
                </a:lnTo>
                <a:lnTo>
                  <a:pt x="62508" y="178594"/>
                </a:lnTo>
                <a:lnTo>
                  <a:pt x="53578" y="196454"/>
                </a:lnTo>
                <a:lnTo>
                  <a:pt x="44649" y="214313"/>
                </a:lnTo>
                <a:lnTo>
                  <a:pt x="35719" y="232173"/>
                </a:lnTo>
                <a:lnTo>
                  <a:pt x="26789" y="258962"/>
                </a:lnTo>
                <a:lnTo>
                  <a:pt x="17860" y="276821"/>
                </a:lnTo>
                <a:lnTo>
                  <a:pt x="17860" y="294680"/>
                </a:lnTo>
                <a:lnTo>
                  <a:pt x="8930" y="312540"/>
                </a:lnTo>
                <a:lnTo>
                  <a:pt x="8930" y="330399"/>
                </a:lnTo>
                <a:lnTo>
                  <a:pt x="0" y="348258"/>
                </a:lnTo>
                <a:lnTo>
                  <a:pt x="0" y="366118"/>
                </a:lnTo>
                <a:lnTo>
                  <a:pt x="0" y="383977"/>
                </a:lnTo>
                <a:lnTo>
                  <a:pt x="0" y="401836"/>
                </a:lnTo>
                <a:lnTo>
                  <a:pt x="0" y="40183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3705820" y="2455664"/>
            <a:ext cx="276822" cy="321470"/>
          </a:xfrm>
          <a:custGeom>
            <a:avLst/>
            <a:gdLst/>
            <a:ahLst/>
            <a:cxnLst/>
            <a:rect l="0" t="0" r="0" b="0"/>
            <a:pathLst>
              <a:path w="276822" h="321470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30" y="17859"/>
                </a:lnTo>
                <a:lnTo>
                  <a:pt x="17860" y="26789"/>
                </a:lnTo>
                <a:lnTo>
                  <a:pt x="26789" y="35719"/>
                </a:lnTo>
                <a:lnTo>
                  <a:pt x="35719" y="53578"/>
                </a:lnTo>
                <a:lnTo>
                  <a:pt x="44649" y="62508"/>
                </a:lnTo>
                <a:lnTo>
                  <a:pt x="53578" y="80367"/>
                </a:lnTo>
                <a:lnTo>
                  <a:pt x="71438" y="98227"/>
                </a:lnTo>
                <a:lnTo>
                  <a:pt x="80368" y="116086"/>
                </a:lnTo>
                <a:lnTo>
                  <a:pt x="98227" y="133945"/>
                </a:lnTo>
                <a:lnTo>
                  <a:pt x="116086" y="151805"/>
                </a:lnTo>
                <a:lnTo>
                  <a:pt x="125016" y="169664"/>
                </a:lnTo>
                <a:lnTo>
                  <a:pt x="142875" y="187524"/>
                </a:lnTo>
                <a:lnTo>
                  <a:pt x="160735" y="205383"/>
                </a:lnTo>
                <a:lnTo>
                  <a:pt x="178594" y="223242"/>
                </a:lnTo>
                <a:lnTo>
                  <a:pt x="196453" y="241102"/>
                </a:lnTo>
                <a:lnTo>
                  <a:pt x="214313" y="258961"/>
                </a:lnTo>
                <a:lnTo>
                  <a:pt x="223243" y="276820"/>
                </a:lnTo>
                <a:lnTo>
                  <a:pt x="241102" y="285750"/>
                </a:lnTo>
                <a:lnTo>
                  <a:pt x="250032" y="303609"/>
                </a:lnTo>
                <a:lnTo>
                  <a:pt x="276821" y="321469"/>
                </a:lnTo>
                <a:lnTo>
                  <a:pt x="276821" y="3214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4045148" y="2455664"/>
            <a:ext cx="53580" cy="285751"/>
          </a:xfrm>
          <a:custGeom>
            <a:avLst/>
            <a:gdLst/>
            <a:ahLst/>
            <a:cxnLst/>
            <a:rect l="0" t="0" r="0" b="0"/>
            <a:pathLst>
              <a:path w="53580" h="285751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8930" y="44649"/>
                </a:lnTo>
                <a:lnTo>
                  <a:pt x="8930" y="53578"/>
                </a:lnTo>
                <a:lnTo>
                  <a:pt x="8930" y="71438"/>
                </a:lnTo>
                <a:lnTo>
                  <a:pt x="17860" y="89297"/>
                </a:lnTo>
                <a:lnTo>
                  <a:pt x="17860" y="98227"/>
                </a:lnTo>
                <a:lnTo>
                  <a:pt x="17860" y="116086"/>
                </a:lnTo>
                <a:lnTo>
                  <a:pt x="26790" y="133945"/>
                </a:lnTo>
                <a:lnTo>
                  <a:pt x="26790" y="151805"/>
                </a:lnTo>
                <a:lnTo>
                  <a:pt x="26790" y="169664"/>
                </a:lnTo>
                <a:lnTo>
                  <a:pt x="35719" y="187524"/>
                </a:lnTo>
                <a:lnTo>
                  <a:pt x="35719" y="205383"/>
                </a:lnTo>
                <a:lnTo>
                  <a:pt x="35719" y="223242"/>
                </a:lnTo>
                <a:lnTo>
                  <a:pt x="44649" y="232172"/>
                </a:lnTo>
                <a:lnTo>
                  <a:pt x="44649" y="250031"/>
                </a:lnTo>
                <a:lnTo>
                  <a:pt x="44649" y="258961"/>
                </a:lnTo>
                <a:lnTo>
                  <a:pt x="53579" y="285750"/>
                </a:lnTo>
                <a:lnTo>
                  <a:pt x="53579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4000500" y="2562820"/>
            <a:ext cx="178595" cy="35720"/>
          </a:xfrm>
          <a:custGeom>
            <a:avLst/>
            <a:gdLst/>
            <a:ahLst/>
            <a:cxnLst/>
            <a:rect l="0" t="0" r="0" b="0"/>
            <a:pathLst>
              <a:path w="178595" h="35720">
                <a:moveTo>
                  <a:pt x="0" y="35719"/>
                </a:moveTo>
                <a:lnTo>
                  <a:pt x="0" y="26789"/>
                </a:lnTo>
                <a:lnTo>
                  <a:pt x="8930" y="26789"/>
                </a:lnTo>
                <a:lnTo>
                  <a:pt x="17859" y="17860"/>
                </a:lnTo>
                <a:lnTo>
                  <a:pt x="26789" y="17860"/>
                </a:lnTo>
                <a:lnTo>
                  <a:pt x="35719" y="8930"/>
                </a:lnTo>
                <a:lnTo>
                  <a:pt x="44648" y="8930"/>
                </a:lnTo>
                <a:lnTo>
                  <a:pt x="62508" y="8930"/>
                </a:lnTo>
                <a:lnTo>
                  <a:pt x="71438" y="8930"/>
                </a:lnTo>
                <a:lnTo>
                  <a:pt x="89297" y="0"/>
                </a:lnTo>
                <a:lnTo>
                  <a:pt x="107156" y="0"/>
                </a:lnTo>
                <a:lnTo>
                  <a:pt x="116086" y="0"/>
                </a:lnTo>
                <a:lnTo>
                  <a:pt x="133945" y="0"/>
                </a:lnTo>
                <a:lnTo>
                  <a:pt x="151805" y="0"/>
                </a:lnTo>
                <a:lnTo>
                  <a:pt x="160734" y="8930"/>
                </a:lnTo>
                <a:lnTo>
                  <a:pt x="178594" y="8930"/>
                </a:lnTo>
                <a:lnTo>
                  <a:pt x="178594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4241602" y="2402086"/>
            <a:ext cx="276821" cy="321470"/>
          </a:xfrm>
          <a:custGeom>
            <a:avLst/>
            <a:gdLst/>
            <a:ahLst/>
            <a:cxnLst/>
            <a:rect l="0" t="0" r="0" b="0"/>
            <a:pathLst>
              <a:path w="276821" h="321470">
                <a:moveTo>
                  <a:pt x="125015" y="17859"/>
                </a:moveTo>
                <a:lnTo>
                  <a:pt x="125015" y="8929"/>
                </a:lnTo>
                <a:lnTo>
                  <a:pt x="133945" y="8929"/>
                </a:lnTo>
                <a:lnTo>
                  <a:pt x="133945" y="8929"/>
                </a:lnTo>
                <a:lnTo>
                  <a:pt x="125015" y="0"/>
                </a:lnTo>
                <a:lnTo>
                  <a:pt x="125015" y="0"/>
                </a:lnTo>
                <a:lnTo>
                  <a:pt x="125015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6" y="0"/>
                </a:lnTo>
                <a:lnTo>
                  <a:pt x="80367" y="0"/>
                </a:lnTo>
                <a:lnTo>
                  <a:pt x="71437" y="8929"/>
                </a:lnTo>
                <a:lnTo>
                  <a:pt x="53578" y="8929"/>
                </a:lnTo>
                <a:lnTo>
                  <a:pt x="44648" y="17859"/>
                </a:lnTo>
                <a:lnTo>
                  <a:pt x="26789" y="26789"/>
                </a:lnTo>
                <a:lnTo>
                  <a:pt x="17859" y="26789"/>
                </a:lnTo>
                <a:lnTo>
                  <a:pt x="8929" y="35718"/>
                </a:lnTo>
                <a:lnTo>
                  <a:pt x="0" y="53578"/>
                </a:lnTo>
                <a:lnTo>
                  <a:pt x="0" y="62508"/>
                </a:lnTo>
                <a:lnTo>
                  <a:pt x="0" y="71437"/>
                </a:lnTo>
                <a:lnTo>
                  <a:pt x="0" y="80367"/>
                </a:lnTo>
                <a:lnTo>
                  <a:pt x="8929" y="98227"/>
                </a:lnTo>
                <a:lnTo>
                  <a:pt x="17859" y="107156"/>
                </a:lnTo>
                <a:lnTo>
                  <a:pt x="35718" y="125016"/>
                </a:lnTo>
                <a:lnTo>
                  <a:pt x="53578" y="133945"/>
                </a:lnTo>
                <a:lnTo>
                  <a:pt x="71437" y="151805"/>
                </a:lnTo>
                <a:lnTo>
                  <a:pt x="98226" y="160734"/>
                </a:lnTo>
                <a:lnTo>
                  <a:pt x="116086" y="178594"/>
                </a:lnTo>
                <a:lnTo>
                  <a:pt x="142875" y="196453"/>
                </a:lnTo>
                <a:lnTo>
                  <a:pt x="169664" y="205383"/>
                </a:lnTo>
                <a:lnTo>
                  <a:pt x="187523" y="223242"/>
                </a:lnTo>
                <a:lnTo>
                  <a:pt x="214312" y="241102"/>
                </a:lnTo>
                <a:lnTo>
                  <a:pt x="223242" y="250031"/>
                </a:lnTo>
                <a:lnTo>
                  <a:pt x="241101" y="267891"/>
                </a:lnTo>
                <a:lnTo>
                  <a:pt x="250031" y="276820"/>
                </a:lnTo>
                <a:lnTo>
                  <a:pt x="250031" y="285750"/>
                </a:lnTo>
                <a:lnTo>
                  <a:pt x="250031" y="294680"/>
                </a:lnTo>
                <a:lnTo>
                  <a:pt x="250031" y="303609"/>
                </a:lnTo>
                <a:lnTo>
                  <a:pt x="241101" y="312539"/>
                </a:lnTo>
                <a:lnTo>
                  <a:pt x="232171" y="312539"/>
                </a:lnTo>
                <a:lnTo>
                  <a:pt x="223242" y="312539"/>
                </a:lnTo>
                <a:lnTo>
                  <a:pt x="214312" y="321469"/>
                </a:lnTo>
                <a:lnTo>
                  <a:pt x="205382" y="312539"/>
                </a:lnTo>
                <a:lnTo>
                  <a:pt x="196453" y="312539"/>
                </a:lnTo>
                <a:lnTo>
                  <a:pt x="178593" y="312539"/>
                </a:lnTo>
                <a:lnTo>
                  <a:pt x="169664" y="303609"/>
                </a:lnTo>
                <a:lnTo>
                  <a:pt x="160734" y="294680"/>
                </a:lnTo>
                <a:lnTo>
                  <a:pt x="151804" y="285750"/>
                </a:lnTo>
                <a:lnTo>
                  <a:pt x="142875" y="276820"/>
                </a:lnTo>
                <a:lnTo>
                  <a:pt x="133945" y="267891"/>
                </a:lnTo>
                <a:lnTo>
                  <a:pt x="125015" y="250031"/>
                </a:lnTo>
                <a:lnTo>
                  <a:pt x="125015" y="241102"/>
                </a:lnTo>
                <a:lnTo>
                  <a:pt x="125015" y="223242"/>
                </a:lnTo>
                <a:lnTo>
                  <a:pt x="125015" y="214312"/>
                </a:lnTo>
                <a:lnTo>
                  <a:pt x="125015" y="196453"/>
                </a:lnTo>
                <a:lnTo>
                  <a:pt x="125015" y="187523"/>
                </a:lnTo>
                <a:lnTo>
                  <a:pt x="133945" y="169664"/>
                </a:lnTo>
                <a:lnTo>
                  <a:pt x="142875" y="151805"/>
                </a:lnTo>
                <a:lnTo>
                  <a:pt x="151804" y="142875"/>
                </a:lnTo>
                <a:lnTo>
                  <a:pt x="160734" y="125016"/>
                </a:lnTo>
                <a:lnTo>
                  <a:pt x="178593" y="107156"/>
                </a:lnTo>
                <a:lnTo>
                  <a:pt x="187523" y="98227"/>
                </a:lnTo>
                <a:lnTo>
                  <a:pt x="205382" y="89297"/>
                </a:lnTo>
                <a:lnTo>
                  <a:pt x="214312" y="80367"/>
                </a:lnTo>
                <a:lnTo>
                  <a:pt x="232171" y="62508"/>
                </a:lnTo>
                <a:lnTo>
                  <a:pt x="241101" y="53578"/>
                </a:lnTo>
                <a:lnTo>
                  <a:pt x="250031" y="53578"/>
                </a:lnTo>
                <a:lnTo>
                  <a:pt x="276820" y="35718"/>
                </a:lnTo>
                <a:lnTo>
                  <a:pt x="276820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3500438" y="2303859"/>
            <a:ext cx="241102" cy="500063"/>
          </a:xfrm>
          <a:custGeom>
            <a:avLst/>
            <a:gdLst/>
            <a:ahLst/>
            <a:cxnLst/>
            <a:rect l="0" t="0" r="0" b="0"/>
            <a:pathLst>
              <a:path w="241102" h="500063">
                <a:moveTo>
                  <a:pt x="205382" y="0"/>
                </a:moveTo>
                <a:lnTo>
                  <a:pt x="196453" y="0"/>
                </a:lnTo>
                <a:lnTo>
                  <a:pt x="187523" y="0"/>
                </a:lnTo>
                <a:lnTo>
                  <a:pt x="178593" y="0"/>
                </a:lnTo>
                <a:lnTo>
                  <a:pt x="160734" y="0"/>
                </a:lnTo>
                <a:lnTo>
                  <a:pt x="151804" y="0"/>
                </a:lnTo>
                <a:lnTo>
                  <a:pt x="142875" y="8930"/>
                </a:lnTo>
                <a:lnTo>
                  <a:pt x="125015" y="8930"/>
                </a:lnTo>
                <a:lnTo>
                  <a:pt x="116085" y="17860"/>
                </a:lnTo>
                <a:lnTo>
                  <a:pt x="98226" y="26789"/>
                </a:lnTo>
                <a:lnTo>
                  <a:pt x="89296" y="44649"/>
                </a:lnTo>
                <a:lnTo>
                  <a:pt x="71437" y="53578"/>
                </a:lnTo>
                <a:lnTo>
                  <a:pt x="62507" y="71438"/>
                </a:lnTo>
                <a:lnTo>
                  <a:pt x="44648" y="89297"/>
                </a:lnTo>
                <a:lnTo>
                  <a:pt x="35718" y="107156"/>
                </a:lnTo>
                <a:lnTo>
                  <a:pt x="26789" y="125016"/>
                </a:lnTo>
                <a:lnTo>
                  <a:pt x="17859" y="142875"/>
                </a:lnTo>
                <a:lnTo>
                  <a:pt x="8929" y="169664"/>
                </a:lnTo>
                <a:lnTo>
                  <a:pt x="0" y="187524"/>
                </a:lnTo>
                <a:lnTo>
                  <a:pt x="0" y="214313"/>
                </a:lnTo>
                <a:lnTo>
                  <a:pt x="0" y="232172"/>
                </a:lnTo>
                <a:lnTo>
                  <a:pt x="0" y="258961"/>
                </a:lnTo>
                <a:lnTo>
                  <a:pt x="0" y="285750"/>
                </a:lnTo>
                <a:lnTo>
                  <a:pt x="8929" y="303610"/>
                </a:lnTo>
                <a:lnTo>
                  <a:pt x="17859" y="330399"/>
                </a:lnTo>
                <a:lnTo>
                  <a:pt x="26789" y="348258"/>
                </a:lnTo>
                <a:lnTo>
                  <a:pt x="44648" y="375047"/>
                </a:lnTo>
                <a:lnTo>
                  <a:pt x="62507" y="392907"/>
                </a:lnTo>
                <a:lnTo>
                  <a:pt x="89296" y="410766"/>
                </a:lnTo>
                <a:lnTo>
                  <a:pt x="107156" y="428625"/>
                </a:lnTo>
                <a:lnTo>
                  <a:pt x="133945" y="446485"/>
                </a:lnTo>
                <a:lnTo>
                  <a:pt x="160734" y="464344"/>
                </a:lnTo>
                <a:lnTo>
                  <a:pt x="196453" y="473274"/>
                </a:lnTo>
                <a:lnTo>
                  <a:pt x="241101" y="500062"/>
                </a:lnTo>
                <a:lnTo>
                  <a:pt x="241101" y="5000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4500563" y="2223492"/>
            <a:ext cx="241102" cy="571501"/>
          </a:xfrm>
          <a:custGeom>
            <a:avLst/>
            <a:gdLst/>
            <a:ahLst/>
            <a:cxnLst/>
            <a:rect l="0" t="0" r="0" b="0"/>
            <a:pathLst>
              <a:path w="241102" h="571501">
                <a:moveTo>
                  <a:pt x="0" y="0"/>
                </a:moveTo>
                <a:lnTo>
                  <a:pt x="17859" y="8930"/>
                </a:lnTo>
                <a:lnTo>
                  <a:pt x="35718" y="17859"/>
                </a:lnTo>
                <a:lnTo>
                  <a:pt x="53578" y="26789"/>
                </a:lnTo>
                <a:lnTo>
                  <a:pt x="71437" y="44648"/>
                </a:lnTo>
                <a:lnTo>
                  <a:pt x="89296" y="62508"/>
                </a:lnTo>
                <a:lnTo>
                  <a:pt x="107156" y="80367"/>
                </a:lnTo>
                <a:lnTo>
                  <a:pt x="125015" y="107156"/>
                </a:lnTo>
                <a:lnTo>
                  <a:pt x="142875" y="125016"/>
                </a:lnTo>
                <a:lnTo>
                  <a:pt x="160734" y="151805"/>
                </a:lnTo>
                <a:lnTo>
                  <a:pt x="178593" y="178594"/>
                </a:lnTo>
                <a:lnTo>
                  <a:pt x="187523" y="196453"/>
                </a:lnTo>
                <a:lnTo>
                  <a:pt x="196453" y="223242"/>
                </a:lnTo>
                <a:lnTo>
                  <a:pt x="214312" y="250031"/>
                </a:lnTo>
                <a:lnTo>
                  <a:pt x="223242" y="276821"/>
                </a:lnTo>
                <a:lnTo>
                  <a:pt x="232171" y="303610"/>
                </a:lnTo>
                <a:lnTo>
                  <a:pt x="232171" y="321469"/>
                </a:lnTo>
                <a:lnTo>
                  <a:pt x="241101" y="348258"/>
                </a:lnTo>
                <a:lnTo>
                  <a:pt x="241101" y="375047"/>
                </a:lnTo>
                <a:lnTo>
                  <a:pt x="241101" y="392906"/>
                </a:lnTo>
                <a:lnTo>
                  <a:pt x="241101" y="419696"/>
                </a:lnTo>
                <a:lnTo>
                  <a:pt x="232171" y="437555"/>
                </a:lnTo>
                <a:lnTo>
                  <a:pt x="223242" y="455414"/>
                </a:lnTo>
                <a:lnTo>
                  <a:pt x="214312" y="473274"/>
                </a:lnTo>
                <a:lnTo>
                  <a:pt x="205382" y="482203"/>
                </a:lnTo>
                <a:lnTo>
                  <a:pt x="187523" y="500063"/>
                </a:lnTo>
                <a:lnTo>
                  <a:pt x="178593" y="508992"/>
                </a:lnTo>
                <a:lnTo>
                  <a:pt x="160734" y="526852"/>
                </a:lnTo>
                <a:lnTo>
                  <a:pt x="151804" y="535781"/>
                </a:lnTo>
                <a:lnTo>
                  <a:pt x="133945" y="544711"/>
                </a:lnTo>
                <a:lnTo>
                  <a:pt x="125015" y="553641"/>
                </a:lnTo>
                <a:lnTo>
                  <a:pt x="107156" y="562571"/>
                </a:lnTo>
                <a:lnTo>
                  <a:pt x="89296" y="571500"/>
                </a:lnTo>
                <a:lnTo>
                  <a:pt x="89296" y="5715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4902398" y="2205633"/>
            <a:ext cx="375048" cy="544712"/>
          </a:xfrm>
          <a:custGeom>
            <a:avLst/>
            <a:gdLst/>
            <a:ahLst/>
            <a:cxnLst/>
            <a:rect l="0" t="0" r="0" b="0"/>
            <a:pathLst>
              <a:path w="375048" h="544712">
                <a:moveTo>
                  <a:pt x="241102" y="0"/>
                </a:moveTo>
                <a:lnTo>
                  <a:pt x="232172" y="0"/>
                </a:lnTo>
                <a:lnTo>
                  <a:pt x="232172" y="0"/>
                </a:lnTo>
                <a:lnTo>
                  <a:pt x="223243" y="0"/>
                </a:lnTo>
                <a:lnTo>
                  <a:pt x="214313" y="0"/>
                </a:lnTo>
                <a:lnTo>
                  <a:pt x="205383" y="8929"/>
                </a:lnTo>
                <a:lnTo>
                  <a:pt x="196454" y="17859"/>
                </a:lnTo>
                <a:lnTo>
                  <a:pt x="187524" y="17859"/>
                </a:lnTo>
                <a:lnTo>
                  <a:pt x="178594" y="35718"/>
                </a:lnTo>
                <a:lnTo>
                  <a:pt x="169665" y="44648"/>
                </a:lnTo>
                <a:lnTo>
                  <a:pt x="151805" y="53578"/>
                </a:lnTo>
                <a:lnTo>
                  <a:pt x="142875" y="71437"/>
                </a:lnTo>
                <a:lnTo>
                  <a:pt x="125016" y="80367"/>
                </a:lnTo>
                <a:lnTo>
                  <a:pt x="116086" y="98226"/>
                </a:lnTo>
                <a:lnTo>
                  <a:pt x="98227" y="116086"/>
                </a:lnTo>
                <a:lnTo>
                  <a:pt x="89297" y="133945"/>
                </a:lnTo>
                <a:lnTo>
                  <a:pt x="71438" y="151804"/>
                </a:lnTo>
                <a:lnTo>
                  <a:pt x="62508" y="169664"/>
                </a:lnTo>
                <a:lnTo>
                  <a:pt x="44649" y="187523"/>
                </a:lnTo>
                <a:lnTo>
                  <a:pt x="35719" y="214312"/>
                </a:lnTo>
                <a:lnTo>
                  <a:pt x="26790" y="232171"/>
                </a:lnTo>
                <a:lnTo>
                  <a:pt x="17860" y="250031"/>
                </a:lnTo>
                <a:lnTo>
                  <a:pt x="8930" y="276820"/>
                </a:lnTo>
                <a:lnTo>
                  <a:pt x="0" y="294680"/>
                </a:lnTo>
                <a:lnTo>
                  <a:pt x="0" y="321469"/>
                </a:lnTo>
                <a:lnTo>
                  <a:pt x="0" y="339328"/>
                </a:lnTo>
                <a:lnTo>
                  <a:pt x="8930" y="357187"/>
                </a:lnTo>
                <a:lnTo>
                  <a:pt x="8930" y="375047"/>
                </a:lnTo>
                <a:lnTo>
                  <a:pt x="17860" y="392906"/>
                </a:lnTo>
                <a:lnTo>
                  <a:pt x="35719" y="419695"/>
                </a:lnTo>
                <a:lnTo>
                  <a:pt x="44649" y="437555"/>
                </a:lnTo>
                <a:lnTo>
                  <a:pt x="62508" y="446484"/>
                </a:lnTo>
                <a:lnTo>
                  <a:pt x="89297" y="464344"/>
                </a:lnTo>
                <a:lnTo>
                  <a:pt x="107157" y="482203"/>
                </a:lnTo>
                <a:lnTo>
                  <a:pt x="133946" y="491133"/>
                </a:lnTo>
                <a:lnTo>
                  <a:pt x="151805" y="508992"/>
                </a:lnTo>
                <a:lnTo>
                  <a:pt x="178594" y="517922"/>
                </a:lnTo>
                <a:lnTo>
                  <a:pt x="205383" y="526851"/>
                </a:lnTo>
                <a:lnTo>
                  <a:pt x="232172" y="535781"/>
                </a:lnTo>
                <a:lnTo>
                  <a:pt x="250032" y="544711"/>
                </a:lnTo>
                <a:lnTo>
                  <a:pt x="276821" y="544711"/>
                </a:lnTo>
                <a:lnTo>
                  <a:pt x="294680" y="544711"/>
                </a:lnTo>
                <a:lnTo>
                  <a:pt x="321469" y="544711"/>
                </a:lnTo>
                <a:lnTo>
                  <a:pt x="339329" y="544711"/>
                </a:lnTo>
                <a:lnTo>
                  <a:pt x="357188" y="544711"/>
                </a:lnTo>
                <a:lnTo>
                  <a:pt x="375047" y="544711"/>
                </a:lnTo>
                <a:lnTo>
                  <a:pt x="375047" y="54471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5214938" y="2357437"/>
            <a:ext cx="187524" cy="241103"/>
          </a:xfrm>
          <a:custGeom>
            <a:avLst/>
            <a:gdLst/>
            <a:ahLst/>
            <a:cxnLst/>
            <a:rect l="0" t="0" r="0" b="0"/>
            <a:pathLst>
              <a:path w="187524" h="241103">
                <a:moveTo>
                  <a:pt x="187523" y="0"/>
                </a:moveTo>
                <a:lnTo>
                  <a:pt x="178593" y="0"/>
                </a:lnTo>
                <a:lnTo>
                  <a:pt x="178593" y="8930"/>
                </a:lnTo>
                <a:lnTo>
                  <a:pt x="169664" y="17860"/>
                </a:lnTo>
                <a:lnTo>
                  <a:pt x="169664" y="26789"/>
                </a:lnTo>
                <a:lnTo>
                  <a:pt x="160734" y="44649"/>
                </a:lnTo>
                <a:lnTo>
                  <a:pt x="151804" y="53578"/>
                </a:lnTo>
                <a:lnTo>
                  <a:pt x="151804" y="62508"/>
                </a:lnTo>
                <a:lnTo>
                  <a:pt x="142875" y="80367"/>
                </a:lnTo>
                <a:lnTo>
                  <a:pt x="133945" y="89297"/>
                </a:lnTo>
                <a:lnTo>
                  <a:pt x="116085" y="107157"/>
                </a:lnTo>
                <a:lnTo>
                  <a:pt x="107156" y="125016"/>
                </a:lnTo>
                <a:lnTo>
                  <a:pt x="98226" y="133946"/>
                </a:lnTo>
                <a:lnTo>
                  <a:pt x="89296" y="151805"/>
                </a:lnTo>
                <a:lnTo>
                  <a:pt x="71437" y="160735"/>
                </a:lnTo>
                <a:lnTo>
                  <a:pt x="62507" y="178594"/>
                </a:lnTo>
                <a:lnTo>
                  <a:pt x="53578" y="187524"/>
                </a:lnTo>
                <a:lnTo>
                  <a:pt x="44648" y="196454"/>
                </a:lnTo>
                <a:lnTo>
                  <a:pt x="35718" y="205383"/>
                </a:lnTo>
                <a:lnTo>
                  <a:pt x="26789" y="214313"/>
                </a:lnTo>
                <a:lnTo>
                  <a:pt x="17859" y="223243"/>
                </a:lnTo>
                <a:lnTo>
                  <a:pt x="17859" y="232172"/>
                </a:lnTo>
                <a:lnTo>
                  <a:pt x="8929" y="232172"/>
                </a:lnTo>
                <a:lnTo>
                  <a:pt x="0" y="241102"/>
                </a:lnTo>
                <a:lnTo>
                  <a:pt x="0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5277445" y="2411015"/>
            <a:ext cx="241103" cy="223244"/>
          </a:xfrm>
          <a:custGeom>
            <a:avLst/>
            <a:gdLst/>
            <a:ahLst/>
            <a:cxnLst/>
            <a:rect l="0" t="0" r="0" b="0"/>
            <a:pathLst>
              <a:path w="241103" h="223244">
                <a:moveTo>
                  <a:pt x="0" y="0"/>
                </a:moveTo>
                <a:lnTo>
                  <a:pt x="0" y="0"/>
                </a:lnTo>
                <a:lnTo>
                  <a:pt x="8930" y="8930"/>
                </a:lnTo>
                <a:lnTo>
                  <a:pt x="26789" y="8930"/>
                </a:lnTo>
                <a:lnTo>
                  <a:pt x="35719" y="17860"/>
                </a:lnTo>
                <a:lnTo>
                  <a:pt x="44649" y="26789"/>
                </a:lnTo>
                <a:lnTo>
                  <a:pt x="53578" y="35719"/>
                </a:lnTo>
                <a:lnTo>
                  <a:pt x="71438" y="44649"/>
                </a:lnTo>
                <a:lnTo>
                  <a:pt x="80368" y="62508"/>
                </a:lnTo>
                <a:lnTo>
                  <a:pt x="98227" y="71438"/>
                </a:lnTo>
                <a:lnTo>
                  <a:pt x="107157" y="89298"/>
                </a:lnTo>
                <a:lnTo>
                  <a:pt x="125016" y="107157"/>
                </a:lnTo>
                <a:lnTo>
                  <a:pt x="133946" y="116087"/>
                </a:lnTo>
                <a:lnTo>
                  <a:pt x="151805" y="133946"/>
                </a:lnTo>
                <a:lnTo>
                  <a:pt x="160735" y="142876"/>
                </a:lnTo>
                <a:lnTo>
                  <a:pt x="178594" y="160735"/>
                </a:lnTo>
                <a:lnTo>
                  <a:pt x="187524" y="178594"/>
                </a:lnTo>
                <a:lnTo>
                  <a:pt x="196453" y="187524"/>
                </a:lnTo>
                <a:lnTo>
                  <a:pt x="214313" y="196454"/>
                </a:lnTo>
                <a:lnTo>
                  <a:pt x="223243" y="214313"/>
                </a:lnTo>
                <a:lnTo>
                  <a:pt x="241102" y="223243"/>
                </a:lnTo>
                <a:lnTo>
                  <a:pt x="241102" y="2232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5616773" y="2375297"/>
            <a:ext cx="8931" cy="232173"/>
          </a:xfrm>
          <a:custGeom>
            <a:avLst/>
            <a:gdLst/>
            <a:ahLst/>
            <a:cxnLst/>
            <a:rect l="0" t="0" r="0" b="0"/>
            <a:pathLst>
              <a:path w="8931" h="23217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26789"/>
                </a:lnTo>
                <a:lnTo>
                  <a:pt x="0" y="35718"/>
                </a:lnTo>
                <a:lnTo>
                  <a:pt x="8930" y="44648"/>
                </a:lnTo>
                <a:lnTo>
                  <a:pt x="8930" y="62507"/>
                </a:lnTo>
                <a:lnTo>
                  <a:pt x="8930" y="71437"/>
                </a:lnTo>
                <a:lnTo>
                  <a:pt x="8930" y="89297"/>
                </a:lnTo>
                <a:lnTo>
                  <a:pt x="8930" y="107156"/>
                </a:lnTo>
                <a:lnTo>
                  <a:pt x="8930" y="116086"/>
                </a:lnTo>
                <a:lnTo>
                  <a:pt x="8930" y="133945"/>
                </a:lnTo>
                <a:lnTo>
                  <a:pt x="8930" y="151805"/>
                </a:lnTo>
                <a:lnTo>
                  <a:pt x="8930" y="160734"/>
                </a:lnTo>
                <a:lnTo>
                  <a:pt x="8930" y="178594"/>
                </a:lnTo>
                <a:lnTo>
                  <a:pt x="8930" y="187523"/>
                </a:lnTo>
                <a:lnTo>
                  <a:pt x="8930" y="205383"/>
                </a:lnTo>
                <a:lnTo>
                  <a:pt x="8930" y="214312"/>
                </a:lnTo>
                <a:lnTo>
                  <a:pt x="8930" y="223242"/>
                </a:lnTo>
                <a:lnTo>
                  <a:pt x="8930" y="232172"/>
                </a:lnTo>
                <a:lnTo>
                  <a:pt x="8930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5545336" y="2464594"/>
            <a:ext cx="267892" cy="26790"/>
          </a:xfrm>
          <a:custGeom>
            <a:avLst/>
            <a:gdLst/>
            <a:ahLst/>
            <a:cxnLst/>
            <a:rect l="0" t="0" r="0" b="0"/>
            <a:pathLst>
              <a:path w="267892" h="26790">
                <a:moveTo>
                  <a:pt x="0" y="26789"/>
                </a:moveTo>
                <a:lnTo>
                  <a:pt x="0" y="17859"/>
                </a:lnTo>
                <a:lnTo>
                  <a:pt x="8930" y="17859"/>
                </a:lnTo>
                <a:lnTo>
                  <a:pt x="26789" y="8929"/>
                </a:lnTo>
                <a:lnTo>
                  <a:pt x="35719" y="8929"/>
                </a:lnTo>
                <a:lnTo>
                  <a:pt x="53578" y="8929"/>
                </a:lnTo>
                <a:lnTo>
                  <a:pt x="71437" y="8929"/>
                </a:lnTo>
                <a:lnTo>
                  <a:pt x="89297" y="8929"/>
                </a:lnTo>
                <a:lnTo>
                  <a:pt x="107156" y="8929"/>
                </a:lnTo>
                <a:lnTo>
                  <a:pt x="133945" y="8929"/>
                </a:lnTo>
                <a:lnTo>
                  <a:pt x="151805" y="8929"/>
                </a:lnTo>
                <a:lnTo>
                  <a:pt x="169664" y="8929"/>
                </a:lnTo>
                <a:lnTo>
                  <a:pt x="187523" y="8929"/>
                </a:lnTo>
                <a:lnTo>
                  <a:pt x="205383" y="8929"/>
                </a:lnTo>
                <a:lnTo>
                  <a:pt x="214312" y="8929"/>
                </a:lnTo>
                <a:lnTo>
                  <a:pt x="232172" y="8929"/>
                </a:lnTo>
                <a:lnTo>
                  <a:pt x="241102" y="0"/>
                </a:lnTo>
                <a:lnTo>
                  <a:pt x="250031" y="0"/>
                </a:lnTo>
                <a:lnTo>
                  <a:pt x="267891" y="0"/>
                </a:lnTo>
                <a:lnTo>
                  <a:pt x="26789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5831086" y="2294929"/>
            <a:ext cx="258962" cy="321470"/>
          </a:xfrm>
          <a:custGeom>
            <a:avLst/>
            <a:gdLst/>
            <a:ahLst/>
            <a:cxnLst/>
            <a:rect l="0" t="0" r="0" b="0"/>
            <a:pathLst>
              <a:path w="258962" h="321470">
                <a:moveTo>
                  <a:pt x="116086" y="35719"/>
                </a:moveTo>
                <a:lnTo>
                  <a:pt x="116086" y="26790"/>
                </a:lnTo>
                <a:lnTo>
                  <a:pt x="116086" y="17860"/>
                </a:lnTo>
                <a:lnTo>
                  <a:pt x="116086" y="17860"/>
                </a:lnTo>
                <a:lnTo>
                  <a:pt x="116086" y="8930"/>
                </a:lnTo>
                <a:lnTo>
                  <a:pt x="116086" y="8930"/>
                </a:lnTo>
                <a:lnTo>
                  <a:pt x="107156" y="8930"/>
                </a:lnTo>
                <a:lnTo>
                  <a:pt x="107156" y="0"/>
                </a:lnTo>
                <a:lnTo>
                  <a:pt x="98227" y="0"/>
                </a:lnTo>
                <a:lnTo>
                  <a:pt x="89297" y="0"/>
                </a:lnTo>
                <a:lnTo>
                  <a:pt x="80367" y="0"/>
                </a:lnTo>
                <a:lnTo>
                  <a:pt x="62508" y="0"/>
                </a:lnTo>
                <a:lnTo>
                  <a:pt x="53578" y="0"/>
                </a:lnTo>
                <a:lnTo>
                  <a:pt x="44648" y="0"/>
                </a:lnTo>
                <a:lnTo>
                  <a:pt x="35719" y="8930"/>
                </a:lnTo>
                <a:lnTo>
                  <a:pt x="26789" y="8930"/>
                </a:lnTo>
                <a:lnTo>
                  <a:pt x="17859" y="17860"/>
                </a:lnTo>
                <a:lnTo>
                  <a:pt x="8930" y="17860"/>
                </a:lnTo>
                <a:lnTo>
                  <a:pt x="0" y="26790"/>
                </a:lnTo>
                <a:lnTo>
                  <a:pt x="0" y="35719"/>
                </a:lnTo>
                <a:lnTo>
                  <a:pt x="8930" y="53579"/>
                </a:lnTo>
                <a:lnTo>
                  <a:pt x="8930" y="62508"/>
                </a:lnTo>
                <a:lnTo>
                  <a:pt x="17859" y="71438"/>
                </a:lnTo>
                <a:lnTo>
                  <a:pt x="26789" y="80368"/>
                </a:lnTo>
                <a:lnTo>
                  <a:pt x="44648" y="98227"/>
                </a:lnTo>
                <a:lnTo>
                  <a:pt x="62508" y="116086"/>
                </a:lnTo>
                <a:lnTo>
                  <a:pt x="80367" y="125016"/>
                </a:lnTo>
                <a:lnTo>
                  <a:pt x="107156" y="142875"/>
                </a:lnTo>
                <a:lnTo>
                  <a:pt x="125016" y="160735"/>
                </a:lnTo>
                <a:lnTo>
                  <a:pt x="151805" y="178594"/>
                </a:lnTo>
                <a:lnTo>
                  <a:pt x="169664" y="196454"/>
                </a:lnTo>
                <a:lnTo>
                  <a:pt x="196453" y="214313"/>
                </a:lnTo>
                <a:lnTo>
                  <a:pt x="214312" y="232173"/>
                </a:lnTo>
                <a:lnTo>
                  <a:pt x="223242" y="250032"/>
                </a:lnTo>
                <a:lnTo>
                  <a:pt x="232172" y="258962"/>
                </a:lnTo>
                <a:lnTo>
                  <a:pt x="241102" y="276821"/>
                </a:lnTo>
                <a:lnTo>
                  <a:pt x="250031" y="285751"/>
                </a:lnTo>
                <a:lnTo>
                  <a:pt x="250031" y="294680"/>
                </a:lnTo>
                <a:lnTo>
                  <a:pt x="241102" y="303610"/>
                </a:lnTo>
                <a:lnTo>
                  <a:pt x="241102" y="312540"/>
                </a:lnTo>
                <a:lnTo>
                  <a:pt x="232172" y="312540"/>
                </a:lnTo>
                <a:lnTo>
                  <a:pt x="223242" y="321469"/>
                </a:lnTo>
                <a:lnTo>
                  <a:pt x="205383" y="321469"/>
                </a:lnTo>
                <a:lnTo>
                  <a:pt x="187523" y="321469"/>
                </a:lnTo>
                <a:lnTo>
                  <a:pt x="178594" y="321469"/>
                </a:lnTo>
                <a:lnTo>
                  <a:pt x="160734" y="321469"/>
                </a:lnTo>
                <a:lnTo>
                  <a:pt x="142875" y="312540"/>
                </a:lnTo>
                <a:lnTo>
                  <a:pt x="125016" y="312540"/>
                </a:lnTo>
                <a:lnTo>
                  <a:pt x="107156" y="303610"/>
                </a:lnTo>
                <a:lnTo>
                  <a:pt x="98227" y="294680"/>
                </a:lnTo>
                <a:lnTo>
                  <a:pt x="80367" y="285751"/>
                </a:lnTo>
                <a:lnTo>
                  <a:pt x="71437" y="285751"/>
                </a:lnTo>
                <a:lnTo>
                  <a:pt x="62508" y="276821"/>
                </a:lnTo>
                <a:lnTo>
                  <a:pt x="62508" y="267891"/>
                </a:lnTo>
                <a:lnTo>
                  <a:pt x="53578" y="258962"/>
                </a:lnTo>
                <a:lnTo>
                  <a:pt x="62508" y="241102"/>
                </a:lnTo>
                <a:lnTo>
                  <a:pt x="62508" y="232173"/>
                </a:lnTo>
                <a:lnTo>
                  <a:pt x="71437" y="223243"/>
                </a:lnTo>
                <a:lnTo>
                  <a:pt x="71437" y="214313"/>
                </a:lnTo>
                <a:lnTo>
                  <a:pt x="89297" y="196454"/>
                </a:lnTo>
                <a:lnTo>
                  <a:pt x="98227" y="187524"/>
                </a:lnTo>
                <a:lnTo>
                  <a:pt x="107156" y="178594"/>
                </a:lnTo>
                <a:lnTo>
                  <a:pt x="125016" y="169665"/>
                </a:lnTo>
                <a:lnTo>
                  <a:pt x="133945" y="151805"/>
                </a:lnTo>
                <a:lnTo>
                  <a:pt x="151805" y="142875"/>
                </a:lnTo>
                <a:lnTo>
                  <a:pt x="160734" y="142875"/>
                </a:lnTo>
                <a:lnTo>
                  <a:pt x="178594" y="133946"/>
                </a:lnTo>
                <a:lnTo>
                  <a:pt x="187523" y="125016"/>
                </a:lnTo>
                <a:lnTo>
                  <a:pt x="196453" y="116086"/>
                </a:lnTo>
                <a:lnTo>
                  <a:pt x="214312" y="116086"/>
                </a:lnTo>
                <a:lnTo>
                  <a:pt x="223242" y="116086"/>
                </a:lnTo>
                <a:lnTo>
                  <a:pt x="232172" y="116086"/>
                </a:lnTo>
                <a:lnTo>
                  <a:pt x="232172" y="107157"/>
                </a:lnTo>
                <a:lnTo>
                  <a:pt x="241102" y="107157"/>
                </a:lnTo>
                <a:lnTo>
                  <a:pt x="250031" y="107157"/>
                </a:lnTo>
                <a:lnTo>
                  <a:pt x="258961" y="107157"/>
                </a:lnTo>
                <a:lnTo>
                  <a:pt x="258961" y="1071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6098977" y="2178844"/>
            <a:ext cx="232172" cy="678657"/>
          </a:xfrm>
          <a:custGeom>
            <a:avLst/>
            <a:gdLst/>
            <a:ahLst/>
            <a:cxnLst/>
            <a:rect l="0" t="0" r="0" b="0"/>
            <a:pathLst>
              <a:path w="232172" h="678657">
                <a:moveTo>
                  <a:pt x="0" y="0"/>
                </a:moveTo>
                <a:lnTo>
                  <a:pt x="8929" y="0"/>
                </a:lnTo>
                <a:lnTo>
                  <a:pt x="17859" y="0"/>
                </a:lnTo>
                <a:lnTo>
                  <a:pt x="35718" y="8929"/>
                </a:lnTo>
                <a:lnTo>
                  <a:pt x="44648" y="17859"/>
                </a:lnTo>
                <a:lnTo>
                  <a:pt x="62507" y="26789"/>
                </a:lnTo>
                <a:lnTo>
                  <a:pt x="71437" y="35718"/>
                </a:lnTo>
                <a:lnTo>
                  <a:pt x="89296" y="53578"/>
                </a:lnTo>
                <a:lnTo>
                  <a:pt x="107156" y="71437"/>
                </a:lnTo>
                <a:lnTo>
                  <a:pt x="125015" y="98226"/>
                </a:lnTo>
                <a:lnTo>
                  <a:pt x="142875" y="125015"/>
                </a:lnTo>
                <a:lnTo>
                  <a:pt x="151804" y="142875"/>
                </a:lnTo>
                <a:lnTo>
                  <a:pt x="169664" y="178593"/>
                </a:lnTo>
                <a:lnTo>
                  <a:pt x="178593" y="205382"/>
                </a:lnTo>
                <a:lnTo>
                  <a:pt x="196453" y="232171"/>
                </a:lnTo>
                <a:lnTo>
                  <a:pt x="205382" y="267890"/>
                </a:lnTo>
                <a:lnTo>
                  <a:pt x="214312" y="294679"/>
                </a:lnTo>
                <a:lnTo>
                  <a:pt x="223242" y="321469"/>
                </a:lnTo>
                <a:lnTo>
                  <a:pt x="232171" y="357187"/>
                </a:lnTo>
                <a:lnTo>
                  <a:pt x="232171" y="383976"/>
                </a:lnTo>
                <a:lnTo>
                  <a:pt x="232171" y="410765"/>
                </a:lnTo>
                <a:lnTo>
                  <a:pt x="223242" y="446484"/>
                </a:lnTo>
                <a:lnTo>
                  <a:pt x="223242" y="464344"/>
                </a:lnTo>
                <a:lnTo>
                  <a:pt x="214312" y="491133"/>
                </a:lnTo>
                <a:lnTo>
                  <a:pt x="205382" y="517922"/>
                </a:lnTo>
                <a:lnTo>
                  <a:pt x="196453" y="544711"/>
                </a:lnTo>
                <a:lnTo>
                  <a:pt x="178593" y="562570"/>
                </a:lnTo>
                <a:lnTo>
                  <a:pt x="160734" y="580429"/>
                </a:lnTo>
                <a:lnTo>
                  <a:pt x="151804" y="607219"/>
                </a:lnTo>
                <a:lnTo>
                  <a:pt x="133945" y="625077"/>
                </a:lnTo>
                <a:lnTo>
                  <a:pt x="116086" y="634007"/>
                </a:lnTo>
                <a:lnTo>
                  <a:pt x="98226" y="651867"/>
                </a:lnTo>
                <a:lnTo>
                  <a:pt x="71437" y="678656"/>
                </a:lnTo>
                <a:lnTo>
                  <a:pt x="71437" y="6786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6706195" y="2330648"/>
            <a:ext cx="267892" cy="455416"/>
          </a:xfrm>
          <a:custGeom>
            <a:avLst/>
            <a:gdLst/>
            <a:ahLst/>
            <a:cxnLst/>
            <a:rect l="0" t="0" r="0" b="0"/>
            <a:pathLst>
              <a:path w="267892" h="455416">
                <a:moveTo>
                  <a:pt x="267891" y="8930"/>
                </a:moveTo>
                <a:lnTo>
                  <a:pt x="258961" y="0"/>
                </a:lnTo>
                <a:lnTo>
                  <a:pt x="258961" y="0"/>
                </a:lnTo>
                <a:lnTo>
                  <a:pt x="258961" y="8930"/>
                </a:lnTo>
                <a:lnTo>
                  <a:pt x="258961" y="8930"/>
                </a:lnTo>
                <a:lnTo>
                  <a:pt x="250032" y="17860"/>
                </a:lnTo>
                <a:lnTo>
                  <a:pt x="250032" y="26789"/>
                </a:lnTo>
                <a:lnTo>
                  <a:pt x="241102" y="35719"/>
                </a:lnTo>
                <a:lnTo>
                  <a:pt x="232172" y="44649"/>
                </a:lnTo>
                <a:lnTo>
                  <a:pt x="223243" y="62508"/>
                </a:lnTo>
                <a:lnTo>
                  <a:pt x="214313" y="80367"/>
                </a:lnTo>
                <a:lnTo>
                  <a:pt x="196453" y="107156"/>
                </a:lnTo>
                <a:lnTo>
                  <a:pt x="187524" y="125016"/>
                </a:lnTo>
                <a:lnTo>
                  <a:pt x="169664" y="142875"/>
                </a:lnTo>
                <a:lnTo>
                  <a:pt x="151805" y="169665"/>
                </a:lnTo>
                <a:lnTo>
                  <a:pt x="133946" y="196454"/>
                </a:lnTo>
                <a:lnTo>
                  <a:pt x="125016" y="223243"/>
                </a:lnTo>
                <a:lnTo>
                  <a:pt x="107157" y="250032"/>
                </a:lnTo>
                <a:lnTo>
                  <a:pt x="89297" y="267891"/>
                </a:lnTo>
                <a:lnTo>
                  <a:pt x="80368" y="294680"/>
                </a:lnTo>
                <a:lnTo>
                  <a:pt x="62508" y="321469"/>
                </a:lnTo>
                <a:lnTo>
                  <a:pt x="53578" y="339329"/>
                </a:lnTo>
                <a:lnTo>
                  <a:pt x="35719" y="366118"/>
                </a:lnTo>
                <a:lnTo>
                  <a:pt x="26789" y="383977"/>
                </a:lnTo>
                <a:lnTo>
                  <a:pt x="17860" y="401836"/>
                </a:lnTo>
                <a:lnTo>
                  <a:pt x="8930" y="410766"/>
                </a:lnTo>
                <a:lnTo>
                  <a:pt x="8930" y="428625"/>
                </a:lnTo>
                <a:lnTo>
                  <a:pt x="0" y="437555"/>
                </a:lnTo>
                <a:lnTo>
                  <a:pt x="0" y="446485"/>
                </a:lnTo>
                <a:lnTo>
                  <a:pt x="0" y="446485"/>
                </a:lnTo>
                <a:lnTo>
                  <a:pt x="0" y="455415"/>
                </a:lnTo>
                <a:lnTo>
                  <a:pt x="0" y="4554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/>
        </p:nvSpPr>
        <p:spPr>
          <a:xfrm>
            <a:off x="6759773" y="2366367"/>
            <a:ext cx="232173" cy="267892"/>
          </a:xfrm>
          <a:custGeom>
            <a:avLst/>
            <a:gdLst/>
            <a:ahLst/>
            <a:cxnLst/>
            <a:rect l="0" t="0" r="0" b="0"/>
            <a:pathLst>
              <a:path w="232173" h="267892">
                <a:moveTo>
                  <a:pt x="0" y="8930"/>
                </a:move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26790" y="8930"/>
                </a:lnTo>
                <a:lnTo>
                  <a:pt x="44649" y="17859"/>
                </a:lnTo>
                <a:lnTo>
                  <a:pt x="53579" y="26789"/>
                </a:lnTo>
                <a:lnTo>
                  <a:pt x="62508" y="35719"/>
                </a:lnTo>
                <a:lnTo>
                  <a:pt x="71438" y="44648"/>
                </a:lnTo>
                <a:lnTo>
                  <a:pt x="89297" y="62508"/>
                </a:lnTo>
                <a:lnTo>
                  <a:pt x="98227" y="80367"/>
                </a:lnTo>
                <a:lnTo>
                  <a:pt x="107157" y="98227"/>
                </a:lnTo>
                <a:lnTo>
                  <a:pt x="125016" y="116086"/>
                </a:lnTo>
                <a:lnTo>
                  <a:pt x="133946" y="133946"/>
                </a:lnTo>
                <a:lnTo>
                  <a:pt x="142875" y="151805"/>
                </a:lnTo>
                <a:lnTo>
                  <a:pt x="160735" y="178594"/>
                </a:lnTo>
                <a:lnTo>
                  <a:pt x="169665" y="187524"/>
                </a:lnTo>
                <a:lnTo>
                  <a:pt x="187524" y="205383"/>
                </a:lnTo>
                <a:lnTo>
                  <a:pt x="196454" y="223242"/>
                </a:lnTo>
                <a:lnTo>
                  <a:pt x="205383" y="241102"/>
                </a:lnTo>
                <a:lnTo>
                  <a:pt x="214313" y="250031"/>
                </a:lnTo>
                <a:lnTo>
                  <a:pt x="232172" y="267891"/>
                </a:lnTo>
                <a:lnTo>
                  <a:pt x="232172" y="26789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>
            <a:off x="6929438" y="2027039"/>
            <a:ext cx="303610" cy="267891"/>
          </a:xfrm>
          <a:custGeom>
            <a:avLst/>
            <a:gdLst/>
            <a:ahLst/>
            <a:cxnLst/>
            <a:rect l="0" t="0" r="0" b="0"/>
            <a:pathLst>
              <a:path w="303610" h="267891">
                <a:moveTo>
                  <a:pt x="0" y="44648"/>
                </a:moveTo>
                <a:lnTo>
                  <a:pt x="0" y="35719"/>
                </a:lnTo>
                <a:lnTo>
                  <a:pt x="8929" y="26789"/>
                </a:lnTo>
                <a:lnTo>
                  <a:pt x="26789" y="8930"/>
                </a:lnTo>
                <a:lnTo>
                  <a:pt x="35718" y="8930"/>
                </a:lnTo>
                <a:lnTo>
                  <a:pt x="53578" y="0"/>
                </a:lnTo>
                <a:lnTo>
                  <a:pt x="62507" y="0"/>
                </a:lnTo>
                <a:lnTo>
                  <a:pt x="80367" y="0"/>
                </a:lnTo>
                <a:lnTo>
                  <a:pt x="98226" y="0"/>
                </a:lnTo>
                <a:lnTo>
                  <a:pt x="116085" y="0"/>
                </a:lnTo>
                <a:lnTo>
                  <a:pt x="125015" y="8930"/>
                </a:lnTo>
                <a:lnTo>
                  <a:pt x="142875" y="8930"/>
                </a:lnTo>
                <a:lnTo>
                  <a:pt x="151804" y="26789"/>
                </a:lnTo>
                <a:lnTo>
                  <a:pt x="160734" y="35719"/>
                </a:lnTo>
                <a:lnTo>
                  <a:pt x="169664" y="44648"/>
                </a:lnTo>
                <a:lnTo>
                  <a:pt x="178593" y="53578"/>
                </a:lnTo>
                <a:lnTo>
                  <a:pt x="187523" y="71437"/>
                </a:lnTo>
                <a:lnTo>
                  <a:pt x="187523" y="89297"/>
                </a:lnTo>
                <a:lnTo>
                  <a:pt x="187523" y="98226"/>
                </a:lnTo>
                <a:lnTo>
                  <a:pt x="187523" y="116086"/>
                </a:lnTo>
                <a:lnTo>
                  <a:pt x="187523" y="133945"/>
                </a:lnTo>
                <a:lnTo>
                  <a:pt x="178593" y="151805"/>
                </a:lnTo>
                <a:lnTo>
                  <a:pt x="178593" y="160734"/>
                </a:lnTo>
                <a:lnTo>
                  <a:pt x="169664" y="178594"/>
                </a:lnTo>
                <a:lnTo>
                  <a:pt x="160734" y="187523"/>
                </a:lnTo>
                <a:lnTo>
                  <a:pt x="151804" y="196453"/>
                </a:lnTo>
                <a:lnTo>
                  <a:pt x="142875" y="205383"/>
                </a:lnTo>
                <a:lnTo>
                  <a:pt x="133945" y="214312"/>
                </a:lnTo>
                <a:lnTo>
                  <a:pt x="125015" y="214312"/>
                </a:lnTo>
                <a:lnTo>
                  <a:pt x="116085" y="223242"/>
                </a:lnTo>
                <a:lnTo>
                  <a:pt x="107156" y="223242"/>
                </a:lnTo>
                <a:lnTo>
                  <a:pt x="98226" y="223242"/>
                </a:lnTo>
                <a:lnTo>
                  <a:pt x="89296" y="223242"/>
                </a:lnTo>
                <a:lnTo>
                  <a:pt x="80367" y="223242"/>
                </a:lnTo>
                <a:lnTo>
                  <a:pt x="80367" y="223242"/>
                </a:lnTo>
                <a:lnTo>
                  <a:pt x="71437" y="214312"/>
                </a:lnTo>
                <a:lnTo>
                  <a:pt x="71437" y="214312"/>
                </a:lnTo>
                <a:lnTo>
                  <a:pt x="71437" y="205383"/>
                </a:lnTo>
                <a:lnTo>
                  <a:pt x="71437" y="205383"/>
                </a:lnTo>
                <a:lnTo>
                  <a:pt x="71437" y="196453"/>
                </a:lnTo>
                <a:lnTo>
                  <a:pt x="71437" y="196453"/>
                </a:lnTo>
                <a:lnTo>
                  <a:pt x="80367" y="187523"/>
                </a:lnTo>
                <a:lnTo>
                  <a:pt x="89296" y="187523"/>
                </a:lnTo>
                <a:lnTo>
                  <a:pt x="98226" y="178594"/>
                </a:lnTo>
                <a:lnTo>
                  <a:pt x="107156" y="178594"/>
                </a:lnTo>
                <a:lnTo>
                  <a:pt x="116085" y="178594"/>
                </a:lnTo>
                <a:lnTo>
                  <a:pt x="133945" y="178594"/>
                </a:lnTo>
                <a:lnTo>
                  <a:pt x="151804" y="178594"/>
                </a:lnTo>
                <a:lnTo>
                  <a:pt x="169664" y="187523"/>
                </a:lnTo>
                <a:lnTo>
                  <a:pt x="178593" y="187523"/>
                </a:lnTo>
                <a:lnTo>
                  <a:pt x="196453" y="196453"/>
                </a:lnTo>
                <a:lnTo>
                  <a:pt x="214312" y="196453"/>
                </a:lnTo>
                <a:lnTo>
                  <a:pt x="223242" y="205383"/>
                </a:lnTo>
                <a:lnTo>
                  <a:pt x="241101" y="214312"/>
                </a:lnTo>
                <a:lnTo>
                  <a:pt x="258960" y="223242"/>
                </a:lnTo>
                <a:lnTo>
                  <a:pt x="267890" y="232172"/>
                </a:lnTo>
                <a:lnTo>
                  <a:pt x="276820" y="241101"/>
                </a:lnTo>
                <a:lnTo>
                  <a:pt x="285750" y="250031"/>
                </a:lnTo>
                <a:lnTo>
                  <a:pt x="303609" y="267890"/>
                </a:lnTo>
                <a:lnTo>
                  <a:pt x="303609" y="267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Freeform 147"/>
          <p:cNvSpPr/>
          <p:nvPr/>
        </p:nvSpPr>
        <p:spPr>
          <a:xfrm>
            <a:off x="8456413" y="2286000"/>
            <a:ext cx="53579" cy="276821"/>
          </a:xfrm>
          <a:custGeom>
            <a:avLst/>
            <a:gdLst/>
            <a:ahLst/>
            <a:cxnLst/>
            <a:rect l="0" t="0" r="0" b="0"/>
            <a:pathLst>
              <a:path w="53579" h="276821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8929"/>
                </a:lnTo>
                <a:lnTo>
                  <a:pt x="53578" y="8929"/>
                </a:lnTo>
                <a:lnTo>
                  <a:pt x="44649" y="17859"/>
                </a:lnTo>
                <a:lnTo>
                  <a:pt x="44649" y="26789"/>
                </a:lnTo>
                <a:lnTo>
                  <a:pt x="44649" y="35719"/>
                </a:lnTo>
                <a:lnTo>
                  <a:pt x="44649" y="44648"/>
                </a:lnTo>
                <a:lnTo>
                  <a:pt x="44649" y="53578"/>
                </a:lnTo>
                <a:lnTo>
                  <a:pt x="44649" y="62508"/>
                </a:lnTo>
                <a:lnTo>
                  <a:pt x="35719" y="71437"/>
                </a:lnTo>
                <a:lnTo>
                  <a:pt x="35719" y="89297"/>
                </a:lnTo>
                <a:lnTo>
                  <a:pt x="26789" y="98226"/>
                </a:lnTo>
                <a:lnTo>
                  <a:pt x="26789" y="125015"/>
                </a:lnTo>
                <a:lnTo>
                  <a:pt x="17860" y="133945"/>
                </a:lnTo>
                <a:lnTo>
                  <a:pt x="17860" y="151804"/>
                </a:lnTo>
                <a:lnTo>
                  <a:pt x="8930" y="169664"/>
                </a:lnTo>
                <a:lnTo>
                  <a:pt x="8930" y="187523"/>
                </a:lnTo>
                <a:lnTo>
                  <a:pt x="8930" y="205383"/>
                </a:lnTo>
                <a:lnTo>
                  <a:pt x="8930" y="214313"/>
                </a:lnTo>
                <a:lnTo>
                  <a:pt x="8930" y="232172"/>
                </a:lnTo>
                <a:lnTo>
                  <a:pt x="8930" y="241102"/>
                </a:lnTo>
                <a:lnTo>
                  <a:pt x="8930" y="250031"/>
                </a:lnTo>
                <a:lnTo>
                  <a:pt x="0" y="258961"/>
                </a:lnTo>
                <a:lnTo>
                  <a:pt x="8930" y="276820"/>
                </a:lnTo>
                <a:lnTo>
                  <a:pt x="8930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reeform 148"/>
          <p:cNvSpPr/>
          <p:nvPr/>
        </p:nvSpPr>
        <p:spPr>
          <a:xfrm>
            <a:off x="8393905" y="2402086"/>
            <a:ext cx="160736" cy="26790"/>
          </a:xfrm>
          <a:custGeom>
            <a:avLst/>
            <a:gdLst/>
            <a:ahLst/>
            <a:cxnLst/>
            <a:rect l="0" t="0" r="0" b="0"/>
            <a:pathLst>
              <a:path w="160736" h="26790">
                <a:moveTo>
                  <a:pt x="0" y="26789"/>
                </a:moveTo>
                <a:lnTo>
                  <a:pt x="0" y="17859"/>
                </a:lnTo>
                <a:lnTo>
                  <a:pt x="0" y="8929"/>
                </a:lnTo>
                <a:lnTo>
                  <a:pt x="8930" y="8929"/>
                </a:lnTo>
                <a:lnTo>
                  <a:pt x="17860" y="8929"/>
                </a:lnTo>
                <a:lnTo>
                  <a:pt x="35719" y="0"/>
                </a:lnTo>
                <a:lnTo>
                  <a:pt x="44649" y="0"/>
                </a:lnTo>
                <a:lnTo>
                  <a:pt x="62508" y="0"/>
                </a:lnTo>
                <a:lnTo>
                  <a:pt x="80368" y="0"/>
                </a:lnTo>
                <a:lnTo>
                  <a:pt x="89297" y="0"/>
                </a:lnTo>
                <a:lnTo>
                  <a:pt x="107157" y="0"/>
                </a:lnTo>
                <a:lnTo>
                  <a:pt x="116086" y="0"/>
                </a:lnTo>
                <a:lnTo>
                  <a:pt x="133946" y="8929"/>
                </a:lnTo>
                <a:lnTo>
                  <a:pt x="142875" y="8929"/>
                </a:lnTo>
                <a:lnTo>
                  <a:pt x="160735" y="8929"/>
                </a:lnTo>
                <a:lnTo>
                  <a:pt x="160735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/>
          <p:cNvSpPr/>
          <p:nvPr/>
        </p:nvSpPr>
        <p:spPr>
          <a:xfrm>
            <a:off x="8590359" y="2232422"/>
            <a:ext cx="151805" cy="285751"/>
          </a:xfrm>
          <a:custGeom>
            <a:avLst/>
            <a:gdLst/>
            <a:ahLst/>
            <a:cxnLst/>
            <a:rect l="0" t="0" r="0" b="0"/>
            <a:pathLst>
              <a:path w="151805" h="285751">
                <a:moveTo>
                  <a:pt x="151804" y="17859"/>
                </a:moveTo>
                <a:lnTo>
                  <a:pt x="142875" y="8929"/>
                </a:lnTo>
                <a:lnTo>
                  <a:pt x="133945" y="0"/>
                </a:lnTo>
                <a:lnTo>
                  <a:pt x="133945" y="0"/>
                </a:lnTo>
                <a:lnTo>
                  <a:pt x="125015" y="0"/>
                </a:lnTo>
                <a:lnTo>
                  <a:pt x="116086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6" y="8929"/>
                </a:lnTo>
                <a:lnTo>
                  <a:pt x="89296" y="17859"/>
                </a:lnTo>
                <a:lnTo>
                  <a:pt x="80367" y="26789"/>
                </a:lnTo>
                <a:lnTo>
                  <a:pt x="62507" y="35718"/>
                </a:lnTo>
                <a:lnTo>
                  <a:pt x="53578" y="44648"/>
                </a:lnTo>
                <a:lnTo>
                  <a:pt x="44648" y="53578"/>
                </a:lnTo>
                <a:lnTo>
                  <a:pt x="35718" y="62507"/>
                </a:lnTo>
                <a:lnTo>
                  <a:pt x="26789" y="80367"/>
                </a:lnTo>
                <a:lnTo>
                  <a:pt x="17859" y="89297"/>
                </a:lnTo>
                <a:lnTo>
                  <a:pt x="17859" y="107156"/>
                </a:lnTo>
                <a:lnTo>
                  <a:pt x="8929" y="116086"/>
                </a:lnTo>
                <a:lnTo>
                  <a:pt x="8929" y="133945"/>
                </a:lnTo>
                <a:lnTo>
                  <a:pt x="8929" y="151804"/>
                </a:lnTo>
                <a:lnTo>
                  <a:pt x="8929" y="160734"/>
                </a:lnTo>
                <a:lnTo>
                  <a:pt x="8929" y="178593"/>
                </a:lnTo>
                <a:lnTo>
                  <a:pt x="17859" y="196453"/>
                </a:lnTo>
                <a:lnTo>
                  <a:pt x="26789" y="205382"/>
                </a:lnTo>
                <a:lnTo>
                  <a:pt x="35718" y="223242"/>
                </a:lnTo>
                <a:lnTo>
                  <a:pt x="44648" y="232172"/>
                </a:lnTo>
                <a:lnTo>
                  <a:pt x="53578" y="250031"/>
                </a:lnTo>
                <a:lnTo>
                  <a:pt x="62507" y="258961"/>
                </a:lnTo>
                <a:lnTo>
                  <a:pt x="80367" y="267891"/>
                </a:lnTo>
                <a:lnTo>
                  <a:pt x="89296" y="276820"/>
                </a:lnTo>
                <a:lnTo>
                  <a:pt x="98226" y="276820"/>
                </a:lnTo>
                <a:lnTo>
                  <a:pt x="116086" y="285750"/>
                </a:lnTo>
                <a:lnTo>
                  <a:pt x="125015" y="285750"/>
                </a:lnTo>
                <a:lnTo>
                  <a:pt x="133945" y="285750"/>
                </a:lnTo>
                <a:lnTo>
                  <a:pt x="142875" y="285750"/>
                </a:lnTo>
                <a:lnTo>
                  <a:pt x="151804" y="276820"/>
                </a:lnTo>
                <a:lnTo>
                  <a:pt x="151804" y="267891"/>
                </a:lnTo>
                <a:lnTo>
                  <a:pt x="151804" y="267891"/>
                </a:lnTo>
                <a:lnTo>
                  <a:pt x="151804" y="258961"/>
                </a:lnTo>
                <a:lnTo>
                  <a:pt x="151804" y="250031"/>
                </a:lnTo>
                <a:lnTo>
                  <a:pt x="151804" y="250031"/>
                </a:lnTo>
                <a:lnTo>
                  <a:pt x="142875" y="241101"/>
                </a:lnTo>
                <a:lnTo>
                  <a:pt x="133945" y="232172"/>
                </a:lnTo>
                <a:lnTo>
                  <a:pt x="125015" y="232172"/>
                </a:lnTo>
                <a:lnTo>
                  <a:pt x="116086" y="223242"/>
                </a:lnTo>
                <a:lnTo>
                  <a:pt x="107156" y="214312"/>
                </a:lnTo>
                <a:lnTo>
                  <a:pt x="89296" y="214312"/>
                </a:lnTo>
                <a:lnTo>
                  <a:pt x="80367" y="214312"/>
                </a:lnTo>
                <a:lnTo>
                  <a:pt x="62507" y="214312"/>
                </a:lnTo>
                <a:lnTo>
                  <a:pt x="53578" y="214312"/>
                </a:lnTo>
                <a:lnTo>
                  <a:pt x="35718" y="214312"/>
                </a:lnTo>
                <a:lnTo>
                  <a:pt x="26789" y="214312"/>
                </a:lnTo>
                <a:lnTo>
                  <a:pt x="17859" y="214312"/>
                </a:lnTo>
                <a:lnTo>
                  <a:pt x="8929" y="214312"/>
                </a:lnTo>
                <a:lnTo>
                  <a:pt x="8929" y="214312"/>
                </a:lnTo>
                <a:lnTo>
                  <a:pt x="0" y="214312"/>
                </a:lnTo>
                <a:lnTo>
                  <a:pt x="0" y="214312"/>
                </a:lnTo>
                <a:lnTo>
                  <a:pt x="0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reeform 150"/>
          <p:cNvSpPr/>
          <p:nvPr/>
        </p:nvSpPr>
        <p:spPr>
          <a:xfrm>
            <a:off x="8786812" y="2232422"/>
            <a:ext cx="125016" cy="276821"/>
          </a:xfrm>
          <a:custGeom>
            <a:avLst/>
            <a:gdLst/>
            <a:ahLst/>
            <a:cxnLst/>
            <a:rect l="0" t="0" r="0" b="0"/>
            <a:pathLst>
              <a:path w="125016" h="276821">
                <a:moveTo>
                  <a:pt x="26789" y="8929"/>
                </a:moveTo>
                <a:lnTo>
                  <a:pt x="26789" y="8929"/>
                </a:lnTo>
                <a:lnTo>
                  <a:pt x="2678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29"/>
                </a:lnTo>
                <a:lnTo>
                  <a:pt x="17859" y="8929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35718"/>
                </a:lnTo>
                <a:lnTo>
                  <a:pt x="8929" y="44648"/>
                </a:lnTo>
                <a:lnTo>
                  <a:pt x="8929" y="44648"/>
                </a:lnTo>
                <a:lnTo>
                  <a:pt x="8929" y="53578"/>
                </a:lnTo>
                <a:lnTo>
                  <a:pt x="8929" y="62507"/>
                </a:lnTo>
                <a:lnTo>
                  <a:pt x="0" y="71437"/>
                </a:lnTo>
                <a:lnTo>
                  <a:pt x="0" y="89297"/>
                </a:lnTo>
                <a:lnTo>
                  <a:pt x="0" y="98226"/>
                </a:lnTo>
                <a:lnTo>
                  <a:pt x="8929" y="98226"/>
                </a:lnTo>
                <a:lnTo>
                  <a:pt x="8929" y="116086"/>
                </a:lnTo>
                <a:lnTo>
                  <a:pt x="8929" y="125015"/>
                </a:lnTo>
                <a:lnTo>
                  <a:pt x="8929" y="133945"/>
                </a:lnTo>
                <a:lnTo>
                  <a:pt x="17859" y="133945"/>
                </a:lnTo>
                <a:lnTo>
                  <a:pt x="17859" y="142875"/>
                </a:lnTo>
                <a:lnTo>
                  <a:pt x="26789" y="151804"/>
                </a:lnTo>
                <a:lnTo>
                  <a:pt x="35718" y="151804"/>
                </a:lnTo>
                <a:lnTo>
                  <a:pt x="35718" y="160734"/>
                </a:lnTo>
                <a:lnTo>
                  <a:pt x="44648" y="160734"/>
                </a:lnTo>
                <a:lnTo>
                  <a:pt x="53578" y="160734"/>
                </a:lnTo>
                <a:lnTo>
                  <a:pt x="62508" y="160734"/>
                </a:lnTo>
                <a:lnTo>
                  <a:pt x="71437" y="160734"/>
                </a:lnTo>
                <a:lnTo>
                  <a:pt x="71437" y="160734"/>
                </a:lnTo>
                <a:lnTo>
                  <a:pt x="80367" y="160734"/>
                </a:lnTo>
                <a:lnTo>
                  <a:pt x="89297" y="160734"/>
                </a:lnTo>
                <a:lnTo>
                  <a:pt x="98226" y="151804"/>
                </a:lnTo>
                <a:lnTo>
                  <a:pt x="107156" y="151804"/>
                </a:lnTo>
                <a:lnTo>
                  <a:pt x="107156" y="142875"/>
                </a:lnTo>
                <a:lnTo>
                  <a:pt x="116086" y="142875"/>
                </a:lnTo>
                <a:lnTo>
                  <a:pt x="116086" y="133945"/>
                </a:lnTo>
                <a:lnTo>
                  <a:pt x="125015" y="125015"/>
                </a:lnTo>
                <a:lnTo>
                  <a:pt x="125015" y="116086"/>
                </a:lnTo>
                <a:lnTo>
                  <a:pt x="125015" y="116086"/>
                </a:lnTo>
                <a:lnTo>
                  <a:pt x="125015" y="107156"/>
                </a:lnTo>
                <a:lnTo>
                  <a:pt x="125015" y="98226"/>
                </a:lnTo>
                <a:lnTo>
                  <a:pt x="125015" y="98226"/>
                </a:lnTo>
                <a:lnTo>
                  <a:pt x="125015" y="89297"/>
                </a:lnTo>
                <a:lnTo>
                  <a:pt x="125015" y="89297"/>
                </a:lnTo>
                <a:lnTo>
                  <a:pt x="125015" y="80367"/>
                </a:lnTo>
                <a:lnTo>
                  <a:pt x="125015" y="80367"/>
                </a:lnTo>
                <a:lnTo>
                  <a:pt x="125015" y="80367"/>
                </a:lnTo>
                <a:lnTo>
                  <a:pt x="125015" y="71437"/>
                </a:lnTo>
                <a:lnTo>
                  <a:pt x="125015" y="80367"/>
                </a:lnTo>
                <a:lnTo>
                  <a:pt x="125015" y="80367"/>
                </a:lnTo>
                <a:lnTo>
                  <a:pt x="116086" y="80367"/>
                </a:lnTo>
                <a:lnTo>
                  <a:pt x="116086" y="89297"/>
                </a:lnTo>
                <a:lnTo>
                  <a:pt x="116086" y="89297"/>
                </a:lnTo>
                <a:lnTo>
                  <a:pt x="116086" y="98226"/>
                </a:lnTo>
                <a:lnTo>
                  <a:pt x="116086" y="107156"/>
                </a:lnTo>
                <a:lnTo>
                  <a:pt x="116086" y="116086"/>
                </a:lnTo>
                <a:lnTo>
                  <a:pt x="116086" y="125015"/>
                </a:lnTo>
                <a:lnTo>
                  <a:pt x="116086" y="142875"/>
                </a:lnTo>
                <a:lnTo>
                  <a:pt x="116086" y="151804"/>
                </a:lnTo>
                <a:lnTo>
                  <a:pt x="116086" y="169664"/>
                </a:lnTo>
                <a:lnTo>
                  <a:pt x="116086" y="178593"/>
                </a:lnTo>
                <a:lnTo>
                  <a:pt x="116086" y="196453"/>
                </a:lnTo>
                <a:lnTo>
                  <a:pt x="116086" y="214312"/>
                </a:lnTo>
                <a:lnTo>
                  <a:pt x="116086" y="232172"/>
                </a:lnTo>
                <a:lnTo>
                  <a:pt x="116086" y="250031"/>
                </a:lnTo>
                <a:lnTo>
                  <a:pt x="125015" y="276820"/>
                </a:lnTo>
                <a:lnTo>
                  <a:pt x="125015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151"/>
          <p:cNvSpPr/>
          <p:nvPr/>
        </p:nvSpPr>
        <p:spPr>
          <a:xfrm>
            <a:off x="7188398" y="2411015"/>
            <a:ext cx="26791" cy="187525"/>
          </a:xfrm>
          <a:custGeom>
            <a:avLst/>
            <a:gdLst/>
            <a:ahLst/>
            <a:cxnLst/>
            <a:rect l="0" t="0" r="0" b="0"/>
            <a:pathLst>
              <a:path w="26791" h="18752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17860" y="8930"/>
                </a:lnTo>
                <a:lnTo>
                  <a:pt x="17860" y="17860"/>
                </a:lnTo>
                <a:lnTo>
                  <a:pt x="17860" y="26789"/>
                </a:lnTo>
                <a:lnTo>
                  <a:pt x="17860" y="35719"/>
                </a:lnTo>
                <a:lnTo>
                  <a:pt x="17860" y="44649"/>
                </a:lnTo>
                <a:lnTo>
                  <a:pt x="26790" y="53579"/>
                </a:lnTo>
                <a:lnTo>
                  <a:pt x="26790" y="62508"/>
                </a:lnTo>
                <a:lnTo>
                  <a:pt x="26790" y="71438"/>
                </a:lnTo>
                <a:lnTo>
                  <a:pt x="26790" y="89298"/>
                </a:lnTo>
                <a:lnTo>
                  <a:pt x="26790" y="98227"/>
                </a:lnTo>
                <a:lnTo>
                  <a:pt x="26790" y="116087"/>
                </a:lnTo>
                <a:lnTo>
                  <a:pt x="17860" y="125016"/>
                </a:lnTo>
                <a:lnTo>
                  <a:pt x="17860" y="142876"/>
                </a:lnTo>
                <a:lnTo>
                  <a:pt x="17860" y="151805"/>
                </a:lnTo>
                <a:lnTo>
                  <a:pt x="17860" y="169665"/>
                </a:lnTo>
                <a:lnTo>
                  <a:pt x="17860" y="187524"/>
                </a:lnTo>
                <a:lnTo>
                  <a:pt x="17860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Freeform 152"/>
          <p:cNvSpPr/>
          <p:nvPr/>
        </p:nvSpPr>
        <p:spPr>
          <a:xfrm>
            <a:off x="7134820" y="2482453"/>
            <a:ext cx="187525" cy="26790"/>
          </a:xfrm>
          <a:custGeom>
            <a:avLst/>
            <a:gdLst/>
            <a:ahLst/>
            <a:cxnLst/>
            <a:rect l="0" t="0" r="0" b="0"/>
            <a:pathLst>
              <a:path w="187525" h="26790">
                <a:moveTo>
                  <a:pt x="0" y="26789"/>
                </a:moveTo>
                <a:lnTo>
                  <a:pt x="0" y="17860"/>
                </a:lnTo>
                <a:lnTo>
                  <a:pt x="0" y="1786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35719" y="0"/>
                </a:lnTo>
                <a:lnTo>
                  <a:pt x="44649" y="0"/>
                </a:lnTo>
                <a:lnTo>
                  <a:pt x="62508" y="0"/>
                </a:lnTo>
                <a:lnTo>
                  <a:pt x="71438" y="0"/>
                </a:lnTo>
                <a:lnTo>
                  <a:pt x="89297" y="0"/>
                </a:lnTo>
                <a:lnTo>
                  <a:pt x="98227" y="0"/>
                </a:lnTo>
                <a:lnTo>
                  <a:pt x="116086" y="0"/>
                </a:lnTo>
                <a:lnTo>
                  <a:pt x="133946" y="8930"/>
                </a:lnTo>
                <a:lnTo>
                  <a:pt x="142875" y="8930"/>
                </a:lnTo>
                <a:lnTo>
                  <a:pt x="151805" y="8930"/>
                </a:lnTo>
                <a:lnTo>
                  <a:pt x="169664" y="8930"/>
                </a:lnTo>
                <a:lnTo>
                  <a:pt x="187524" y="8930"/>
                </a:lnTo>
                <a:lnTo>
                  <a:pt x="187524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Freeform 153"/>
          <p:cNvSpPr/>
          <p:nvPr/>
        </p:nvSpPr>
        <p:spPr>
          <a:xfrm>
            <a:off x="7358063" y="2348508"/>
            <a:ext cx="169665" cy="250032"/>
          </a:xfrm>
          <a:custGeom>
            <a:avLst/>
            <a:gdLst/>
            <a:ahLst/>
            <a:cxnLst/>
            <a:rect l="0" t="0" r="0" b="0"/>
            <a:pathLst>
              <a:path w="169665" h="250032">
                <a:moveTo>
                  <a:pt x="98226" y="17859"/>
                </a:moveTo>
                <a:lnTo>
                  <a:pt x="98226" y="8929"/>
                </a:lnTo>
                <a:lnTo>
                  <a:pt x="98226" y="8929"/>
                </a:lnTo>
                <a:lnTo>
                  <a:pt x="89296" y="0"/>
                </a:lnTo>
                <a:lnTo>
                  <a:pt x="80367" y="0"/>
                </a:lnTo>
                <a:lnTo>
                  <a:pt x="80367" y="0"/>
                </a:lnTo>
                <a:lnTo>
                  <a:pt x="71437" y="0"/>
                </a:lnTo>
                <a:lnTo>
                  <a:pt x="62507" y="0"/>
                </a:lnTo>
                <a:lnTo>
                  <a:pt x="53578" y="0"/>
                </a:lnTo>
                <a:lnTo>
                  <a:pt x="44648" y="8929"/>
                </a:lnTo>
                <a:lnTo>
                  <a:pt x="35718" y="8929"/>
                </a:lnTo>
                <a:lnTo>
                  <a:pt x="26789" y="17859"/>
                </a:lnTo>
                <a:lnTo>
                  <a:pt x="17859" y="26789"/>
                </a:lnTo>
                <a:lnTo>
                  <a:pt x="8929" y="26789"/>
                </a:lnTo>
                <a:lnTo>
                  <a:pt x="8929" y="35718"/>
                </a:lnTo>
                <a:lnTo>
                  <a:pt x="0" y="44648"/>
                </a:lnTo>
                <a:lnTo>
                  <a:pt x="0" y="53578"/>
                </a:lnTo>
                <a:lnTo>
                  <a:pt x="8929" y="62507"/>
                </a:lnTo>
                <a:lnTo>
                  <a:pt x="8929" y="62507"/>
                </a:lnTo>
                <a:lnTo>
                  <a:pt x="17859" y="71437"/>
                </a:lnTo>
                <a:lnTo>
                  <a:pt x="26789" y="89296"/>
                </a:lnTo>
                <a:lnTo>
                  <a:pt x="35718" y="98226"/>
                </a:lnTo>
                <a:lnTo>
                  <a:pt x="53578" y="107156"/>
                </a:lnTo>
                <a:lnTo>
                  <a:pt x="71437" y="116086"/>
                </a:lnTo>
                <a:lnTo>
                  <a:pt x="80367" y="125015"/>
                </a:lnTo>
                <a:lnTo>
                  <a:pt x="98226" y="142875"/>
                </a:lnTo>
                <a:lnTo>
                  <a:pt x="116085" y="151805"/>
                </a:lnTo>
                <a:lnTo>
                  <a:pt x="133945" y="160734"/>
                </a:lnTo>
                <a:lnTo>
                  <a:pt x="142875" y="169664"/>
                </a:lnTo>
                <a:lnTo>
                  <a:pt x="160734" y="187523"/>
                </a:lnTo>
                <a:lnTo>
                  <a:pt x="169664" y="196453"/>
                </a:lnTo>
                <a:lnTo>
                  <a:pt x="169664" y="205383"/>
                </a:lnTo>
                <a:lnTo>
                  <a:pt x="169664" y="214312"/>
                </a:lnTo>
                <a:lnTo>
                  <a:pt x="169664" y="223242"/>
                </a:lnTo>
                <a:lnTo>
                  <a:pt x="169664" y="232172"/>
                </a:lnTo>
                <a:lnTo>
                  <a:pt x="160734" y="232172"/>
                </a:lnTo>
                <a:lnTo>
                  <a:pt x="160734" y="241101"/>
                </a:lnTo>
                <a:lnTo>
                  <a:pt x="151804" y="241101"/>
                </a:lnTo>
                <a:lnTo>
                  <a:pt x="142875" y="250031"/>
                </a:lnTo>
                <a:lnTo>
                  <a:pt x="133945" y="250031"/>
                </a:lnTo>
                <a:lnTo>
                  <a:pt x="125015" y="250031"/>
                </a:lnTo>
                <a:lnTo>
                  <a:pt x="116085" y="241101"/>
                </a:lnTo>
                <a:lnTo>
                  <a:pt x="107156" y="241101"/>
                </a:lnTo>
                <a:lnTo>
                  <a:pt x="98226" y="241101"/>
                </a:lnTo>
                <a:lnTo>
                  <a:pt x="89296" y="232172"/>
                </a:lnTo>
                <a:lnTo>
                  <a:pt x="89296" y="223242"/>
                </a:lnTo>
                <a:lnTo>
                  <a:pt x="80367" y="214312"/>
                </a:lnTo>
                <a:lnTo>
                  <a:pt x="71437" y="205383"/>
                </a:lnTo>
                <a:lnTo>
                  <a:pt x="71437" y="196453"/>
                </a:lnTo>
                <a:lnTo>
                  <a:pt x="71437" y="187523"/>
                </a:lnTo>
                <a:lnTo>
                  <a:pt x="71437" y="178594"/>
                </a:lnTo>
                <a:lnTo>
                  <a:pt x="71437" y="160734"/>
                </a:lnTo>
                <a:lnTo>
                  <a:pt x="80367" y="151805"/>
                </a:lnTo>
                <a:lnTo>
                  <a:pt x="80367" y="142875"/>
                </a:lnTo>
                <a:lnTo>
                  <a:pt x="89296" y="125015"/>
                </a:lnTo>
                <a:lnTo>
                  <a:pt x="98226" y="116086"/>
                </a:lnTo>
                <a:lnTo>
                  <a:pt x="98226" y="107156"/>
                </a:lnTo>
                <a:lnTo>
                  <a:pt x="107156" y="98226"/>
                </a:lnTo>
                <a:lnTo>
                  <a:pt x="116085" y="89296"/>
                </a:lnTo>
                <a:lnTo>
                  <a:pt x="125015" y="80367"/>
                </a:lnTo>
                <a:lnTo>
                  <a:pt x="133945" y="71437"/>
                </a:lnTo>
                <a:lnTo>
                  <a:pt x="142875" y="62507"/>
                </a:lnTo>
                <a:lnTo>
                  <a:pt x="151804" y="53578"/>
                </a:lnTo>
                <a:lnTo>
                  <a:pt x="151804" y="53578"/>
                </a:lnTo>
                <a:lnTo>
                  <a:pt x="160734" y="53578"/>
                </a:lnTo>
                <a:lnTo>
                  <a:pt x="169664" y="44648"/>
                </a:lnTo>
                <a:lnTo>
                  <a:pt x="169664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Freeform 154"/>
          <p:cNvSpPr/>
          <p:nvPr/>
        </p:nvSpPr>
        <p:spPr>
          <a:xfrm>
            <a:off x="7563445" y="2357437"/>
            <a:ext cx="116087" cy="214314"/>
          </a:xfrm>
          <a:custGeom>
            <a:avLst/>
            <a:gdLst/>
            <a:ahLst/>
            <a:cxnLst/>
            <a:rect l="0" t="0" r="0" b="0"/>
            <a:pathLst>
              <a:path w="116087" h="214314">
                <a:moveTo>
                  <a:pt x="116086" y="0"/>
                </a:moveTo>
                <a:lnTo>
                  <a:pt x="116086" y="0"/>
                </a:lnTo>
                <a:lnTo>
                  <a:pt x="116086" y="8930"/>
                </a:lnTo>
                <a:lnTo>
                  <a:pt x="116086" y="8930"/>
                </a:lnTo>
                <a:lnTo>
                  <a:pt x="116086" y="17860"/>
                </a:lnTo>
                <a:lnTo>
                  <a:pt x="116086" y="17860"/>
                </a:lnTo>
                <a:lnTo>
                  <a:pt x="107157" y="26789"/>
                </a:lnTo>
                <a:lnTo>
                  <a:pt x="107157" y="35719"/>
                </a:lnTo>
                <a:lnTo>
                  <a:pt x="98227" y="44649"/>
                </a:lnTo>
                <a:lnTo>
                  <a:pt x="98227" y="53578"/>
                </a:lnTo>
                <a:lnTo>
                  <a:pt x="89297" y="71438"/>
                </a:lnTo>
                <a:lnTo>
                  <a:pt x="80368" y="80367"/>
                </a:lnTo>
                <a:lnTo>
                  <a:pt x="71438" y="98227"/>
                </a:lnTo>
                <a:lnTo>
                  <a:pt x="62508" y="107157"/>
                </a:lnTo>
                <a:lnTo>
                  <a:pt x="53578" y="125016"/>
                </a:lnTo>
                <a:lnTo>
                  <a:pt x="44649" y="133946"/>
                </a:lnTo>
                <a:lnTo>
                  <a:pt x="35719" y="151805"/>
                </a:lnTo>
                <a:lnTo>
                  <a:pt x="26789" y="160735"/>
                </a:lnTo>
                <a:lnTo>
                  <a:pt x="17860" y="178594"/>
                </a:lnTo>
                <a:lnTo>
                  <a:pt x="17860" y="187524"/>
                </a:lnTo>
                <a:lnTo>
                  <a:pt x="8930" y="196454"/>
                </a:lnTo>
                <a:lnTo>
                  <a:pt x="0" y="214313"/>
                </a:lnTo>
                <a:lnTo>
                  <a:pt x="0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 155"/>
          <p:cNvSpPr/>
          <p:nvPr/>
        </p:nvSpPr>
        <p:spPr>
          <a:xfrm>
            <a:off x="7608094" y="2393156"/>
            <a:ext cx="178595" cy="169665"/>
          </a:xfrm>
          <a:custGeom>
            <a:avLst/>
            <a:gdLst/>
            <a:ahLst/>
            <a:cxnLst/>
            <a:rect l="0" t="0" r="0" b="0"/>
            <a:pathLst>
              <a:path w="178595" h="169665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8930"/>
                </a:lnTo>
                <a:lnTo>
                  <a:pt x="44648" y="17859"/>
                </a:lnTo>
                <a:lnTo>
                  <a:pt x="53578" y="17859"/>
                </a:lnTo>
                <a:lnTo>
                  <a:pt x="71437" y="35719"/>
                </a:lnTo>
                <a:lnTo>
                  <a:pt x="80367" y="44648"/>
                </a:lnTo>
                <a:lnTo>
                  <a:pt x="98226" y="62508"/>
                </a:lnTo>
                <a:lnTo>
                  <a:pt x="116086" y="71438"/>
                </a:lnTo>
                <a:lnTo>
                  <a:pt x="125015" y="89297"/>
                </a:lnTo>
                <a:lnTo>
                  <a:pt x="142875" y="107157"/>
                </a:lnTo>
                <a:lnTo>
                  <a:pt x="151804" y="125016"/>
                </a:lnTo>
                <a:lnTo>
                  <a:pt x="169664" y="142875"/>
                </a:lnTo>
                <a:lnTo>
                  <a:pt x="178594" y="169664"/>
                </a:lnTo>
                <a:lnTo>
                  <a:pt x="178594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Freeform 161"/>
          <p:cNvSpPr/>
          <p:nvPr/>
        </p:nvSpPr>
        <p:spPr>
          <a:xfrm>
            <a:off x="7902773" y="2312789"/>
            <a:ext cx="62509" cy="232173"/>
          </a:xfrm>
          <a:custGeom>
            <a:avLst/>
            <a:gdLst/>
            <a:ahLst/>
            <a:cxnLst/>
            <a:rect l="0" t="0" r="0" b="0"/>
            <a:pathLst>
              <a:path w="62509" h="232173">
                <a:moveTo>
                  <a:pt x="62508" y="0"/>
                </a:moveTo>
                <a:lnTo>
                  <a:pt x="53579" y="0"/>
                </a:lnTo>
                <a:lnTo>
                  <a:pt x="53579" y="0"/>
                </a:lnTo>
                <a:lnTo>
                  <a:pt x="53579" y="0"/>
                </a:lnTo>
                <a:lnTo>
                  <a:pt x="53579" y="8930"/>
                </a:lnTo>
                <a:lnTo>
                  <a:pt x="53579" y="8930"/>
                </a:lnTo>
                <a:lnTo>
                  <a:pt x="53579" y="17859"/>
                </a:lnTo>
                <a:lnTo>
                  <a:pt x="53579" y="26789"/>
                </a:lnTo>
                <a:lnTo>
                  <a:pt x="53579" y="35719"/>
                </a:lnTo>
                <a:lnTo>
                  <a:pt x="53579" y="44648"/>
                </a:lnTo>
                <a:lnTo>
                  <a:pt x="44649" y="53578"/>
                </a:lnTo>
                <a:lnTo>
                  <a:pt x="44649" y="71437"/>
                </a:lnTo>
                <a:lnTo>
                  <a:pt x="35719" y="89297"/>
                </a:lnTo>
                <a:lnTo>
                  <a:pt x="35719" y="98226"/>
                </a:lnTo>
                <a:lnTo>
                  <a:pt x="26790" y="116086"/>
                </a:lnTo>
                <a:lnTo>
                  <a:pt x="26790" y="133945"/>
                </a:lnTo>
                <a:lnTo>
                  <a:pt x="17860" y="142875"/>
                </a:lnTo>
                <a:lnTo>
                  <a:pt x="17860" y="160734"/>
                </a:lnTo>
                <a:lnTo>
                  <a:pt x="8930" y="178594"/>
                </a:lnTo>
                <a:lnTo>
                  <a:pt x="8930" y="187524"/>
                </a:lnTo>
                <a:lnTo>
                  <a:pt x="8930" y="196453"/>
                </a:lnTo>
                <a:lnTo>
                  <a:pt x="8930" y="205383"/>
                </a:lnTo>
                <a:lnTo>
                  <a:pt x="0" y="223242"/>
                </a:lnTo>
                <a:lnTo>
                  <a:pt x="0" y="232172"/>
                </a:lnTo>
                <a:lnTo>
                  <a:pt x="0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Freeform 162"/>
          <p:cNvSpPr/>
          <p:nvPr/>
        </p:nvSpPr>
        <p:spPr>
          <a:xfrm>
            <a:off x="7831336" y="2411015"/>
            <a:ext cx="205384" cy="17861"/>
          </a:xfrm>
          <a:custGeom>
            <a:avLst/>
            <a:gdLst/>
            <a:ahLst/>
            <a:cxnLst/>
            <a:rect l="0" t="0" r="0" b="0"/>
            <a:pathLst>
              <a:path w="205384" h="17861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44648" y="0"/>
                </a:lnTo>
                <a:lnTo>
                  <a:pt x="62508" y="0"/>
                </a:lnTo>
                <a:lnTo>
                  <a:pt x="80367" y="0"/>
                </a:lnTo>
                <a:lnTo>
                  <a:pt x="89297" y="0"/>
                </a:lnTo>
                <a:lnTo>
                  <a:pt x="107156" y="8930"/>
                </a:lnTo>
                <a:lnTo>
                  <a:pt x="116086" y="8930"/>
                </a:lnTo>
                <a:lnTo>
                  <a:pt x="133945" y="8930"/>
                </a:lnTo>
                <a:lnTo>
                  <a:pt x="142875" y="8930"/>
                </a:lnTo>
                <a:lnTo>
                  <a:pt x="160734" y="17860"/>
                </a:lnTo>
                <a:lnTo>
                  <a:pt x="169664" y="17860"/>
                </a:lnTo>
                <a:lnTo>
                  <a:pt x="187523" y="17860"/>
                </a:lnTo>
                <a:lnTo>
                  <a:pt x="205383" y="17860"/>
                </a:lnTo>
                <a:lnTo>
                  <a:pt x="205383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Freeform 163"/>
          <p:cNvSpPr/>
          <p:nvPr/>
        </p:nvSpPr>
        <p:spPr>
          <a:xfrm>
            <a:off x="8036719" y="2294929"/>
            <a:ext cx="133946" cy="241103"/>
          </a:xfrm>
          <a:custGeom>
            <a:avLst/>
            <a:gdLst/>
            <a:ahLst/>
            <a:cxnLst/>
            <a:rect l="0" t="0" r="0" b="0"/>
            <a:pathLst>
              <a:path w="133946" h="241103">
                <a:moveTo>
                  <a:pt x="98226" y="17860"/>
                </a:moveTo>
                <a:lnTo>
                  <a:pt x="98226" y="8930"/>
                </a:lnTo>
                <a:lnTo>
                  <a:pt x="98226" y="8930"/>
                </a:lnTo>
                <a:lnTo>
                  <a:pt x="89297" y="0"/>
                </a:lnTo>
                <a:lnTo>
                  <a:pt x="89297" y="0"/>
                </a:lnTo>
                <a:lnTo>
                  <a:pt x="80367" y="0"/>
                </a:lnTo>
                <a:lnTo>
                  <a:pt x="71437" y="0"/>
                </a:lnTo>
                <a:lnTo>
                  <a:pt x="62508" y="0"/>
                </a:lnTo>
                <a:lnTo>
                  <a:pt x="53578" y="0"/>
                </a:lnTo>
                <a:lnTo>
                  <a:pt x="44648" y="0"/>
                </a:lnTo>
                <a:lnTo>
                  <a:pt x="35719" y="8930"/>
                </a:lnTo>
                <a:lnTo>
                  <a:pt x="26789" y="8930"/>
                </a:lnTo>
                <a:lnTo>
                  <a:pt x="17859" y="17860"/>
                </a:lnTo>
                <a:lnTo>
                  <a:pt x="8929" y="17860"/>
                </a:lnTo>
                <a:lnTo>
                  <a:pt x="8929" y="26790"/>
                </a:lnTo>
                <a:lnTo>
                  <a:pt x="0" y="35719"/>
                </a:lnTo>
                <a:lnTo>
                  <a:pt x="0" y="44649"/>
                </a:lnTo>
                <a:lnTo>
                  <a:pt x="0" y="44649"/>
                </a:lnTo>
                <a:lnTo>
                  <a:pt x="0" y="53579"/>
                </a:lnTo>
                <a:lnTo>
                  <a:pt x="8929" y="62508"/>
                </a:lnTo>
                <a:lnTo>
                  <a:pt x="17859" y="71438"/>
                </a:lnTo>
                <a:lnTo>
                  <a:pt x="26789" y="80368"/>
                </a:lnTo>
                <a:lnTo>
                  <a:pt x="35719" y="89297"/>
                </a:lnTo>
                <a:lnTo>
                  <a:pt x="44648" y="98227"/>
                </a:lnTo>
                <a:lnTo>
                  <a:pt x="53578" y="107157"/>
                </a:lnTo>
                <a:lnTo>
                  <a:pt x="71437" y="125016"/>
                </a:lnTo>
                <a:lnTo>
                  <a:pt x="80367" y="133946"/>
                </a:lnTo>
                <a:lnTo>
                  <a:pt x="89297" y="142875"/>
                </a:lnTo>
                <a:lnTo>
                  <a:pt x="98226" y="151805"/>
                </a:lnTo>
                <a:lnTo>
                  <a:pt x="107156" y="160735"/>
                </a:lnTo>
                <a:lnTo>
                  <a:pt x="107156" y="178594"/>
                </a:lnTo>
                <a:lnTo>
                  <a:pt x="116086" y="187524"/>
                </a:lnTo>
                <a:lnTo>
                  <a:pt x="116086" y="196454"/>
                </a:lnTo>
                <a:lnTo>
                  <a:pt x="116086" y="205384"/>
                </a:lnTo>
                <a:lnTo>
                  <a:pt x="116086" y="214313"/>
                </a:lnTo>
                <a:lnTo>
                  <a:pt x="107156" y="214313"/>
                </a:lnTo>
                <a:lnTo>
                  <a:pt x="107156" y="223243"/>
                </a:lnTo>
                <a:lnTo>
                  <a:pt x="98226" y="232173"/>
                </a:lnTo>
                <a:lnTo>
                  <a:pt x="89297" y="232173"/>
                </a:lnTo>
                <a:lnTo>
                  <a:pt x="80367" y="232173"/>
                </a:lnTo>
                <a:lnTo>
                  <a:pt x="71437" y="232173"/>
                </a:lnTo>
                <a:lnTo>
                  <a:pt x="62508" y="241102"/>
                </a:lnTo>
                <a:lnTo>
                  <a:pt x="53578" y="232173"/>
                </a:lnTo>
                <a:lnTo>
                  <a:pt x="44648" y="232173"/>
                </a:lnTo>
                <a:lnTo>
                  <a:pt x="44648" y="232173"/>
                </a:lnTo>
                <a:lnTo>
                  <a:pt x="35719" y="223243"/>
                </a:lnTo>
                <a:lnTo>
                  <a:pt x="26789" y="223243"/>
                </a:lnTo>
                <a:lnTo>
                  <a:pt x="26789" y="214313"/>
                </a:lnTo>
                <a:lnTo>
                  <a:pt x="17859" y="205384"/>
                </a:lnTo>
                <a:lnTo>
                  <a:pt x="17859" y="196454"/>
                </a:lnTo>
                <a:lnTo>
                  <a:pt x="17859" y="196454"/>
                </a:lnTo>
                <a:lnTo>
                  <a:pt x="17859" y="178594"/>
                </a:lnTo>
                <a:lnTo>
                  <a:pt x="17859" y="169665"/>
                </a:lnTo>
                <a:lnTo>
                  <a:pt x="26789" y="160735"/>
                </a:lnTo>
                <a:lnTo>
                  <a:pt x="26789" y="151805"/>
                </a:lnTo>
                <a:lnTo>
                  <a:pt x="35719" y="142875"/>
                </a:lnTo>
                <a:lnTo>
                  <a:pt x="35719" y="133946"/>
                </a:lnTo>
                <a:lnTo>
                  <a:pt x="44648" y="125016"/>
                </a:lnTo>
                <a:lnTo>
                  <a:pt x="53578" y="116086"/>
                </a:lnTo>
                <a:lnTo>
                  <a:pt x="62508" y="98227"/>
                </a:lnTo>
                <a:lnTo>
                  <a:pt x="71437" y="89297"/>
                </a:lnTo>
                <a:lnTo>
                  <a:pt x="80367" y="80368"/>
                </a:lnTo>
                <a:lnTo>
                  <a:pt x="89297" y="71438"/>
                </a:lnTo>
                <a:lnTo>
                  <a:pt x="98226" y="62508"/>
                </a:lnTo>
                <a:lnTo>
                  <a:pt x="107156" y="53579"/>
                </a:lnTo>
                <a:lnTo>
                  <a:pt x="116086" y="44649"/>
                </a:lnTo>
                <a:lnTo>
                  <a:pt x="125015" y="44649"/>
                </a:lnTo>
                <a:lnTo>
                  <a:pt x="125015" y="35719"/>
                </a:lnTo>
                <a:lnTo>
                  <a:pt x="133945" y="26790"/>
                </a:lnTo>
                <a:lnTo>
                  <a:pt x="133945" y="267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4"/>
          <p:cNvSpPr/>
          <p:nvPr/>
        </p:nvSpPr>
        <p:spPr>
          <a:xfrm>
            <a:off x="8143875" y="2312789"/>
            <a:ext cx="125016" cy="187525"/>
          </a:xfrm>
          <a:custGeom>
            <a:avLst/>
            <a:gdLst/>
            <a:ahLst/>
            <a:cxnLst/>
            <a:rect l="0" t="0" r="0" b="0"/>
            <a:pathLst>
              <a:path w="125016" h="187525">
                <a:moveTo>
                  <a:pt x="125015" y="0"/>
                </a:moveTo>
                <a:lnTo>
                  <a:pt x="125015" y="0"/>
                </a:lnTo>
                <a:lnTo>
                  <a:pt x="125015" y="0"/>
                </a:lnTo>
                <a:lnTo>
                  <a:pt x="125015" y="8930"/>
                </a:lnTo>
                <a:lnTo>
                  <a:pt x="125015" y="8930"/>
                </a:lnTo>
                <a:lnTo>
                  <a:pt x="125015" y="17859"/>
                </a:lnTo>
                <a:lnTo>
                  <a:pt x="125015" y="17859"/>
                </a:lnTo>
                <a:lnTo>
                  <a:pt x="125015" y="17859"/>
                </a:lnTo>
                <a:lnTo>
                  <a:pt x="125015" y="26789"/>
                </a:lnTo>
                <a:lnTo>
                  <a:pt x="116085" y="35719"/>
                </a:lnTo>
                <a:lnTo>
                  <a:pt x="107155" y="44648"/>
                </a:lnTo>
                <a:lnTo>
                  <a:pt x="107155" y="53578"/>
                </a:lnTo>
                <a:lnTo>
                  <a:pt x="98226" y="62508"/>
                </a:lnTo>
                <a:lnTo>
                  <a:pt x="89296" y="71437"/>
                </a:lnTo>
                <a:lnTo>
                  <a:pt x="80366" y="80367"/>
                </a:lnTo>
                <a:lnTo>
                  <a:pt x="71437" y="89297"/>
                </a:lnTo>
                <a:lnTo>
                  <a:pt x="62507" y="98226"/>
                </a:lnTo>
                <a:lnTo>
                  <a:pt x="44648" y="107156"/>
                </a:lnTo>
                <a:lnTo>
                  <a:pt x="35719" y="116086"/>
                </a:lnTo>
                <a:lnTo>
                  <a:pt x="26789" y="133945"/>
                </a:lnTo>
                <a:lnTo>
                  <a:pt x="26789" y="142875"/>
                </a:lnTo>
                <a:lnTo>
                  <a:pt x="17859" y="151805"/>
                </a:lnTo>
                <a:lnTo>
                  <a:pt x="8930" y="160734"/>
                </a:lnTo>
                <a:lnTo>
                  <a:pt x="8930" y="169664"/>
                </a:lnTo>
                <a:lnTo>
                  <a:pt x="0" y="178594"/>
                </a:lnTo>
                <a:lnTo>
                  <a:pt x="0" y="178594"/>
                </a:lnTo>
                <a:lnTo>
                  <a:pt x="0" y="187524"/>
                </a:lnTo>
                <a:lnTo>
                  <a:pt x="0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Freeform 165"/>
          <p:cNvSpPr/>
          <p:nvPr/>
        </p:nvSpPr>
        <p:spPr>
          <a:xfrm>
            <a:off x="8170664" y="2357437"/>
            <a:ext cx="151805" cy="160736"/>
          </a:xfrm>
          <a:custGeom>
            <a:avLst/>
            <a:gdLst/>
            <a:ahLst/>
            <a:cxnLst/>
            <a:rect l="0" t="0" r="0" b="0"/>
            <a:pathLst>
              <a:path w="151805" h="16073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26788" y="8930"/>
                </a:lnTo>
                <a:lnTo>
                  <a:pt x="35718" y="17860"/>
                </a:lnTo>
                <a:lnTo>
                  <a:pt x="44648" y="26789"/>
                </a:lnTo>
                <a:lnTo>
                  <a:pt x="53577" y="44649"/>
                </a:lnTo>
                <a:lnTo>
                  <a:pt x="71437" y="53578"/>
                </a:lnTo>
                <a:lnTo>
                  <a:pt x="80366" y="62508"/>
                </a:lnTo>
                <a:lnTo>
                  <a:pt x="89296" y="80367"/>
                </a:lnTo>
                <a:lnTo>
                  <a:pt x="98226" y="89297"/>
                </a:lnTo>
                <a:lnTo>
                  <a:pt x="107156" y="107157"/>
                </a:lnTo>
                <a:lnTo>
                  <a:pt x="125015" y="125016"/>
                </a:lnTo>
                <a:lnTo>
                  <a:pt x="133945" y="133946"/>
                </a:lnTo>
                <a:lnTo>
                  <a:pt x="151804" y="160735"/>
                </a:lnTo>
                <a:lnTo>
                  <a:pt x="151804" y="16073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Freeform 166"/>
          <p:cNvSpPr/>
          <p:nvPr/>
        </p:nvSpPr>
        <p:spPr>
          <a:xfrm>
            <a:off x="6741914" y="3000375"/>
            <a:ext cx="151806" cy="232172"/>
          </a:xfrm>
          <a:custGeom>
            <a:avLst/>
            <a:gdLst/>
            <a:ahLst/>
            <a:cxnLst/>
            <a:rect l="0" t="0" r="0" b="0"/>
            <a:pathLst>
              <a:path w="151806" h="232172">
                <a:moveTo>
                  <a:pt x="151805" y="0"/>
                </a:moveTo>
                <a:lnTo>
                  <a:pt x="142875" y="0"/>
                </a:lnTo>
                <a:lnTo>
                  <a:pt x="142875" y="8929"/>
                </a:lnTo>
                <a:lnTo>
                  <a:pt x="142875" y="8929"/>
                </a:lnTo>
                <a:lnTo>
                  <a:pt x="133945" y="17859"/>
                </a:lnTo>
                <a:lnTo>
                  <a:pt x="133945" y="17859"/>
                </a:lnTo>
                <a:lnTo>
                  <a:pt x="125016" y="26789"/>
                </a:lnTo>
                <a:lnTo>
                  <a:pt x="125016" y="35718"/>
                </a:lnTo>
                <a:lnTo>
                  <a:pt x="116086" y="44648"/>
                </a:lnTo>
                <a:lnTo>
                  <a:pt x="116086" y="53578"/>
                </a:lnTo>
                <a:lnTo>
                  <a:pt x="107156" y="71437"/>
                </a:lnTo>
                <a:lnTo>
                  <a:pt x="98227" y="80367"/>
                </a:lnTo>
                <a:lnTo>
                  <a:pt x="98227" y="98226"/>
                </a:lnTo>
                <a:lnTo>
                  <a:pt x="89297" y="116086"/>
                </a:lnTo>
                <a:lnTo>
                  <a:pt x="80367" y="125015"/>
                </a:lnTo>
                <a:lnTo>
                  <a:pt x="62508" y="142875"/>
                </a:lnTo>
                <a:lnTo>
                  <a:pt x="53578" y="160734"/>
                </a:lnTo>
                <a:lnTo>
                  <a:pt x="44649" y="178593"/>
                </a:lnTo>
                <a:lnTo>
                  <a:pt x="35719" y="187523"/>
                </a:lnTo>
                <a:lnTo>
                  <a:pt x="26789" y="205382"/>
                </a:lnTo>
                <a:lnTo>
                  <a:pt x="17859" y="214312"/>
                </a:lnTo>
                <a:lnTo>
                  <a:pt x="8930" y="223242"/>
                </a:lnTo>
                <a:lnTo>
                  <a:pt x="8930" y="223242"/>
                </a:lnTo>
                <a:lnTo>
                  <a:pt x="0" y="232171"/>
                </a:lnTo>
                <a:lnTo>
                  <a:pt x="0" y="23217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Freeform 167"/>
          <p:cNvSpPr/>
          <p:nvPr/>
        </p:nvSpPr>
        <p:spPr>
          <a:xfrm>
            <a:off x="6750844" y="2973586"/>
            <a:ext cx="169665" cy="232172"/>
          </a:xfrm>
          <a:custGeom>
            <a:avLst/>
            <a:gdLst/>
            <a:ahLst/>
            <a:cxnLst/>
            <a:rect l="0" t="0" r="0" b="0"/>
            <a:pathLst>
              <a:path w="169665" h="232172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8929" y="8929"/>
                </a:lnTo>
                <a:lnTo>
                  <a:pt x="8929" y="17859"/>
                </a:lnTo>
                <a:lnTo>
                  <a:pt x="17859" y="26789"/>
                </a:lnTo>
                <a:lnTo>
                  <a:pt x="26789" y="35718"/>
                </a:lnTo>
                <a:lnTo>
                  <a:pt x="35719" y="53578"/>
                </a:lnTo>
                <a:lnTo>
                  <a:pt x="53578" y="62507"/>
                </a:lnTo>
                <a:lnTo>
                  <a:pt x="62508" y="80367"/>
                </a:lnTo>
                <a:lnTo>
                  <a:pt x="71437" y="89296"/>
                </a:lnTo>
                <a:lnTo>
                  <a:pt x="80367" y="107156"/>
                </a:lnTo>
                <a:lnTo>
                  <a:pt x="89297" y="116085"/>
                </a:lnTo>
                <a:lnTo>
                  <a:pt x="98226" y="133945"/>
                </a:lnTo>
                <a:lnTo>
                  <a:pt x="107156" y="142875"/>
                </a:lnTo>
                <a:lnTo>
                  <a:pt x="116086" y="160734"/>
                </a:lnTo>
                <a:lnTo>
                  <a:pt x="125015" y="178593"/>
                </a:lnTo>
                <a:lnTo>
                  <a:pt x="133945" y="187523"/>
                </a:lnTo>
                <a:lnTo>
                  <a:pt x="142875" y="196453"/>
                </a:lnTo>
                <a:lnTo>
                  <a:pt x="151804" y="205382"/>
                </a:lnTo>
                <a:lnTo>
                  <a:pt x="151804" y="214312"/>
                </a:lnTo>
                <a:lnTo>
                  <a:pt x="169664" y="232171"/>
                </a:lnTo>
                <a:lnTo>
                  <a:pt x="169664" y="23217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Freeform 168"/>
          <p:cNvSpPr/>
          <p:nvPr/>
        </p:nvSpPr>
        <p:spPr>
          <a:xfrm>
            <a:off x="6884789" y="2786063"/>
            <a:ext cx="223243" cy="232172"/>
          </a:xfrm>
          <a:custGeom>
            <a:avLst/>
            <a:gdLst/>
            <a:ahLst/>
            <a:cxnLst/>
            <a:rect l="0" t="0" r="0" b="0"/>
            <a:pathLst>
              <a:path w="223243" h="232172">
                <a:moveTo>
                  <a:pt x="0" y="44648"/>
                </a:moveTo>
                <a:lnTo>
                  <a:pt x="0" y="35718"/>
                </a:lnTo>
                <a:lnTo>
                  <a:pt x="8930" y="26788"/>
                </a:lnTo>
                <a:lnTo>
                  <a:pt x="17859" y="17858"/>
                </a:lnTo>
                <a:lnTo>
                  <a:pt x="26789" y="8929"/>
                </a:lnTo>
                <a:lnTo>
                  <a:pt x="35719" y="0"/>
                </a:lnTo>
                <a:lnTo>
                  <a:pt x="44649" y="0"/>
                </a:lnTo>
                <a:lnTo>
                  <a:pt x="53578" y="0"/>
                </a:lnTo>
                <a:lnTo>
                  <a:pt x="62508" y="0"/>
                </a:lnTo>
                <a:lnTo>
                  <a:pt x="80367" y="0"/>
                </a:lnTo>
                <a:lnTo>
                  <a:pt x="89297" y="0"/>
                </a:lnTo>
                <a:lnTo>
                  <a:pt x="98227" y="8929"/>
                </a:lnTo>
                <a:lnTo>
                  <a:pt x="107156" y="17858"/>
                </a:lnTo>
                <a:lnTo>
                  <a:pt x="125016" y="26788"/>
                </a:lnTo>
                <a:lnTo>
                  <a:pt x="133945" y="26788"/>
                </a:lnTo>
                <a:lnTo>
                  <a:pt x="133945" y="44648"/>
                </a:lnTo>
                <a:lnTo>
                  <a:pt x="142875" y="53577"/>
                </a:lnTo>
                <a:lnTo>
                  <a:pt x="151805" y="62507"/>
                </a:lnTo>
                <a:lnTo>
                  <a:pt x="151805" y="71437"/>
                </a:lnTo>
                <a:lnTo>
                  <a:pt x="151805" y="89296"/>
                </a:lnTo>
                <a:lnTo>
                  <a:pt x="151805" y="98226"/>
                </a:lnTo>
                <a:lnTo>
                  <a:pt x="142875" y="107155"/>
                </a:lnTo>
                <a:lnTo>
                  <a:pt x="142875" y="125015"/>
                </a:lnTo>
                <a:lnTo>
                  <a:pt x="133945" y="133944"/>
                </a:lnTo>
                <a:lnTo>
                  <a:pt x="125016" y="142874"/>
                </a:lnTo>
                <a:lnTo>
                  <a:pt x="116086" y="151804"/>
                </a:lnTo>
                <a:lnTo>
                  <a:pt x="107156" y="151804"/>
                </a:lnTo>
                <a:lnTo>
                  <a:pt x="98227" y="160733"/>
                </a:lnTo>
                <a:lnTo>
                  <a:pt x="89297" y="160733"/>
                </a:lnTo>
                <a:lnTo>
                  <a:pt x="80367" y="169663"/>
                </a:lnTo>
                <a:lnTo>
                  <a:pt x="71438" y="169663"/>
                </a:lnTo>
                <a:lnTo>
                  <a:pt x="62508" y="169663"/>
                </a:lnTo>
                <a:lnTo>
                  <a:pt x="62508" y="169663"/>
                </a:lnTo>
                <a:lnTo>
                  <a:pt x="53578" y="169663"/>
                </a:lnTo>
                <a:lnTo>
                  <a:pt x="53578" y="169663"/>
                </a:lnTo>
                <a:lnTo>
                  <a:pt x="53578" y="160733"/>
                </a:lnTo>
                <a:lnTo>
                  <a:pt x="53578" y="160733"/>
                </a:lnTo>
                <a:lnTo>
                  <a:pt x="53578" y="160733"/>
                </a:lnTo>
                <a:lnTo>
                  <a:pt x="53578" y="151804"/>
                </a:lnTo>
                <a:lnTo>
                  <a:pt x="62508" y="151804"/>
                </a:lnTo>
                <a:lnTo>
                  <a:pt x="62508" y="151804"/>
                </a:lnTo>
                <a:lnTo>
                  <a:pt x="71438" y="142874"/>
                </a:lnTo>
                <a:lnTo>
                  <a:pt x="80367" y="142874"/>
                </a:lnTo>
                <a:lnTo>
                  <a:pt x="89297" y="142874"/>
                </a:lnTo>
                <a:lnTo>
                  <a:pt x="98227" y="151804"/>
                </a:lnTo>
                <a:lnTo>
                  <a:pt x="107156" y="151804"/>
                </a:lnTo>
                <a:lnTo>
                  <a:pt x="125016" y="151804"/>
                </a:lnTo>
                <a:lnTo>
                  <a:pt x="133945" y="160733"/>
                </a:lnTo>
                <a:lnTo>
                  <a:pt x="142875" y="169663"/>
                </a:lnTo>
                <a:lnTo>
                  <a:pt x="151805" y="169663"/>
                </a:lnTo>
                <a:lnTo>
                  <a:pt x="160734" y="178593"/>
                </a:lnTo>
                <a:lnTo>
                  <a:pt x="169664" y="187523"/>
                </a:lnTo>
                <a:lnTo>
                  <a:pt x="187524" y="196452"/>
                </a:lnTo>
                <a:lnTo>
                  <a:pt x="196453" y="205382"/>
                </a:lnTo>
                <a:lnTo>
                  <a:pt x="205383" y="214312"/>
                </a:lnTo>
                <a:lnTo>
                  <a:pt x="214313" y="223241"/>
                </a:lnTo>
                <a:lnTo>
                  <a:pt x="223242" y="232171"/>
                </a:lnTo>
                <a:lnTo>
                  <a:pt x="223242" y="23217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Freeform 169"/>
          <p:cNvSpPr/>
          <p:nvPr/>
        </p:nvSpPr>
        <p:spPr>
          <a:xfrm>
            <a:off x="7206258" y="3000375"/>
            <a:ext cx="8931" cy="214313"/>
          </a:xfrm>
          <a:custGeom>
            <a:avLst/>
            <a:gdLst/>
            <a:ahLst/>
            <a:cxnLst/>
            <a:rect l="0" t="0" r="0" b="0"/>
            <a:pathLst>
              <a:path w="8931" h="214313">
                <a:moveTo>
                  <a:pt x="8930" y="0"/>
                </a:moveTo>
                <a:lnTo>
                  <a:pt x="893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8"/>
                </a:lnTo>
                <a:lnTo>
                  <a:pt x="8930" y="44648"/>
                </a:lnTo>
                <a:lnTo>
                  <a:pt x="8930" y="62507"/>
                </a:lnTo>
                <a:lnTo>
                  <a:pt x="8930" y="71437"/>
                </a:lnTo>
                <a:lnTo>
                  <a:pt x="8930" y="89296"/>
                </a:lnTo>
                <a:lnTo>
                  <a:pt x="8930" y="107156"/>
                </a:lnTo>
                <a:lnTo>
                  <a:pt x="8930" y="116086"/>
                </a:lnTo>
                <a:lnTo>
                  <a:pt x="8930" y="133945"/>
                </a:lnTo>
                <a:lnTo>
                  <a:pt x="8930" y="142875"/>
                </a:lnTo>
                <a:lnTo>
                  <a:pt x="8930" y="160734"/>
                </a:lnTo>
                <a:lnTo>
                  <a:pt x="0" y="169664"/>
                </a:lnTo>
                <a:lnTo>
                  <a:pt x="0" y="187523"/>
                </a:lnTo>
                <a:lnTo>
                  <a:pt x="0" y="196453"/>
                </a:lnTo>
                <a:lnTo>
                  <a:pt x="0" y="205382"/>
                </a:lnTo>
                <a:lnTo>
                  <a:pt x="0" y="214312"/>
                </a:lnTo>
                <a:lnTo>
                  <a:pt x="0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Freeform 170"/>
          <p:cNvSpPr/>
          <p:nvPr/>
        </p:nvSpPr>
        <p:spPr>
          <a:xfrm>
            <a:off x="7152680" y="3089671"/>
            <a:ext cx="223243" cy="17861"/>
          </a:xfrm>
          <a:custGeom>
            <a:avLst/>
            <a:gdLst/>
            <a:ahLst/>
            <a:cxnLst/>
            <a:rect l="0" t="0" r="0" b="0"/>
            <a:pathLst>
              <a:path w="223243" h="17861">
                <a:moveTo>
                  <a:pt x="0" y="17860"/>
                </a:move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53578" y="0"/>
                </a:lnTo>
                <a:lnTo>
                  <a:pt x="71437" y="0"/>
                </a:lnTo>
                <a:lnTo>
                  <a:pt x="89297" y="0"/>
                </a:lnTo>
                <a:lnTo>
                  <a:pt x="98226" y="0"/>
                </a:lnTo>
                <a:lnTo>
                  <a:pt x="116086" y="8930"/>
                </a:lnTo>
                <a:lnTo>
                  <a:pt x="133945" y="8930"/>
                </a:lnTo>
                <a:lnTo>
                  <a:pt x="151804" y="8930"/>
                </a:lnTo>
                <a:lnTo>
                  <a:pt x="169664" y="8930"/>
                </a:lnTo>
                <a:lnTo>
                  <a:pt x="178593" y="8930"/>
                </a:lnTo>
                <a:lnTo>
                  <a:pt x="196453" y="8930"/>
                </a:lnTo>
                <a:lnTo>
                  <a:pt x="205383" y="8930"/>
                </a:lnTo>
                <a:lnTo>
                  <a:pt x="223242" y="8930"/>
                </a:lnTo>
                <a:lnTo>
                  <a:pt x="223242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Freeform 171"/>
          <p:cNvSpPr/>
          <p:nvPr/>
        </p:nvSpPr>
        <p:spPr>
          <a:xfrm>
            <a:off x="7492008" y="2920007"/>
            <a:ext cx="44649" cy="312540"/>
          </a:xfrm>
          <a:custGeom>
            <a:avLst/>
            <a:gdLst/>
            <a:ahLst/>
            <a:cxnLst/>
            <a:rect l="0" t="0" r="0" b="0"/>
            <a:pathLst>
              <a:path w="44649" h="312540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44649"/>
                </a:lnTo>
                <a:lnTo>
                  <a:pt x="0" y="53579"/>
                </a:lnTo>
                <a:lnTo>
                  <a:pt x="0" y="71438"/>
                </a:lnTo>
                <a:lnTo>
                  <a:pt x="8930" y="89297"/>
                </a:lnTo>
                <a:lnTo>
                  <a:pt x="8930" y="107157"/>
                </a:lnTo>
                <a:lnTo>
                  <a:pt x="8930" y="125016"/>
                </a:lnTo>
                <a:lnTo>
                  <a:pt x="8930" y="151805"/>
                </a:lnTo>
                <a:lnTo>
                  <a:pt x="8930" y="169664"/>
                </a:lnTo>
                <a:lnTo>
                  <a:pt x="17859" y="187524"/>
                </a:lnTo>
                <a:lnTo>
                  <a:pt x="17859" y="205383"/>
                </a:lnTo>
                <a:lnTo>
                  <a:pt x="17859" y="223243"/>
                </a:lnTo>
                <a:lnTo>
                  <a:pt x="17859" y="241102"/>
                </a:lnTo>
                <a:lnTo>
                  <a:pt x="17859" y="258961"/>
                </a:lnTo>
                <a:lnTo>
                  <a:pt x="17859" y="267891"/>
                </a:lnTo>
                <a:lnTo>
                  <a:pt x="26789" y="285750"/>
                </a:lnTo>
                <a:lnTo>
                  <a:pt x="26789" y="294680"/>
                </a:lnTo>
                <a:lnTo>
                  <a:pt x="26789" y="294680"/>
                </a:lnTo>
                <a:lnTo>
                  <a:pt x="35719" y="303610"/>
                </a:lnTo>
                <a:lnTo>
                  <a:pt x="35719" y="303610"/>
                </a:lnTo>
                <a:lnTo>
                  <a:pt x="44648" y="312539"/>
                </a:lnTo>
                <a:lnTo>
                  <a:pt x="44648" y="31253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Freeform 172"/>
          <p:cNvSpPr/>
          <p:nvPr/>
        </p:nvSpPr>
        <p:spPr>
          <a:xfrm>
            <a:off x="7572375" y="2920007"/>
            <a:ext cx="214314" cy="267892"/>
          </a:xfrm>
          <a:custGeom>
            <a:avLst/>
            <a:gdLst/>
            <a:ahLst/>
            <a:cxnLst/>
            <a:rect l="0" t="0" r="0" b="0"/>
            <a:pathLst>
              <a:path w="214314" h="267892">
                <a:moveTo>
                  <a:pt x="125016" y="26789"/>
                </a:moveTo>
                <a:lnTo>
                  <a:pt x="125016" y="17860"/>
                </a:lnTo>
                <a:lnTo>
                  <a:pt x="125016" y="8930"/>
                </a:lnTo>
                <a:lnTo>
                  <a:pt x="125016" y="893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16086" y="8930"/>
                </a:lnTo>
                <a:lnTo>
                  <a:pt x="116086" y="8930"/>
                </a:lnTo>
                <a:lnTo>
                  <a:pt x="107156" y="17860"/>
                </a:lnTo>
                <a:lnTo>
                  <a:pt x="98227" y="26789"/>
                </a:lnTo>
                <a:lnTo>
                  <a:pt x="89297" y="35719"/>
                </a:lnTo>
                <a:lnTo>
                  <a:pt x="80367" y="44649"/>
                </a:lnTo>
                <a:lnTo>
                  <a:pt x="71438" y="53579"/>
                </a:lnTo>
                <a:lnTo>
                  <a:pt x="53578" y="62508"/>
                </a:lnTo>
                <a:lnTo>
                  <a:pt x="44648" y="80368"/>
                </a:lnTo>
                <a:lnTo>
                  <a:pt x="35719" y="89297"/>
                </a:lnTo>
                <a:lnTo>
                  <a:pt x="26789" y="107157"/>
                </a:lnTo>
                <a:lnTo>
                  <a:pt x="17859" y="116086"/>
                </a:lnTo>
                <a:lnTo>
                  <a:pt x="8930" y="133946"/>
                </a:lnTo>
                <a:lnTo>
                  <a:pt x="8930" y="151805"/>
                </a:lnTo>
                <a:lnTo>
                  <a:pt x="0" y="160735"/>
                </a:lnTo>
                <a:lnTo>
                  <a:pt x="8930" y="178594"/>
                </a:lnTo>
                <a:lnTo>
                  <a:pt x="8930" y="187524"/>
                </a:lnTo>
                <a:lnTo>
                  <a:pt x="17859" y="205383"/>
                </a:lnTo>
                <a:lnTo>
                  <a:pt x="26789" y="214313"/>
                </a:lnTo>
                <a:lnTo>
                  <a:pt x="35719" y="223243"/>
                </a:lnTo>
                <a:lnTo>
                  <a:pt x="53578" y="241102"/>
                </a:lnTo>
                <a:lnTo>
                  <a:pt x="62508" y="241102"/>
                </a:lnTo>
                <a:lnTo>
                  <a:pt x="80367" y="250032"/>
                </a:lnTo>
                <a:lnTo>
                  <a:pt x="98227" y="258961"/>
                </a:lnTo>
                <a:lnTo>
                  <a:pt x="107156" y="258961"/>
                </a:lnTo>
                <a:lnTo>
                  <a:pt x="125016" y="267891"/>
                </a:lnTo>
                <a:lnTo>
                  <a:pt x="142875" y="267891"/>
                </a:lnTo>
                <a:lnTo>
                  <a:pt x="151805" y="267891"/>
                </a:lnTo>
                <a:lnTo>
                  <a:pt x="160734" y="267891"/>
                </a:lnTo>
                <a:lnTo>
                  <a:pt x="178594" y="267891"/>
                </a:lnTo>
                <a:lnTo>
                  <a:pt x="187523" y="267891"/>
                </a:lnTo>
                <a:lnTo>
                  <a:pt x="196453" y="258961"/>
                </a:lnTo>
                <a:lnTo>
                  <a:pt x="205383" y="250032"/>
                </a:lnTo>
                <a:lnTo>
                  <a:pt x="205383" y="241102"/>
                </a:lnTo>
                <a:lnTo>
                  <a:pt x="214313" y="241102"/>
                </a:lnTo>
                <a:lnTo>
                  <a:pt x="214313" y="232172"/>
                </a:lnTo>
                <a:lnTo>
                  <a:pt x="214313" y="214313"/>
                </a:lnTo>
                <a:lnTo>
                  <a:pt x="205383" y="205383"/>
                </a:lnTo>
                <a:lnTo>
                  <a:pt x="205383" y="196454"/>
                </a:lnTo>
                <a:lnTo>
                  <a:pt x="196453" y="187524"/>
                </a:lnTo>
                <a:lnTo>
                  <a:pt x="196453" y="187524"/>
                </a:lnTo>
                <a:lnTo>
                  <a:pt x="187523" y="178594"/>
                </a:lnTo>
                <a:lnTo>
                  <a:pt x="178594" y="178594"/>
                </a:lnTo>
                <a:lnTo>
                  <a:pt x="169664" y="169664"/>
                </a:lnTo>
                <a:lnTo>
                  <a:pt x="151805" y="169664"/>
                </a:lnTo>
                <a:lnTo>
                  <a:pt x="142875" y="169664"/>
                </a:lnTo>
                <a:lnTo>
                  <a:pt x="133945" y="169664"/>
                </a:lnTo>
                <a:lnTo>
                  <a:pt x="116086" y="169664"/>
                </a:lnTo>
                <a:lnTo>
                  <a:pt x="107156" y="178594"/>
                </a:lnTo>
                <a:lnTo>
                  <a:pt x="98227" y="178594"/>
                </a:lnTo>
                <a:lnTo>
                  <a:pt x="89297" y="187524"/>
                </a:lnTo>
                <a:lnTo>
                  <a:pt x="80367" y="187524"/>
                </a:lnTo>
                <a:lnTo>
                  <a:pt x="71438" y="196454"/>
                </a:lnTo>
                <a:lnTo>
                  <a:pt x="62508" y="205383"/>
                </a:lnTo>
                <a:lnTo>
                  <a:pt x="62508" y="205383"/>
                </a:lnTo>
                <a:lnTo>
                  <a:pt x="53578" y="214313"/>
                </a:lnTo>
                <a:lnTo>
                  <a:pt x="53578" y="214313"/>
                </a:lnTo>
                <a:lnTo>
                  <a:pt x="53578" y="214313"/>
                </a:lnTo>
                <a:lnTo>
                  <a:pt x="53578" y="223243"/>
                </a:lnTo>
                <a:lnTo>
                  <a:pt x="53578" y="232172"/>
                </a:lnTo>
                <a:lnTo>
                  <a:pt x="53578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Freeform 173"/>
          <p:cNvSpPr/>
          <p:nvPr/>
        </p:nvSpPr>
        <p:spPr>
          <a:xfrm>
            <a:off x="7831336" y="2964656"/>
            <a:ext cx="142876" cy="241102"/>
          </a:xfrm>
          <a:custGeom>
            <a:avLst/>
            <a:gdLst/>
            <a:ahLst/>
            <a:cxnLst/>
            <a:rect l="0" t="0" r="0" b="0"/>
            <a:pathLst>
              <a:path w="142876" h="241102">
                <a:moveTo>
                  <a:pt x="142875" y="0"/>
                </a:move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25016" y="0"/>
                </a:lnTo>
                <a:lnTo>
                  <a:pt x="125016" y="8930"/>
                </a:lnTo>
                <a:lnTo>
                  <a:pt x="116086" y="8930"/>
                </a:lnTo>
                <a:lnTo>
                  <a:pt x="107156" y="17859"/>
                </a:lnTo>
                <a:lnTo>
                  <a:pt x="98227" y="35719"/>
                </a:lnTo>
                <a:lnTo>
                  <a:pt x="89297" y="44648"/>
                </a:lnTo>
                <a:lnTo>
                  <a:pt x="80367" y="62508"/>
                </a:lnTo>
                <a:lnTo>
                  <a:pt x="71437" y="71437"/>
                </a:lnTo>
                <a:lnTo>
                  <a:pt x="62508" y="89297"/>
                </a:lnTo>
                <a:lnTo>
                  <a:pt x="53578" y="107156"/>
                </a:lnTo>
                <a:lnTo>
                  <a:pt x="35719" y="125015"/>
                </a:lnTo>
                <a:lnTo>
                  <a:pt x="26789" y="142875"/>
                </a:lnTo>
                <a:lnTo>
                  <a:pt x="17859" y="160734"/>
                </a:lnTo>
                <a:lnTo>
                  <a:pt x="8930" y="169664"/>
                </a:lnTo>
                <a:lnTo>
                  <a:pt x="8930" y="187523"/>
                </a:lnTo>
                <a:lnTo>
                  <a:pt x="0" y="196453"/>
                </a:lnTo>
                <a:lnTo>
                  <a:pt x="0" y="214312"/>
                </a:lnTo>
                <a:lnTo>
                  <a:pt x="0" y="223242"/>
                </a:lnTo>
                <a:lnTo>
                  <a:pt x="0" y="223242"/>
                </a:lnTo>
                <a:lnTo>
                  <a:pt x="0" y="241101"/>
                </a:lnTo>
                <a:lnTo>
                  <a:pt x="0" y="24110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Freeform 174"/>
          <p:cNvSpPr/>
          <p:nvPr/>
        </p:nvSpPr>
        <p:spPr>
          <a:xfrm>
            <a:off x="7840266" y="2964656"/>
            <a:ext cx="205383" cy="232173"/>
          </a:xfrm>
          <a:custGeom>
            <a:avLst/>
            <a:gdLst/>
            <a:ahLst/>
            <a:cxnLst/>
            <a:rect l="0" t="0" r="0" b="0"/>
            <a:pathLst>
              <a:path w="205383" h="232173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8930"/>
                </a:lnTo>
                <a:lnTo>
                  <a:pt x="35718" y="8930"/>
                </a:lnTo>
                <a:lnTo>
                  <a:pt x="44648" y="17859"/>
                </a:lnTo>
                <a:lnTo>
                  <a:pt x="53578" y="26789"/>
                </a:lnTo>
                <a:lnTo>
                  <a:pt x="62507" y="44648"/>
                </a:lnTo>
                <a:lnTo>
                  <a:pt x="71437" y="53578"/>
                </a:lnTo>
                <a:lnTo>
                  <a:pt x="80367" y="71437"/>
                </a:lnTo>
                <a:lnTo>
                  <a:pt x="98226" y="80367"/>
                </a:lnTo>
                <a:lnTo>
                  <a:pt x="107156" y="98226"/>
                </a:lnTo>
                <a:lnTo>
                  <a:pt x="116086" y="116086"/>
                </a:lnTo>
                <a:lnTo>
                  <a:pt x="125015" y="125015"/>
                </a:lnTo>
                <a:lnTo>
                  <a:pt x="133945" y="142875"/>
                </a:lnTo>
                <a:lnTo>
                  <a:pt x="142875" y="160734"/>
                </a:lnTo>
                <a:lnTo>
                  <a:pt x="151804" y="169664"/>
                </a:lnTo>
                <a:lnTo>
                  <a:pt x="160734" y="187523"/>
                </a:lnTo>
                <a:lnTo>
                  <a:pt x="169664" y="196453"/>
                </a:lnTo>
                <a:lnTo>
                  <a:pt x="187523" y="205383"/>
                </a:lnTo>
                <a:lnTo>
                  <a:pt x="196453" y="214312"/>
                </a:lnTo>
                <a:lnTo>
                  <a:pt x="205382" y="232172"/>
                </a:lnTo>
                <a:lnTo>
                  <a:pt x="205382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Freeform 175"/>
          <p:cNvSpPr/>
          <p:nvPr/>
        </p:nvSpPr>
        <p:spPr>
          <a:xfrm>
            <a:off x="8117086" y="2911078"/>
            <a:ext cx="17860" cy="258962"/>
          </a:xfrm>
          <a:custGeom>
            <a:avLst/>
            <a:gdLst/>
            <a:ahLst/>
            <a:cxnLst/>
            <a:rect l="0" t="0" r="0" b="0"/>
            <a:pathLst>
              <a:path w="17860" h="258962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8929"/>
                </a:lnTo>
                <a:lnTo>
                  <a:pt x="17859" y="17859"/>
                </a:lnTo>
                <a:lnTo>
                  <a:pt x="17859" y="26789"/>
                </a:lnTo>
                <a:lnTo>
                  <a:pt x="8930" y="35718"/>
                </a:lnTo>
                <a:lnTo>
                  <a:pt x="8930" y="53578"/>
                </a:lnTo>
                <a:lnTo>
                  <a:pt x="8930" y="71437"/>
                </a:lnTo>
                <a:lnTo>
                  <a:pt x="8930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0" y="142875"/>
                </a:lnTo>
                <a:lnTo>
                  <a:pt x="0" y="151804"/>
                </a:lnTo>
                <a:lnTo>
                  <a:pt x="0" y="169664"/>
                </a:lnTo>
                <a:lnTo>
                  <a:pt x="0" y="187523"/>
                </a:lnTo>
                <a:lnTo>
                  <a:pt x="0" y="196453"/>
                </a:lnTo>
                <a:lnTo>
                  <a:pt x="0" y="214312"/>
                </a:lnTo>
                <a:lnTo>
                  <a:pt x="0" y="223242"/>
                </a:lnTo>
                <a:lnTo>
                  <a:pt x="0" y="241101"/>
                </a:lnTo>
                <a:lnTo>
                  <a:pt x="8930" y="250031"/>
                </a:lnTo>
                <a:lnTo>
                  <a:pt x="8930" y="258961"/>
                </a:lnTo>
                <a:lnTo>
                  <a:pt x="8930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Freeform 176"/>
          <p:cNvSpPr/>
          <p:nvPr/>
        </p:nvSpPr>
        <p:spPr>
          <a:xfrm>
            <a:off x="8054578" y="3018234"/>
            <a:ext cx="214313" cy="8931"/>
          </a:xfrm>
          <a:custGeom>
            <a:avLst/>
            <a:gdLst/>
            <a:ahLst/>
            <a:cxnLst/>
            <a:rect l="0" t="0" r="0" b="0"/>
            <a:pathLst>
              <a:path w="214313" h="8931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53578" y="0"/>
                </a:lnTo>
                <a:lnTo>
                  <a:pt x="71438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6" y="0"/>
                </a:lnTo>
                <a:lnTo>
                  <a:pt x="142874" y="0"/>
                </a:lnTo>
                <a:lnTo>
                  <a:pt x="151804" y="8930"/>
                </a:lnTo>
                <a:lnTo>
                  <a:pt x="169663" y="8930"/>
                </a:lnTo>
                <a:lnTo>
                  <a:pt x="187523" y="8930"/>
                </a:lnTo>
                <a:lnTo>
                  <a:pt x="196452" y="8930"/>
                </a:lnTo>
                <a:lnTo>
                  <a:pt x="214312" y="8930"/>
                </a:lnTo>
                <a:lnTo>
                  <a:pt x="214312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Freeform 177"/>
          <p:cNvSpPr/>
          <p:nvPr/>
        </p:nvSpPr>
        <p:spPr>
          <a:xfrm>
            <a:off x="8268890" y="2911078"/>
            <a:ext cx="178595" cy="223243"/>
          </a:xfrm>
          <a:custGeom>
            <a:avLst/>
            <a:gdLst/>
            <a:ahLst/>
            <a:cxnLst/>
            <a:rect l="0" t="0" r="0" b="0"/>
            <a:pathLst>
              <a:path w="178595" h="223243">
                <a:moveTo>
                  <a:pt x="151805" y="8929"/>
                </a:moveTo>
                <a:lnTo>
                  <a:pt x="151805" y="0"/>
                </a:lnTo>
                <a:lnTo>
                  <a:pt x="142875" y="0"/>
                </a:lnTo>
                <a:lnTo>
                  <a:pt x="142875" y="0"/>
                </a:lnTo>
                <a:lnTo>
                  <a:pt x="133945" y="0"/>
                </a:lnTo>
                <a:lnTo>
                  <a:pt x="133945" y="0"/>
                </a:lnTo>
                <a:lnTo>
                  <a:pt x="125015" y="0"/>
                </a:lnTo>
                <a:lnTo>
                  <a:pt x="116086" y="8929"/>
                </a:lnTo>
                <a:lnTo>
                  <a:pt x="107156" y="8929"/>
                </a:lnTo>
                <a:lnTo>
                  <a:pt x="98226" y="17859"/>
                </a:lnTo>
                <a:lnTo>
                  <a:pt x="89297" y="26789"/>
                </a:lnTo>
                <a:lnTo>
                  <a:pt x="71437" y="26789"/>
                </a:lnTo>
                <a:lnTo>
                  <a:pt x="62508" y="35718"/>
                </a:lnTo>
                <a:lnTo>
                  <a:pt x="53578" y="44648"/>
                </a:lnTo>
                <a:lnTo>
                  <a:pt x="35719" y="62508"/>
                </a:lnTo>
                <a:lnTo>
                  <a:pt x="26789" y="71437"/>
                </a:lnTo>
                <a:lnTo>
                  <a:pt x="17859" y="80367"/>
                </a:lnTo>
                <a:lnTo>
                  <a:pt x="8930" y="98226"/>
                </a:lnTo>
                <a:lnTo>
                  <a:pt x="0" y="107156"/>
                </a:lnTo>
                <a:lnTo>
                  <a:pt x="0" y="125015"/>
                </a:lnTo>
                <a:lnTo>
                  <a:pt x="0" y="133945"/>
                </a:lnTo>
                <a:lnTo>
                  <a:pt x="0" y="142875"/>
                </a:lnTo>
                <a:lnTo>
                  <a:pt x="0" y="160734"/>
                </a:lnTo>
                <a:lnTo>
                  <a:pt x="8930" y="169664"/>
                </a:lnTo>
                <a:lnTo>
                  <a:pt x="17859" y="178593"/>
                </a:lnTo>
                <a:lnTo>
                  <a:pt x="26789" y="196453"/>
                </a:lnTo>
                <a:lnTo>
                  <a:pt x="35719" y="196453"/>
                </a:lnTo>
                <a:lnTo>
                  <a:pt x="53578" y="205383"/>
                </a:lnTo>
                <a:lnTo>
                  <a:pt x="71437" y="214312"/>
                </a:lnTo>
                <a:lnTo>
                  <a:pt x="89297" y="223242"/>
                </a:lnTo>
                <a:lnTo>
                  <a:pt x="107156" y="223242"/>
                </a:lnTo>
                <a:lnTo>
                  <a:pt x="116086" y="223242"/>
                </a:lnTo>
                <a:lnTo>
                  <a:pt x="133945" y="223242"/>
                </a:lnTo>
                <a:lnTo>
                  <a:pt x="151805" y="223242"/>
                </a:lnTo>
                <a:lnTo>
                  <a:pt x="160734" y="223242"/>
                </a:lnTo>
                <a:lnTo>
                  <a:pt x="169664" y="223242"/>
                </a:lnTo>
                <a:lnTo>
                  <a:pt x="169664" y="214312"/>
                </a:lnTo>
                <a:lnTo>
                  <a:pt x="178594" y="214312"/>
                </a:lnTo>
                <a:lnTo>
                  <a:pt x="178594" y="205383"/>
                </a:lnTo>
                <a:lnTo>
                  <a:pt x="178594" y="196453"/>
                </a:lnTo>
                <a:lnTo>
                  <a:pt x="178594" y="187523"/>
                </a:lnTo>
                <a:lnTo>
                  <a:pt x="169664" y="178593"/>
                </a:lnTo>
                <a:lnTo>
                  <a:pt x="160734" y="169664"/>
                </a:lnTo>
                <a:lnTo>
                  <a:pt x="151805" y="169664"/>
                </a:lnTo>
                <a:lnTo>
                  <a:pt x="142875" y="160734"/>
                </a:lnTo>
                <a:lnTo>
                  <a:pt x="133945" y="151804"/>
                </a:lnTo>
                <a:lnTo>
                  <a:pt x="116086" y="142875"/>
                </a:lnTo>
                <a:lnTo>
                  <a:pt x="107156" y="142875"/>
                </a:lnTo>
                <a:lnTo>
                  <a:pt x="89297" y="142875"/>
                </a:lnTo>
                <a:lnTo>
                  <a:pt x="80367" y="133945"/>
                </a:lnTo>
                <a:lnTo>
                  <a:pt x="62508" y="133945"/>
                </a:lnTo>
                <a:lnTo>
                  <a:pt x="53578" y="133945"/>
                </a:lnTo>
                <a:lnTo>
                  <a:pt x="53578" y="133945"/>
                </a:lnTo>
                <a:lnTo>
                  <a:pt x="44648" y="133945"/>
                </a:lnTo>
                <a:lnTo>
                  <a:pt x="35719" y="133945"/>
                </a:lnTo>
                <a:lnTo>
                  <a:pt x="35719" y="133945"/>
                </a:lnTo>
                <a:lnTo>
                  <a:pt x="35719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Freeform 178"/>
          <p:cNvSpPr/>
          <p:nvPr/>
        </p:nvSpPr>
        <p:spPr>
          <a:xfrm>
            <a:off x="8518921" y="2875359"/>
            <a:ext cx="169665" cy="321470"/>
          </a:xfrm>
          <a:custGeom>
            <a:avLst/>
            <a:gdLst/>
            <a:ahLst/>
            <a:cxnLst/>
            <a:rect l="0" t="0" r="0" b="0"/>
            <a:pathLst>
              <a:path w="169665" h="321470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62508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0" y="98227"/>
                </a:lnTo>
                <a:lnTo>
                  <a:pt x="0" y="98227"/>
                </a:lnTo>
                <a:lnTo>
                  <a:pt x="0" y="107156"/>
                </a:lnTo>
                <a:lnTo>
                  <a:pt x="8930" y="116086"/>
                </a:lnTo>
                <a:lnTo>
                  <a:pt x="8930" y="125016"/>
                </a:lnTo>
                <a:lnTo>
                  <a:pt x="17859" y="125016"/>
                </a:lnTo>
                <a:lnTo>
                  <a:pt x="26789" y="125016"/>
                </a:lnTo>
                <a:lnTo>
                  <a:pt x="26789" y="133945"/>
                </a:lnTo>
                <a:lnTo>
                  <a:pt x="35719" y="133945"/>
                </a:lnTo>
                <a:lnTo>
                  <a:pt x="44649" y="133945"/>
                </a:lnTo>
                <a:lnTo>
                  <a:pt x="53578" y="142875"/>
                </a:lnTo>
                <a:lnTo>
                  <a:pt x="62508" y="133945"/>
                </a:lnTo>
                <a:lnTo>
                  <a:pt x="71438" y="133945"/>
                </a:lnTo>
                <a:lnTo>
                  <a:pt x="80367" y="133945"/>
                </a:lnTo>
                <a:lnTo>
                  <a:pt x="89297" y="133945"/>
                </a:lnTo>
                <a:lnTo>
                  <a:pt x="98227" y="125016"/>
                </a:lnTo>
                <a:lnTo>
                  <a:pt x="107156" y="125016"/>
                </a:lnTo>
                <a:lnTo>
                  <a:pt x="116086" y="116086"/>
                </a:lnTo>
                <a:lnTo>
                  <a:pt x="125016" y="107156"/>
                </a:lnTo>
                <a:lnTo>
                  <a:pt x="125016" y="107156"/>
                </a:lnTo>
                <a:lnTo>
                  <a:pt x="133945" y="98227"/>
                </a:lnTo>
                <a:lnTo>
                  <a:pt x="133945" y="89297"/>
                </a:lnTo>
                <a:lnTo>
                  <a:pt x="133945" y="80367"/>
                </a:lnTo>
                <a:lnTo>
                  <a:pt x="142875" y="71437"/>
                </a:lnTo>
                <a:lnTo>
                  <a:pt x="142875" y="71437"/>
                </a:lnTo>
                <a:lnTo>
                  <a:pt x="142875" y="62508"/>
                </a:lnTo>
                <a:lnTo>
                  <a:pt x="142875" y="62508"/>
                </a:lnTo>
                <a:lnTo>
                  <a:pt x="142875" y="53578"/>
                </a:lnTo>
                <a:lnTo>
                  <a:pt x="151805" y="53578"/>
                </a:lnTo>
                <a:lnTo>
                  <a:pt x="151805" y="53578"/>
                </a:lnTo>
                <a:lnTo>
                  <a:pt x="151805" y="53578"/>
                </a:lnTo>
                <a:lnTo>
                  <a:pt x="151805" y="53578"/>
                </a:lnTo>
                <a:lnTo>
                  <a:pt x="142875" y="53578"/>
                </a:lnTo>
                <a:lnTo>
                  <a:pt x="142875" y="62508"/>
                </a:lnTo>
                <a:lnTo>
                  <a:pt x="142875" y="62508"/>
                </a:lnTo>
                <a:lnTo>
                  <a:pt x="142875" y="71437"/>
                </a:lnTo>
                <a:lnTo>
                  <a:pt x="142875" y="80367"/>
                </a:lnTo>
                <a:lnTo>
                  <a:pt x="142875" y="98227"/>
                </a:lnTo>
                <a:lnTo>
                  <a:pt x="142875" y="107156"/>
                </a:lnTo>
                <a:lnTo>
                  <a:pt x="142875" y="116086"/>
                </a:lnTo>
                <a:lnTo>
                  <a:pt x="142875" y="133945"/>
                </a:lnTo>
                <a:lnTo>
                  <a:pt x="142875" y="151805"/>
                </a:lnTo>
                <a:lnTo>
                  <a:pt x="142875" y="169664"/>
                </a:lnTo>
                <a:lnTo>
                  <a:pt x="151805" y="187523"/>
                </a:lnTo>
                <a:lnTo>
                  <a:pt x="151805" y="205383"/>
                </a:lnTo>
                <a:lnTo>
                  <a:pt x="160734" y="223242"/>
                </a:lnTo>
                <a:lnTo>
                  <a:pt x="160734" y="250031"/>
                </a:lnTo>
                <a:lnTo>
                  <a:pt x="160734" y="267891"/>
                </a:lnTo>
                <a:lnTo>
                  <a:pt x="169664" y="285750"/>
                </a:lnTo>
                <a:lnTo>
                  <a:pt x="169664" y="321469"/>
                </a:lnTo>
                <a:lnTo>
                  <a:pt x="169664" y="3214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Freeform 179"/>
          <p:cNvSpPr/>
          <p:nvPr/>
        </p:nvSpPr>
        <p:spPr>
          <a:xfrm>
            <a:off x="3768328" y="1875234"/>
            <a:ext cx="1375173" cy="392907"/>
          </a:xfrm>
          <a:custGeom>
            <a:avLst/>
            <a:gdLst/>
            <a:ahLst/>
            <a:cxnLst/>
            <a:rect l="0" t="0" r="0" b="0"/>
            <a:pathLst>
              <a:path w="1375173" h="392907">
                <a:moveTo>
                  <a:pt x="0" y="366117"/>
                </a:moveTo>
                <a:lnTo>
                  <a:pt x="0" y="357188"/>
                </a:lnTo>
                <a:lnTo>
                  <a:pt x="0" y="357188"/>
                </a:lnTo>
                <a:lnTo>
                  <a:pt x="0" y="348258"/>
                </a:lnTo>
                <a:lnTo>
                  <a:pt x="0" y="348258"/>
                </a:lnTo>
                <a:lnTo>
                  <a:pt x="0" y="339328"/>
                </a:lnTo>
                <a:lnTo>
                  <a:pt x="0" y="339328"/>
                </a:lnTo>
                <a:lnTo>
                  <a:pt x="0" y="339328"/>
                </a:lnTo>
                <a:lnTo>
                  <a:pt x="0" y="330399"/>
                </a:lnTo>
                <a:lnTo>
                  <a:pt x="8930" y="330399"/>
                </a:lnTo>
                <a:lnTo>
                  <a:pt x="8930" y="330399"/>
                </a:lnTo>
                <a:lnTo>
                  <a:pt x="8930" y="321469"/>
                </a:lnTo>
                <a:lnTo>
                  <a:pt x="8930" y="321469"/>
                </a:lnTo>
                <a:lnTo>
                  <a:pt x="8930" y="312539"/>
                </a:lnTo>
                <a:lnTo>
                  <a:pt x="8930" y="312539"/>
                </a:lnTo>
                <a:lnTo>
                  <a:pt x="17860" y="303610"/>
                </a:lnTo>
                <a:lnTo>
                  <a:pt x="17860" y="294680"/>
                </a:lnTo>
                <a:lnTo>
                  <a:pt x="26789" y="285750"/>
                </a:lnTo>
                <a:lnTo>
                  <a:pt x="26789" y="276820"/>
                </a:lnTo>
                <a:lnTo>
                  <a:pt x="35719" y="267891"/>
                </a:lnTo>
                <a:lnTo>
                  <a:pt x="44649" y="258961"/>
                </a:lnTo>
                <a:lnTo>
                  <a:pt x="44649" y="241102"/>
                </a:lnTo>
                <a:lnTo>
                  <a:pt x="53578" y="232172"/>
                </a:lnTo>
                <a:lnTo>
                  <a:pt x="62508" y="223242"/>
                </a:lnTo>
                <a:lnTo>
                  <a:pt x="71438" y="205383"/>
                </a:lnTo>
                <a:lnTo>
                  <a:pt x="89297" y="196453"/>
                </a:lnTo>
                <a:lnTo>
                  <a:pt x="98227" y="187524"/>
                </a:lnTo>
                <a:lnTo>
                  <a:pt x="107156" y="169664"/>
                </a:lnTo>
                <a:lnTo>
                  <a:pt x="125016" y="160735"/>
                </a:lnTo>
                <a:lnTo>
                  <a:pt x="142875" y="151805"/>
                </a:lnTo>
                <a:lnTo>
                  <a:pt x="151805" y="133945"/>
                </a:lnTo>
                <a:lnTo>
                  <a:pt x="169664" y="125016"/>
                </a:lnTo>
                <a:lnTo>
                  <a:pt x="187524" y="116086"/>
                </a:lnTo>
                <a:lnTo>
                  <a:pt x="205383" y="107156"/>
                </a:lnTo>
                <a:lnTo>
                  <a:pt x="223242" y="89297"/>
                </a:lnTo>
                <a:lnTo>
                  <a:pt x="250031" y="80367"/>
                </a:lnTo>
                <a:lnTo>
                  <a:pt x="267891" y="71438"/>
                </a:lnTo>
                <a:lnTo>
                  <a:pt x="294680" y="62508"/>
                </a:lnTo>
                <a:lnTo>
                  <a:pt x="312539" y="53578"/>
                </a:lnTo>
                <a:lnTo>
                  <a:pt x="339328" y="44649"/>
                </a:lnTo>
                <a:lnTo>
                  <a:pt x="357188" y="35719"/>
                </a:lnTo>
                <a:lnTo>
                  <a:pt x="383977" y="26789"/>
                </a:lnTo>
                <a:lnTo>
                  <a:pt x="410766" y="17860"/>
                </a:lnTo>
                <a:lnTo>
                  <a:pt x="437555" y="17860"/>
                </a:lnTo>
                <a:lnTo>
                  <a:pt x="464344" y="8930"/>
                </a:lnTo>
                <a:lnTo>
                  <a:pt x="491133" y="8930"/>
                </a:lnTo>
                <a:lnTo>
                  <a:pt x="517922" y="0"/>
                </a:lnTo>
                <a:lnTo>
                  <a:pt x="553641" y="0"/>
                </a:lnTo>
                <a:lnTo>
                  <a:pt x="580430" y="0"/>
                </a:lnTo>
                <a:lnTo>
                  <a:pt x="607219" y="0"/>
                </a:lnTo>
                <a:lnTo>
                  <a:pt x="642938" y="0"/>
                </a:lnTo>
                <a:lnTo>
                  <a:pt x="669727" y="0"/>
                </a:lnTo>
                <a:lnTo>
                  <a:pt x="705445" y="8930"/>
                </a:lnTo>
                <a:lnTo>
                  <a:pt x="741164" y="8930"/>
                </a:lnTo>
                <a:lnTo>
                  <a:pt x="767953" y="17860"/>
                </a:lnTo>
                <a:lnTo>
                  <a:pt x="803672" y="26789"/>
                </a:lnTo>
                <a:lnTo>
                  <a:pt x="839391" y="35719"/>
                </a:lnTo>
                <a:lnTo>
                  <a:pt x="866180" y="44649"/>
                </a:lnTo>
                <a:lnTo>
                  <a:pt x="892969" y="53578"/>
                </a:lnTo>
                <a:lnTo>
                  <a:pt x="928688" y="62508"/>
                </a:lnTo>
                <a:lnTo>
                  <a:pt x="955477" y="71438"/>
                </a:lnTo>
                <a:lnTo>
                  <a:pt x="982266" y="89297"/>
                </a:lnTo>
                <a:lnTo>
                  <a:pt x="1009055" y="98227"/>
                </a:lnTo>
                <a:lnTo>
                  <a:pt x="1035844" y="116086"/>
                </a:lnTo>
                <a:lnTo>
                  <a:pt x="1062633" y="125016"/>
                </a:lnTo>
                <a:lnTo>
                  <a:pt x="1089422" y="142875"/>
                </a:lnTo>
                <a:lnTo>
                  <a:pt x="1107281" y="160735"/>
                </a:lnTo>
                <a:lnTo>
                  <a:pt x="1134070" y="178594"/>
                </a:lnTo>
                <a:lnTo>
                  <a:pt x="1151930" y="196453"/>
                </a:lnTo>
                <a:lnTo>
                  <a:pt x="1178719" y="205383"/>
                </a:lnTo>
                <a:lnTo>
                  <a:pt x="1196578" y="223242"/>
                </a:lnTo>
                <a:lnTo>
                  <a:pt x="1214438" y="241102"/>
                </a:lnTo>
                <a:lnTo>
                  <a:pt x="1241227" y="258961"/>
                </a:lnTo>
                <a:lnTo>
                  <a:pt x="1259086" y="276820"/>
                </a:lnTo>
                <a:lnTo>
                  <a:pt x="1268016" y="294680"/>
                </a:lnTo>
                <a:lnTo>
                  <a:pt x="1285875" y="303610"/>
                </a:lnTo>
                <a:lnTo>
                  <a:pt x="1303735" y="321469"/>
                </a:lnTo>
                <a:lnTo>
                  <a:pt x="1312664" y="330399"/>
                </a:lnTo>
                <a:lnTo>
                  <a:pt x="1330524" y="348258"/>
                </a:lnTo>
                <a:lnTo>
                  <a:pt x="1339453" y="357188"/>
                </a:lnTo>
                <a:lnTo>
                  <a:pt x="1348383" y="366117"/>
                </a:lnTo>
                <a:lnTo>
                  <a:pt x="1357313" y="375047"/>
                </a:lnTo>
                <a:lnTo>
                  <a:pt x="1375172" y="392906"/>
                </a:lnTo>
                <a:lnTo>
                  <a:pt x="1375172" y="39290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Freeform 180"/>
          <p:cNvSpPr/>
          <p:nvPr/>
        </p:nvSpPr>
        <p:spPr>
          <a:xfrm>
            <a:off x="5054203" y="2053828"/>
            <a:ext cx="232173" cy="267892"/>
          </a:xfrm>
          <a:custGeom>
            <a:avLst/>
            <a:gdLst/>
            <a:ahLst/>
            <a:cxnLst/>
            <a:rect l="0" t="0" r="0" b="0"/>
            <a:pathLst>
              <a:path w="232173" h="267892">
                <a:moveTo>
                  <a:pt x="26789" y="0"/>
                </a:moveTo>
                <a:lnTo>
                  <a:pt x="35719" y="0"/>
                </a:lnTo>
                <a:lnTo>
                  <a:pt x="44649" y="8930"/>
                </a:lnTo>
                <a:lnTo>
                  <a:pt x="53578" y="17859"/>
                </a:lnTo>
                <a:lnTo>
                  <a:pt x="62508" y="26789"/>
                </a:lnTo>
                <a:lnTo>
                  <a:pt x="71438" y="35719"/>
                </a:lnTo>
                <a:lnTo>
                  <a:pt x="80367" y="44648"/>
                </a:lnTo>
                <a:lnTo>
                  <a:pt x="89297" y="53578"/>
                </a:lnTo>
                <a:lnTo>
                  <a:pt x="98227" y="71437"/>
                </a:lnTo>
                <a:lnTo>
                  <a:pt x="116086" y="80367"/>
                </a:lnTo>
                <a:lnTo>
                  <a:pt x="125016" y="89297"/>
                </a:lnTo>
                <a:lnTo>
                  <a:pt x="133945" y="107156"/>
                </a:lnTo>
                <a:lnTo>
                  <a:pt x="142875" y="116086"/>
                </a:lnTo>
                <a:lnTo>
                  <a:pt x="160735" y="133945"/>
                </a:lnTo>
                <a:lnTo>
                  <a:pt x="169664" y="142875"/>
                </a:lnTo>
                <a:lnTo>
                  <a:pt x="178594" y="160734"/>
                </a:lnTo>
                <a:lnTo>
                  <a:pt x="187524" y="169664"/>
                </a:lnTo>
                <a:lnTo>
                  <a:pt x="196453" y="178594"/>
                </a:lnTo>
                <a:lnTo>
                  <a:pt x="205383" y="196453"/>
                </a:lnTo>
                <a:lnTo>
                  <a:pt x="214313" y="205383"/>
                </a:lnTo>
                <a:lnTo>
                  <a:pt x="223242" y="214312"/>
                </a:lnTo>
                <a:lnTo>
                  <a:pt x="223242" y="223242"/>
                </a:lnTo>
                <a:lnTo>
                  <a:pt x="232172" y="232172"/>
                </a:lnTo>
                <a:lnTo>
                  <a:pt x="232172" y="241101"/>
                </a:lnTo>
                <a:lnTo>
                  <a:pt x="232172" y="241101"/>
                </a:lnTo>
                <a:lnTo>
                  <a:pt x="232172" y="250031"/>
                </a:lnTo>
                <a:lnTo>
                  <a:pt x="223242" y="250031"/>
                </a:lnTo>
                <a:lnTo>
                  <a:pt x="223242" y="258961"/>
                </a:lnTo>
                <a:lnTo>
                  <a:pt x="214313" y="258961"/>
                </a:lnTo>
                <a:lnTo>
                  <a:pt x="205383" y="258961"/>
                </a:lnTo>
                <a:lnTo>
                  <a:pt x="187524" y="258961"/>
                </a:lnTo>
                <a:lnTo>
                  <a:pt x="178594" y="258961"/>
                </a:lnTo>
                <a:lnTo>
                  <a:pt x="160735" y="258961"/>
                </a:lnTo>
                <a:lnTo>
                  <a:pt x="142875" y="258961"/>
                </a:lnTo>
                <a:lnTo>
                  <a:pt x="125016" y="258961"/>
                </a:lnTo>
                <a:lnTo>
                  <a:pt x="107156" y="258961"/>
                </a:lnTo>
                <a:lnTo>
                  <a:pt x="89297" y="258961"/>
                </a:lnTo>
                <a:lnTo>
                  <a:pt x="71438" y="258961"/>
                </a:lnTo>
                <a:lnTo>
                  <a:pt x="53578" y="267891"/>
                </a:lnTo>
                <a:lnTo>
                  <a:pt x="35719" y="267891"/>
                </a:lnTo>
                <a:lnTo>
                  <a:pt x="17860" y="267891"/>
                </a:lnTo>
                <a:lnTo>
                  <a:pt x="0" y="267891"/>
                </a:lnTo>
                <a:lnTo>
                  <a:pt x="0" y="26789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Freeform 181"/>
          <p:cNvSpPr/>
          <p:nvPr/>
        </p:nvSpPr>
        <p:spPr>
          <a:xfrm>
            <a:off x="3804047" y="1419820"/>
            <a:ext cx="2018110" cy="982267"/>
          </a:xfrm>
          <a:custGeom>
            <a:avLst/>
            <a:gdLst/>
            <a:ahLst/>
            <a:cxnLst/>
            <a:rect l="0" t="0" r="0" b="0"/>
            <a:pathLst>
              <a:path w="2018110" h="982267">
                <a:moveTo>
                  <a:pt x="17859" y="982266"/>
                </a:moveTo>
                <a:lnTo>
                  <a:pt x="17859" y="973336"/>
                </a:lnTo>
                <a:lnTo>
                  <a:pt x="8930" y="964406"/>
                </a:lnTo>
                <a:lnTo>
                  <a:pt x="8930" y="964406"/>
                </a:lnTo>
                <a:lnTo>
                  <a:pt x="0" y="955477"/>
                </a:lnTo>
                <a:lnTo>
                  <a:pt x="0" y="946547"/>
                </a:lnTo>
                <a:lnTo>
                  <a:pt x="0" y="937617"/>
                </a:lnTo>
                <a:lnTo>
                  <a:pt x="0" y="937617"/>
                </a:lnTo>
                <a:lnTo>
                  <a:pt x="0" y="919758"/>
                </a:lnTo>
                <a:lnTo>
                  <a:pt x="8930" y="910828"/>
                </a:lnTo>
                <a:lnTo>
                  <a:pt x="8930" y="901899"/>
                </a:lnTo>
                <a:lnTo>
                  <a:pt x="8930" y="884039"/>
                </a:lnTo>
                <a:lnTo>
                  <a:pt x="17859" y="875109"/>
                </a:lnTo>
                <a:lnTo>
                  <a:pt x="17859" y="857250"/>
                </a:lnTo>
                <a:lnTo>
                  <a:pt x="26789" y="848320"/>
                </a:lnTo>
                <a:lnTo>
                  <a:pt x="26789" y="830461"/>
                </a:lnTo>
                <a:lnTo>
                  <a:pt x="35719" y="812602"/>
                </a:lnTo>
                <a:lnTo>
                  <a:pt x="44648" y="794742"/>
                </a:lnTo>
                <a:lnTo>
                  <a:pt x="44648" y="776883"/>
                </a:lnTo>
                <a:lnTo>
                  <a:pt x="53578" y="750094"/>
                </a:lnTo>
                <a:lnTo>
                  <a:pt x="62508" y="741164"/>
                </a:lnTo>
                <a:lnTo>
                  <a:pt x="71437" y="714375"/>
                </a:lnTo>
                <a:lnTo>
                  <a:pt x="80367" y="696516"/>
                </a:lnTo>
                <a:lnTo>
                  <a:pt x="89297" y="678656"/>
                </a:lnTo>
                <a:lnTo>
                  <a:pt x="98226" y="651867"/>
                </a:lnTo>
                <a:lnTo>
                  <a:pt x="107156" y="634008"/>
                </a:lnTo>
                <a:lnTo>
                  <a:pt x="116086" y="616149"/>
                </a:lnTo>
                <a:lnTo>
                  <a:pt x="125016" y="589359"/>
                </a:lnTo>
                <a:lnTo>
                  <a:pt x="142875" y="562570"/>
                </a:lnTo>
                <a:lnTo>
                  <a:pt x="151805" y="544711"/>
                </a:lnTo>
                <a:lnTo>
                  <a:pt x="169664" y="526852"/>
                </a:lnTo>
                <a:lnTo>
                  <a:pt x="178594" y="500063"/>
                </a:lnTo>
                <a:lnTo>
                  <a:pt x="196453" y="482203"/>
                </a:lnTo>
                <a:lnTo>
                  <a:pt x="205383" y="455414"/>
                </a:lnTo>
                <a:lnTo>
                  <a:pt x="223242" y="437555"/>
                </a:lnTo>
                <a:lnTo>
                  <a:pt x="241101" y="410766"/>
                </a:lnTo>
                <a:lnTo>
                  <a:pt x="258961" y="392906"/>
                </a:lnTo>
                <a:lnTo>
                  <a:pt x="267891" y="375047"/>
                </a:lnTo>
                <a:lnTo>
                  <a:pt x="285750" y="348258"/>
                </a:lnTo>
                <a:lnTo>
                  <a:pt x="303609" y="330399"/>
                </a:lnTo>
                <a:lnTo>
                  <a:pt x="330398" y="312539"/>
                </a:lnTo>
                <a:lnTo>
                  <a:pt x="348258" y="294680"/>
                </a:lnTo>
                <a:lnTo>
                  <a:pt x="366117" y="267891"/>
                </a:lnTo>
                <a:lnTo>
                  <a:pt x="383976" y="250031"/>
                </a:lnTo>
                <a:lnTo>
                  <a:pt x="401836" y="232172"/>
                </a:lnTo>
                <a:lnTo>
                  <a:pt x="428625" y="214313"/>
                </a:lnTo>
                <a:lnTo>
                  <a:pt x="446484" y="196453"/>
                </a:lnTo>
                <a:lnTo>
                  <a:pt x="473273" y="178594"/>
                </a:lnTo>
                <a:lnTo>
                  <a:pt x="491133" y="160734"/>
                </a:lnTo>
                <a:lnTo>
                  <a:pt x="517922" y="151805"/>
                </a:lnTo>
                <a:lnTo>
                  <a:pt x="544711" y="133945"/>
                </a:lnTo>
                <a:lnTo>
                  <a:pt x="571500" y="116086"/>
                </a:lnTo>
                <a:lnTo>
                  <a:pt x="589359" y="107156"/>
                </a:lnTo>
                <a:lnTo>
                  <a:pt x="616148" y="98227"/>
                </a:lnTo>
                <a:lnTo>
                  <a:pt x="642937" y="80367"/>
                </a:lnTo>
                <a:lnTo>
                  <a:pt x="669726" y="71438"/>
                </a:lnTo>
                <a:lnTo>
                  <a:pt x="696516" y="62508"/>
                </a:lnTo>
                <a:lnTo>
                  <a:pt x="723305" y="53578"/>
                </a:lnTo>
                <a:lnTo>
                  <a:pt x="750094" y="44649"/>
                </a:lnTo>
                <a:lnTo>
                  <a:pt x="785812" y="35719"/>
                </a:lnTo>
                <a:lnTo>
                  <a:pt x="812601" y="26789"/>
                </a:lnTo>
                <a:lnTo>
                  <a:pt x="839391" y="26789"/>
                </a:lnTo>
                <a:lnTo>
                  <a:pt x="866180" y="17859"/>
                </a:lnTo>
                <a:lnTo>
                  <a:pt x="901898" y="17859"/>
                </a:lnTo>
                <a:lnTo>
                  <a:pt x="928687" y="8930"/>
                </a:lnTo>
                <a:lnTo>
                  <a:pt x="955476" y="8930"/>
                </a:lnTo>
                <a:lnTo>
                  <a:pt x="982266" y="0"/>
                </a:lnTo>
                <a:lnTo>
                  <a:pt x="1009055" y="0"/>
                </a:lnTo>
                <a:lnTo>
                  <a:pt x="1035844" y="0"/>
                </a:lnTo>
                <a:lnTo>
                  <a:pt x="1062633" y="0"/>
                </a:lnTo>
                <a:lnTo>
                  <a:pt x="1089422" y="8930"/>
                </a:lnTo>
                <a:lnTo>
                  <a:pt x="1116211" y="8930"/>
                </a:lnTo>
                <a:lnTo>
                  <a:pt x="1143000" y="17859"/>
                </a:lnTo>
                <a:lnTo>
                  <a:pt x="1169789" y="17859"/>
                </a:lnTo>
                <a:lnTo>
                  <a:pt x="1196578" y="26789"/>
                </a:lnTo>
                <a:lnTo>
                  <a:pt x="1223367" y="26789"/>
                </a:lnTo>
                <a:lnTo>
                  <a:pt x="1250156" y="35719"/>
                </a:lnTo>
                <a:lnTo>
                  <a:pt x="1276945" y="44649"/>
                </a:lnTo>
                <a:lnTo>
                  <a:pt x="1303734" y="53578"/>
                </a:lnTo>
                <a:lnTo>
                  <a:pt x="1330523" y="62508"/>
                </a:lnTo>
                <a:lnTo>
                  <a:pt x="1348383" y="80367"/>
                </a:lnTo>
                <a:lnTo>
                  <a:pt x="1375172" y="89297"/>
                </a:lnTo>
                <a:lnTo>
                  <a:pt x="1401961" y="98227"/>
                </a:lnTo>
                <a:lnTo>
                  <a:pt x="1419820" y="107156"/>
                </a:lnTo>
                <a:lnTo>
                  <a:pt x="1446609" y="125016"/>
                </a:lnTo>
                <a:lnTo>
                  <a:pt x="1473398" y="133945"/>
                </a:lnTo>
                <a:lnTo>
                  <a:pt x="1491258" y="151805"/>
                </a:lnTo>
                <a:lnTo>
                  <a:pt x="1518047" y="160734"/>
                </a:lnTo>
                <a:lnTo>
                  <a:pt x="1535906" y="178594"/>
                </a:lnTo>
                <a:lnTo>
                  <a:pt x="1553766" y="196453"/>
                </a:lnTo>
                <a:lnTo>
                  <a:pt x="1580555" y="214313"/>
                </a:lnTo>
                <a:lnTo>
                  <a:pt x="1598414" y="223242"/>
                </a:lnTo>
                <a:lnTo>
                  <a:pt x="1616273" y="241102"/>
                </a:lnTo>
                <a:lnTo>
                  <a:pt x="1634133" y="258961"/>
                </a:lnTo>
                <a:lnTo>
                  <a:pt x="1660922" y="276820"/>
                </a:lnTo>
                <a:lnTo>
                  <a:pt x="1678781" y="285750"/>
                </a:lnTo>
                <a:lnTo>
                  <a:pt x="1696641" y="303609"/>
                </a:lnTo>
                <a:lnTo>
                  <a:pt x="1714500" y="321469"/>
                </a:lnTo>
                <a:lnTo>
                  <a:pt x="1732359" y="339328"/>
                </a:lnTo>
                <a:lnTo>
                  <a:pt x="1750219" y="357188"/>
                </a:lnTo>
                <a:lnTo>
                  <a:pt x="1768078" y="375047"/>
                </a:lnTo>
                <a:lnTo>
                  <a:pt x="1785937" y="392906"/>
                </a:lnTo>
                <a:lnTo>
                  <a:pt x="1803797" y="410766"/>
                </a:lnTo>
                <a:lnTo>
                  <a:pt x="1812726" y="428625"/>
                </a:lnTo>
                <a:lnTo>
                  <a:pt x="1830586" y="446484"/>
                </a:lnTo>
                <a:lnTo>
                  <a:pt x="1839516" y="464344"/>
                </a:lnTo>
                <a:lnTo>
                  <a:pt x="1857375" y="482203"/>
                </a:lnTo>
                <a:lnTo>
                  <a:pt x="1866305" y="500063"/>
                </a:lnTo>
                <a:lnTo>
                  <a:pt x="1884164" y="517922"/>
                </a:lnTo>
                <a:lnTo>
                  <a:pt x="1893094" y="535781"/>
                </a:lnTo>
                <a:lnTo>
                  <a:pt x="1910953" y="553641"/>
                </a:lnTo>
                <a:lnTo>
                  <a:pt x="1919883" y="562570"/>
                </a:lnTo>
                <a:lnTo>
                  <a:pt x="1928812" y="580430"/>
                </a:lnTo>
                <a:lnTo>
                  <a:pt x="1937742" y="598289"/>
                </a:lnTo>
                <a:lnTo>
                  <a:pt x="1946672" y="616149"/>
                </a:lnTo>
                <a:lnTo>
                  <a:pt x="1955601" y="634008"/>
                </a:lnTo>
                <a:lnTo>
                  <a:pt x="1964531" y="642938"/>
                </a:lnTo>
                <a:lnTo>
                  <a:pt x="1973461" y="660797"/>
                </a:lnTo>
                <a:lnTo>
                  <a:pt x="1973461" y="669727"/>
                </a:lnTo>
                <a:lnTo>
                  <a:pt x="1982391" y="687586"/>
                </a:lnTo>
                <a:lnTo>
                  <a:pt x="1991320" y="696516"/>
                </a:lnTo>
                <a:lnTo>
                  <a:pt x="1991320" y="714375"/>
                </a:lnTo>
                <a:lnTo>
                  <a:pt x="2000250" y="723305"/>
                </a:lnTo>
                <a:lnTo>
                  <a:pt x="2009180" y="732234"/>
                </a:lnTo>
                <a:lnTo>
                  <a:pt x="2009180" y="741164"/>
                </a:lnTo>
                <a:lnTo>
                  <a:pt x="2018109" y="759024"/>
                </a:lnTo>
                <a:lnTo>
                  <a:pt x="2018109" y="75902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Freeform 182"/>
          <p:cNvSpPr/>
          <p:nvPr/>
        </p:nvSpPr>
        <p:spPr>
          <a:xfrm>
            <a:off x="5616773" y="2062758"/>
            <a:ext cx="348259" cy="196454"/>
          </a:xfrm>
          <a:custGeom>
            <a:avLst/>
            <a:gdLst/>
            <a:ahLst/>
            <a:cxnLst/>
            <a:rect l="0" t="0" r="0" b="0"/>
            <a:pathLst>
              <a:path w="348259" h="19645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8929"/>
                </a:lnTo>
                <a:lnTo>
                  <a:pt x="17860" y="8929"/>
                </a:lnTo>
                <a:lnTo>
                  <a:pt x="26790" y="17859"/>
                </a:lnTo>
                <a:lnTo>
                  <a:pt x="35719" y="26789"/>
                </a:lnTo>
                <a:lnTo>
                  <a:pt x="44649" y="26789"/>
                </a:lnTo>
                <a:lnTo>
                  <a:pt x="53579" y="44648"/>
                </a:lnTo>
                <a:lnTo>
                  <a:pt x="62508" y="53578"/>
                </a:lnTo>
                <a:lnTo>
                  <a:pt x="71438" y="62507"/>
                </a:lnTo>
                <a:lnTo>
                  <a:pt x="80368" y="71437"/>
                </a:lnTo>
                <a:lnTo>
                  <a:pt x="89297" y="80367"/>
                </a:lnTo>
                <a:lnTo>
                  <a:pt x="107157" y="98226"/>
                </a:lnTo>
                <a:lnTo>
                  <a:pt x="116086" y="107156"/>
                </a:lnTo>
                <a:lnTo>
                  <a:pt x="125016" y="116086"/>
                </a:lnTo>
                <a:lnTo>
                  <a:pt x="133946" y="133945"/>
                </a:lnTo>
                <a:lnTo>
                  <a:pt x="142875" y="142875"/>
                </a:lnTo>
                <a:lnTo>
                  <a:pt x="151805" y="151804"/>
                </a:lnTo>
                <a:lnTo>
                  <a:pt x="169665" y="160734"/>
                </a:lnTo>
                <a:lnTo>
                  <a:pt x="178594" y="160734"/>
                </a:lnTo>
                <a:lnTo>
                  <a:pt x="187524" y="169664"/>
                </a:lnTo>
                <a:lnTo>
                  <a:pt x="205383" y="178593"/>
                </a:lnTo>
                <a:lnTo>
                  <a:pt x="214313" y="187523"/>
                </a:lnTo>
                <a:lnTo>
                  <a:pt x="223243" y="187523"/>
                </a:lnTo>
                <a:lnTo>
                  <a:pt x="241102" y="196453"/>
                </a:lnTo>
                <a:lnTo>
                  <a:pt x="250032" y="196453"/>
                </a:lnTo>
                <a:lnTo>
                  <a:pt x="258961" y="196453"/>
                </a:lnTo>
                <a:lnTo>
                  <a:pt x="267891" y="196453"/>
                </a:lnTo>
                <a:lnTo>
                  <a:pt x="276821" y="196453"/>
                </a:lnTo>
                <a:lnTo>
                  <a:pt x="285750" y="196453"/>
                </a:lnTo>
                <a:lnTo>
                  <a:pt x="294680" y="196453"/>
                </a:lnTo>
                <a:lnTo>
                  <a:pt x="303610" y="187523"/>
                </a:lnTo>
                <a:lnTo>
                  <a:pt x="312540" y="187523"/>
                </a:lnTo>
                <a:lnTo>
                  <a:pt x="321469" y="178593"/>
                </a:lnTo>
                <a:lnTo>
                  <a:pt x="321469" y="169664"/>
                </a:lnTo>
                <a:lnTo>
                  <a:pt x="330399" y="160734"/>
                </a:lnTo>
                <a:lnTo>
                  <a:pt x="330399" y="160734"/>
                </a:lnTo>
                <a:lnTo>
                  <a:pt x="339329" y="151804"/>
                </a:lnTo>
                <a:lnTo>
                  <a:pt x="339329" y="142875"/>
                </a:lnTo>
                <a:lnTo>
                  <a:pt x="339329" y="133945"/>
                </a:lnTo>
                <a:lnTo>
                  <a:pt x="339329" y="125015"/>
                </a:lnTo>
                <a:lnTo>
                  <a:pt x="348258" y="116086"/>
                </a:lnTo>
                <a:lnTo>
                  <a:pt x="348258" y="107156"/>
                </a:lnTo>
                <a:lnTo>
                  <a:pt x="348258" y="98226"/>
                </a:lnTo>
                <a:lnTo>
                  <a:pt x="348258" y="89296"/>
                </a:lnTo>
                <a:lnTo>
                  <a:pt x="348258" y="80367"/>
                </a:lnTo>
                <a:lnTo>
                  <a:pt x="348258" y="80367"/>
                </a:lnTo>
                <a:lnTo>
                  <a:pt x="348258" y="71437"/>
                </a:lnTo>
                <a:lnTo>
                  <a:pt x="348258" y="71437"/>
                </a:lnTo>
                <a:lnTo>
                  <a:pt x="348258" y="62507"/>
                </a:lnTo>
                <a:lnTo>
                  <a:pt x="348258" y="62507"/>
                </a:lnTo>
                <a:lnTo>
                  <a:pt x="348258" y="62507"/>
                </a:lnTo>
                <a:lnTo>
                  <a:pt x="348258" y="53578"/>
                </a:lnTo>
                <a:lnTo>
                  <a:pt x="348258" y="5357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Freeform 183"/>
          <p:cNvSpPr/>
          <p:nvPr/>
        </p:nvSpPr>
        <p:spPr>
          <a:xfrm>
            <a:off x="4411266" y="2714625"/>
            <a:ext cx="884040" cy="250032"/>
          </a:xfrm>
          <a:custGeom>
            <a:avLst/>
            <a:gdLst/>
            <a:ahLst/>
            <a:cxnLst/>
            <a:rect l="0" t="0" r="0" b="0"/>
            <a:pathLst>
              <a:path w="884040" h="250032">
                <a:moveTo>
                  <a:pt x="0" y="0"/>
                </a:moveTo>
                <a:lnTo>
                  <a:pt x="8929" y="8930"/>
                </a:lnTo>
                <a:lnTo>
                  <a:pt x="17859" y="17859"/>
                </a:lnTo>
                <a:lnTo>
                  <a:pt x="26789" y="26789"/>
                </a:lnTo>
                <a:lnTo>
                  <a:pt x="35718" y="35719"/>
                </a:lnTo>
                <a:lnTo>
                  <a:pt x="44648" y="44648"/>
                </a:lnTo>
                <a:lnTo>
                  <a:pt x="53578" y="53578"/>
                </a:lnTo>
                <a:lnTo>
                  <a:pt x="62507" y="71438"/>
                </a:lnTo>
                <a:lnTo>
                  <a:pt x="71437" y="80367"/>
                </a:lnTo>
                <a:lnTo>
                  <a:pt x="89297" y="98226"/>
                </a:lnTo>
                <a:lnTo>
                  <a:pt x="98226" y="107156"/>
                </a:lnTo>
                <a:lnTo>
                  <a:pt x="116086" y="116086"/>
                </a:lnTo>
                <a:lnTo>
                  <a:pt x="133945" y="133945"/>
                </a:lnTo>
                <a:lnTo>
                  <a:pt x="151804" y="142875"/>
                </a:lnTo>
                <a:lnTo>
                  <a:pt x="169664" y="151804"/>
                </a:lnTo>
                <a:lnTo>
                  <a:pt x="187523" y="169664"/>
                </a:lnTo>
                <a:lnTo>
                  <a:pt x="205382" y="178593"/>
                </a:lnTo>
                <a:lnTo>
                  <a:pt x="232172" y="187523"/>
                </a:lnTo>
                <a:lnTo>
                  <a:pt x="258961" y="196453"/>
                </a:lnTo>
                <a:lnTo>
                  <a:pt x="285750" y="205382"/>
                </a:lnTo>
                <a:lnTo>
                  <a:pt x="312539" y="214312"/>
                </a:lnTo>
                <a:lnTo>
                  <a:pt x="330398" y="223242"/>
                </a:lnTo>
                <a:lnTo>
                  <a:pt x="357187" y="232171"/>
                </a:lnTo>
                <a:lnTo>
                  <a:pt x="383976" y="241101"/>
                </a:lnTo>
                <a:lnTo>
                  <a:pt x="410765" y="241101"/>
                </a:lnTo>
                <a:lnTo>
                  <a:pt x="437554" y="241101"/>
                </a:lnTo>
                <a:lnTo>
                  <a:pt x="464343" y="250031"/>
                </a:lnTo>
                <a:lnTo>
                  <a:pt x="491132" y="250031"/>
                </a:lnTo>
                <a:lnTo>
                  <a:pt x="517922" y="250031"/>
                </a:lnTo>
                <a:lnTo>
                  <a:pt x="544711" y="250031"/>
                </a:lnTo>
                <a:lnTo>
                  <a:pt x="562570" y="250031"/>
                </a:lnTo>
                <a:lnTo>
                  <a:pt x="589359" y="241101"/>
                </a:lnTo>
                <a:lnTo>
                  <a:pt x="616148" y="241101"/>
                </a:lnTo>
                <a:lnTo>
                  <a:pt x="634007" y="232171"/>
                </a:lnTo>
                <a:lnTo>
                  <a:pt x="651867" y="232171"/>
                </a:lnTo>
                <a:lnTo>
                  <a:pt x="669726" y="223242"/>
                </a:lnTo>
                <a:lnTo>
                  <a:pt x="687586" y="214312"/>
                </a:lnTo>
                <a:lnTo>
                  <a:pt x="705445" y="205382"/>
                </a:lnTo>
                <a:lnTo>
                  <a:pt x="723304" y="196453"/>
                </a:lnTo>
                <a:lnTo>
                  <a:pt x="732234" y="187523"/>
                </a:lnTo>
                <a:lnTo>
                  <a:pt x="750093" y="178593"/>
                </a:lnTo>
                <a:lnTo>
                  <a:pt x="759023" y="169664"/>
                </a:lnTo>
                <a:lnTo>
                  <a:pt x="776882" y="160734"/>
                </a:lnTo>
                <a:lnTo>
                  <a:pt x="785812" y="151804"/>
                </a:lnTo>
                <a:lnTo>
                  <a:pt x="794742" y="133945"/>
                </a:lnTo>
                <a:lnTo>
                  <a:pt x="803672" y="125015"/>
                </a:lnTo>
                <a:lnTo>
                  <a:pt x="812601" y="116086"/>
                </a:lnTo>
                <a:lnTo>
                  <a:pt x="821531" y="107156"/>
                </a:lnTo>
                <a:lnTo>
                  <a:pt x="830461" y="98226"/>
                </a:lnTo>
                <a:lnTo>
                  <a:pt x="839390" y="80367"/>
                </a:lnTo>
                <a:lnTo>
                  <a:pt x="848320" y="71438"/>
                </a:lnTo>
                <a:lnTo>
                  <a:pt x="857250" y="62508"/>
                </a:lnTo>
                <a:lnTo>
                  <a:pt x="857250" y="53578"/>
                </a:lnTo>
                <a:lnTo>
                  <a:pt x="866179" y="44648"/>
                </a:lnTo>
                <a:lnTo>
                  <a:pt x="866179" y="35719"/>
                </a:lnTo>
                <a:lnTo>
                  <a:pt x="875109" y="26789"/>
                </a:lnTo>
                <a:lnTo>
                  <a:pt x="875109" y="26789"/>
                </a:lnTo>
                <a:lnTo>
                  <a:pt x="884039" y="17859"/>
                </a:lnTo>
                <a:lnTo>
                  <a:pt x="884039" y="1785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Freeform 184"/>
          <p:cNvSpPr/>
          <p:nvPr/>
        </p:nvSpPr>
        <p:spPr>
          <a:xfrm>
            <a:off x="5143500" y="2634258"/>
            <a:ext cx="223243" cy="232172"/>
          </a:xfrm>
          <a:custGeom>
            <a:avLst/>
            <a:gdLst/>
            <a:ahLst/>
            <a:cxnLst/>
            <a:rect l="0" t="0" r="0" b="0"/>
            <a:pathLst>
              <a:path w="223243" h="232172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53578" y="0"/>
                </a:lnTo>
                <a:lnTo>
                  <a:pt x="71438" y="0"/>
                </a:lnTo>
                <a:lnTo>
                  <a:pt x="80367" y="8930"/>
                </a:lnTo>
                <a:lnTo>
                  <a:pt x="89297" y="8930"/>
                </a:lnTo>
                <a:lnTo>
                  <a:pt x="107156" y="8930"/>
                </a:lnTo>
                <a:lnTo>
                  <a:pt x="116086" y="8930"/>
                </a:lnTo>
                <a:lnTo>
                  <a:pt x="125016" y="8930"/>
                </a:lnTo>
                <a:lnTo>
                  <a:pt x="142875" y="8930"/>
                </a:lnTo>
                <a:lnTo>
                  <a:pt x="151805" y="8930"/>
                </a:lnTo>
                <a:lnTo>
                  <a:pt x="160734" y="8930"/>
                </a:lnTo>
                <a:lnTo>
                  <a:pt x="169664" y="8930"/>
                </a:lnTo>
                <a:lnTo>
                  <a:pt x="178594" y="8930"/>
                </a:lnTo>
                <a:lnTo>
                  <a:pt x="187523" y="8930"/>
                </a:lnTo>
                <a:lnTo>
                  <a:pt x="187523" y="8930"/>
                </a:lnTo>
                <a:lnTo>
                  <a:pt x="196453" y="8930"/>
                </a:lnTo>
                <a:lnTo>
                  <a:pt x="196453" y="8930"/>
                </a:lnTo>
                <a:lnTo>
                  <a:pt x="205383" y="8930"/>
                </a:lnTo>
                <a:lnTo>
                  <a:pt x="205383" y="17859"/>
                </a:lnTo>
                <a:lnTo>
                  <a:pt x="214313" y="17859"/>
                </a:lnTo>
                <a:lnTo>
                  <a:pt x="214313" y="17859"/>
                </a:lnTo>
                <a:lnTo>
                  <a:pt x="214313" y="26789"/>
                </a:lnTo>
                <a:lnTo>
                  <a:pt x="214313" y="35719"/>
                </a:lnTo>
                <a:lnTo>
                  <a:pt x="223242" y="44648"/>
                </a:lnTo>
                <a:lnTo>
                  <a:pt x="223242" y="44648"/>
                </a:lnTo>
                <a:lnTo>
                  <a:pt x="223242" y="53578"/>
                </a:lnTo>
                <a:lnTo>
                  <a:pt x="223242" y="71437"/>
                </a:lnTo>
                <a:lnTo>
                  <a:pt x="223242" y="80367"/>
                </a:lnTo>
                <a:lnTo>
                  <a:pt x="223242" y="89297"/>
                </a:lnTo>
                <a:lnTo>
                  <a:pt x="223242" y="107156"/>
                </a:lnTo>
                <a:lnTo>
                  <a:pt x="223242" y="116086"/>
                </a:lnTo>
                <a:lnTo>
                  <a:pt x="214313" y="133945"/>
                </a:lnTo>
                <a:lnTo>
                  <a:pt x="214313" y="142875"/>
                </a:lnTo>
                <a:lnTo>
                  <a:pt x="214313" y="160734"/>
                </a:lnTo>
                <a:lnTo>
                  <a:pt x="214313" y="169663"/>
                </a:lnTo>
                <a:lnTo>
                  <a:pt x="214313" y="187523"/>
                </a:lnTo>
                <a:lnTo>
                  <a:pt x="214313" y="196453"/>
                </a:lnTo>
                <a:lnTo>
                  <a:pt x="205383" y="205382"/>
                </a:lnTo>
                <a:lnTo>
                  <a:pt x="205383" y="232171"/>
                </a:lnTo>
                <a:lnTo>
                  <a:pt x="205383" y="23217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Freeform 185"/>
          <p:cNvSpPr/>
          <p:nvPr/>
        </p:nvSpPr>
        <p:spPr>
          <a:xfrm>
            <a:off x="4375547" y="2696766"/>
            <a:ext cx="1509118" cy="428625"/>
          </a:xfrm>
          <a:custGeom>
            <a:avLst/>
            <a:gdLst/>
            <a:ahLst/>
            <a:cxnLst/>
            <a:rect l="0" t="0" r="0" b="0"/>
            <a:pathLst>
              <a:path w="1509118" h="428625">
                <a:moveTo>
                  <a:pt x="0" y="0"/>
                </a:moveTo>
                <a:lnTo>
                  <a:pt x="0" y="8929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35718"/>
                </a:lnTo>
                <a:lnTo>
                  <a:pt x="17859" y="44648"/>
                </a:lnTo>
                <a:lnTo>
                  <a:pt x="26789" y="53578"/>
                </a:lnTo>
                <a:lnTo>
                  <a:pt x="26789" y="62507"/>
                </a:lnTo>
                <a:lnTo>
                  <a:pt x="35719" y="71437"/>
                </a:lnTo>
                <a:lnTo>
                  <a:pt x="44648" y="89297"/>
                </a:lnTo>
                <a:lnTo>
                  <a:pt x="53578" y="98226"/>
                </a:lnTo>
                <a:lnTo>
                  <a:pt x="62508" y="107155"/>
                </a:lnTo>
                <a:lnTo>
                  <a:pt x="71437" y="125015"/>
                </a:lnTo>
                <a:lnTo>
                  <a:pt x="80367" y="142874"/>
                </a:lnTo>
                <a:lnTo>
                  <a:pt x="89297" y="151804"/>
                </a:lnTo>
                <a:lnTo>
                  <a:pt x="98226" y="169663"/>
                </a:lnTo>
                <a:lnTo>
                  <a:pt x="107156" y="178593"/>
                </a:lnTo>
                <a:lnTo>
                  <a:pt x="125016" y="196452"/>
                </a:lnTo>
                <a:lnTo>
                  <a:pt x="142875" y="205382"/>
                </a:lnTo>
                <a:lnTo>
                  <a:pt x="151805" y="223241"/>
                </a:lnTo>
                <a:lnTo>
                  <a:pt x="169664" y="241101"/>
                </a:lnTo>
                <a:lnTo>
                  <a:pt x="187523" y="250030"/>
                </a:lnTo>
                <a:lnTo>
                  <a:pt x="196453" y="267890"/>
                </a:lnTo>
                <a:lnTo>
                  <a:pt x="214312" y="276820"/>
                </a:lnTo>
                <a:lnTo>
                  <a:pt x="232172" y="294679"/>
                </a:lnTo>
                <a:lnTo>
                  <a:pt x="250031" y="303609"/>
                </a:lnTo>
                <a:lnTo>
                  <a:pt x="276820" y="321468"/>
                </a:lnTo>
                <a:lnTo>
                  <a:pt x="294680" y="330398"/>
                </a:lnTo>
                <a:lnTo>
                  <a:pt x="321469" y="339327"/>
                </a:lnTo>
                <a:lnTo>
                  <a:pt x="339328" y="357187"/>
                </a:lnTo>
                <a:lnTo>
                  <a:pt x="366117" y="366116"/>
                </a:lnTo>
                <a:lnTo>
                  <a:pt x="392906" y="375046"/>
                </a:lnTo>
                <a:lnTo>
                  <a:pt x="419695" y="383976"/>
                </a:lnTo>
                <a:lnTo>
                  <a:pt x="446484" y="383976"/>
                </a:lnTo>
                <a:lnTo>
                  <a:pt x="473273" y="392905"/>
                </a:lnTo>
                <a:lnTo>
                  <a:pt x="500062" y="401835"/>
                </a:lnTo>
                <a:lnTo>
                  <a:pt x="526851" y="410765"/>
                </a:lnTo>
                <a:lnTo>
                  <a:pt x="562570" y="410765"/>
                </a:lnTo>
                <a:lnTo>
                  <a:pt x="589359" y="419695"/>
                </a:lnTo>
                <a:lnTo>
                  <a:pt x="616148" y="419695"/>
                </a:lnTo>
                <a:lnTo>
                  <a:pt x="651867" y="428624"/>
                </a:lnTo>
                <a:lnTo>
                  <a:pt x="678656" y="428624"/>
                </a:lnTo>
                <a:lnTo>
                  <a:pt x="714375" y="428624"/>
                </a:lnTo>
                <a:lnTo>
                  <a:pt x="741164" y="428624"/>
                </a:lnTo>
                <a:lnTo>
                  <a:pt x="767953" y="428624"/>
                </a:lnTo>
                <a:lnTo>
                  <a:pt x="803672" y="428624"/>
                </a:lnTo>
                <a:lnTo>
                  <a:pt x="830461" y="428624"/>
                </a:lnTo>
                <a:lnTo>
                  <a:pt x="857250" y="428624"/>
                </a:lnTo>
                <a:lnTo>
                  <a:pt x="892969" y="419695"/>
                </a:lnTo>
                <a:lnTo>
                  <a:pt x="919758" y="419695"/>
                </a:lnTo>
                <a:lnTo>
                  <a:pt x="946547" y="410765"/>
                </a:lnTo>
                <a:lnTo>
                  <a:pt x="973336" y="410765"/>
                </a:lnTo>
                <a:lnTo>
                  <a:pt x="1000125" y="401835"/>
                </a:lnTo>
                <a:lnTo>
                  <a:pt x="1026914" y="392905"/>
                </a:lnTo>
                <a:lnTo>
                  <a:pt x="1053703" y="383976"/>
                </a:lnTo>
                <a:lnTo>
                  <a:pt x="1071562" y="375046"/>
                </a:lnTo>
                <a:lnTo>
                  <a:pt x="1098351" y="366116"/>
                </a:lnTo>
                <a:lnTo>
                  <a:pt x="1116211" y="357187"/>
                </a:lnTo>
                <a:lnTo>
                  <a:pt x="1143000" y="348257"/>
                </a:lnTo>
                <a:lnTo>
                  <a:pt x="1160859" y="339327"/>
                </a:lnTo>
                <a:lnTo>
                  <a:pt x="1178719" y="321468"/>
                </a:lnTo>
                <a:lnTo>
                  <a:pt x="1196578" y="312538"/>
                </a:lnTo>
                <a:lnTo>
                  <a:pt x="1214437" y="303609"/>
                </a:lnTo>
                <a:lnTo>
                  <a:pt x="1241226" y="285749"/>
                </a:lnTo>
                <a:lnTo>
                  <a:pt x="1259086" y="276820"/>
                </a:lnTo>
                <a:lnTo>
                  <a:pt x="1276945" y="267890"/>
                </a:lnTo>
                <a:lnTo>
                  <a:pt x="1285875" y="250030"/>
                </a:lnTo>
                <a:lnTo>
                  <a:pt x="1303734" y="241101"/>
                </a:lnTo>
                <a:lnTo>
                  <a:pt x="1321594" y="223241"/>
                </a:lnTo>
                <a:lnTo>
                  <a:pt x="1339453" y="214312"/>
                </a:lnTo>
                <a:lnTo>
                  <a:pt x="1348383" y="205382"/>
                </a:lnTo>
                <a:lnTo>
                  <a:pt x="1366242" y="196452"/>
                </a:lnTo>
                <a:lnTo>
                  <a:pt x="1384101" y="178593"/>
                </a:lnTo>
                <a:lnTo>
                  <a:pt x="1393031" y="169663"/>
                </a:lnTo>
                <a:lnTo>
                  <a:pt x="1410891" y="160734"/>
                </a:lnTo>
                <a:lnTo>
                  <a:pt x="1419820" y="151804"/>
                </a:lnTo>
                <a:lnTo>
                  <a:pt x="1428750" y="142874"/>
                </a:lnTo>
                <a:lnTo>
                  <a:pt x="1446609" y="133945"/>
                </a:lnTo>
                <a:lnTo>
                  <a:pt x="1455539" y="125015"/>
                </a:lnTo>
                <a:lnTo>
                  <a:pt x="1464469" y="116085"/>
                </a:lnTo>
                <a:lnTo>
                  <a:pt x="1473398" y="116085"/>
                </a:lnTo>
                <a:lnTo>
                  <a:pt x="1482328" y="107155"/>
                </a:lnTo>
                <a:lnTo>
                  <a:pt x="1491258" y="98226"/>
                </a:lnTo>
                <a:lnTo>
                  <a:pt x="1500187" y="98226"/>
                </a:lnTo>
                <a:lnTo>
                  <a:pt x="1509117" y="89297"/>
                </a:lnTo>
                <a:lnTo>
                  <a:pt x="1509117" y="8929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Freeform 186"/>
          <p:cNvSpPr/>
          <p:nvPr/>
        </p:nvSpPr>
        <p:spPr>
          <a:xfrm>
            <a:off x="5759648" y="2669977"/>
            <a:ext cx="223244" cy="205383"/>
          </a:xfrm>
          <a:custGeom>
            <a:avLst/>
            <a:gdLst/>
            <a:ahLst/>
            <a:cxnLst/>
            <a:rect l="0" t="0" r="0" b="0"/>
            <a:pathLst>
              <a:path w="223244" h="205383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8930" y="17859"/>
                </a:lnTo>
                <a:lnTo>
                  <a:pt x="8930" y="17859"/>
                </a:lnTo>
                <a:lnTo>
                  <a:pt x="17860" y="17859"/>
                </a:lnTo>
                <a:lnTo>
                  <a:pt x="17860" y="8929"/>
                </a:lnTo>
                <a:lnTo>
                  <a:pt x="26790" y="8929"/>
                </a:lnTo>
                <a:lnTo>
                  <a:pt x="35719" y="8929"/>
                </a:lnTo>
                <a:lnTo>
                  <a:pt x="53579" y="8929"/>
                </a:lnTo>
                <a:lnTo>
                  <a:pt x="62508" y="8929"/>
                </a:lnTo>
                <a:lnTo>
                  <a:pt x="71438" y="8929"/>
                </a:lnTo>
                <a:lnTo>
                  <a:pt x="89297" y="8929"/>
                </a:lnTo>
                <a:lnTo>
                  <a:pt x="98227" y="8929"/>
                </a:lnTo>
                <a:lnTo>
                  <a:pt x="116086" y="8929"/>
                </a:lnTo>
                <a:lnTo>
                  <a:pt x="125016" y="8929"/>
                </a:lnTo>
                <a:lnTo>
                  <a:pt x="142875" y="0"/>
                </a:lnTo>
                <a:lnTo>
                  <a:pt x="151805" y="0"/>
                </a:lnTo>
                <a:lnTo>
                  <a:pt x="160735" y="0"/>
                </a:lnTo>
                <a:lnTo>
                  <a:pt x="169665" y="0"/>
                </a:lnTo>
                <a:lnTo>
                  <a:pt x="178594" y="0"/>
                </a:lnTo>
                <a:lnTo>
                  <a:pt x="187524" y="0"/>
                </a:lnTo>
                <a:lnTo>
                  <a:pt x="196454" y="0"/>
                </a:lnTo>
                <a:lnTo>
                  <a:pt x="196454" y="0"/>
                </a:lnTo>
                <a:lnTo>
                  <a:pt x="205383" y="0"/>
                </a:lnTo>
                <a:lnTo>
                  <a:pt x="205383" y="8929"/>
                </a:lnTo>
                <a:lnTo>
                  <a:pt x="214313" y="8929"/>
                </a:lnTo>
                <a:lnTo>
                  <a:pt x="214313" y="8929"/>
                </a:lnTo>
                <a:lnTo>
                  <a:pt x="214313" y="17859"/>
                </a:lnTo>
                <a:lnTo>
                  <a:pt x="214313" y="26789"/>
                </a:lnTo>
                <a:lnTo>
                  <a:pt x="223243" y="35718"/>
                </a:lnTo>
                <a:lnTo>
                  <a:pt x="223243" y="44648"/>
                </a:lnTo>
                <a:lnTo>
                  <a:pt x="223243" y="62507"/>
                </a:lnTo>
                <a:lnTo>
                  <a:pt x="214313" y="71437"/>
                </a:lnTo>
                <a:lnTo>
                  <a:pt x="214313" y="80367"/>
                </a:lnTo>
                <a:lnTo>
                  <a:pt x="214313" y="89296"/>
                </a:lnTo>
                <a:lnTo>
                  <a:pt x="214313" y="107156"/>
                </a:lnTo>
                <a:lnTo>
                  <a:pt x="214313" y="116086"/>
                </a:lnTo>
                <a:lnTo>
                  <a:pt x="214313" y="133944"/>
                </a:lnTo>
                <a:lnTo>
                  <a:pt x="205383" y="151804"/>
                </a:lnTo>
                <a:lnTo>
                  <a:pt x="205383" y="160734"/>
                </a:lnTo>
                <a:lnTo>
                  <a:pt x="205383" y="178593"/>
                </a:lnTo>
                <a:lnTo>
                  <a:pt x="205383" y="205382"/>
                </a:lnTo>
                <a:lnTo>
                  <a:pt x="205383" y="20538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Freeform 187"/>
          <p:cNvSpPr/>
          <p:nvPr/>
        </p:nvSpPr>
        <p:spPr>
          <a:xfrm>
            <a:off x="6161484" y="616148"/>
            <a:ext cx="178595" cy="410767"/>
          </a:xfrm>
          <a:custGeom>
            <a:avLst/>
            <a:gdLst/>
            <a:ahLst/>
            <a:cxnLst/>
            <a:rect l="0" t="0" r="0" b="0"/>
            <a:pathLst>
              <a:path w="178595" h="410767">
                <a:moveTo>
                  <a:pt x="178594" y="8930"/>
                </a:moveTo>
                <a:lnTo>
                  <a:pt x="178594" y="8930"/>
                </a:lnTo>
                <a:lnTo>
                  <a:pt x="178594" y="0"/>
                </a:lnTo>
                <a:lnTo>
                  <a:pt x="178594" y="0"/>
                </a:lnTo>
                <a:lnTo>
                  <a:pt x="169664" y="0"/>
                </a:lnTo>
                <a:lnTo>
                  <a:pt x="169664" y="8930"/>
                </a:lnTo>
                <a:lnTo>
                  <a:pt x="169664" y="17860"/>
                </a:lnTo>
                <a:lnTo>
                  <a:pt x="160735" y="26790"/>
                </a:lnTo>
                <a:lnTo>
                  <a:pt x="160735" y="44649"/>
                </a:lnTo>
                <a:lnTo>
                  <a:pt x="151805" y="53579"/>
                </a:lnTo>
                <a:lnTo>
                  <a:pt x="142875" y="71438"/>
                </a:lnTo>
                <a:lnTo>
                  <a:pt x="142875" y="89297"/>
                </a:lnTo>
                <a:lnTo>
                  <a:pt x="133946" y="107157"/>
                </a:lnTo>
                <a:lnTo>
                  <a:pt x="125016" y="133946"/>
                </a:lnTo>
                <a:lnTo>
                  <a:pt x="116086" y="151805"/>
                </a:lnTo>
                <a:lnTo>
                  <a:pt x="107157" y="169664"/>
                </a:lnTo>
                <a:lnTo>
                  <a:pt x="98227" y="187524"/>
                </a:lnTo>
                <a:lnTo>
                  <a:pt x="89297" y="205383"/>
                </a:lnTo>
                <a:lnTo>
                  <a:pt x="80368" y="232172"/>
                </a:lnTo>
                <a:lnTo>
                  <a:pt x="71438" y="250032"/>
                </a:lnTo>
                <a:lnTo>
                  <a:pt x="62508" y="267891"/>
                </a:lnTo>
                <a:lnTo>
                  <a:pt x="53579" y="285750"/>
                </a:lnTo>
                <a:lnTo>
                  <a:pt x="44649" y="303610"/>
                </a:lnTo>
                <a:lnTo>
                  <a:pt x="35719" y="321469"/>
                </a:lnTo>
                <a:lnTo>
                  <a:pt x="35719" y="339328"/>
                </a:lnTo>
                <a:lnTo>
                  <a:pt x="26789" y="357188"/>
                </a:lnTo>
                <a:lnTo>
                  <a:pt x="17860" y="375047"/>
                </a:lnTo>
                <a:lnTo>
                  <a:pt x="8930" y="383977"/>
                </a:lnTo>
                <a:lnTo>
                  <a:pt x="8930" y="392907"/>
                </a:lnTo>
                <a:lnTo>
                  <a:pt x="0" y="410766"/>
                </a:lnTo>
                <a:lnTo>
                  <a:pt x="0" y="4107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Freeform 188"/>
          <p:cNvSpPr/>
          <p:nvPr/>
        </p:nvSpPr>
        <p:spPr>
          <a:xfrm>
            <a:off x="6170414" y="651867"/>
            <a:ext cx="223243" cy="321470"/>
          </a:xfrm>
          <a:custGeom>
            <a:avLst/>
            <a:gdLst/>
            <a:ahLst/>
            <a:cxnLst/>
            <a:rect l="0" t="0" r="0" b="0"/>
            <a:pathLst>
              <a:path w="223243" h="321470">
                <a:moveTo>
                  <a:pt x="0" y="8930"/>
                </a:moveTo>
                <a:lnTo>
                  <a:pt x="0" y="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17860"/>
                </a:lnTo>
                <a:lnTo>
                  <a:pt x="26789" y="17860"/>
                </a:lnTo>
                <a:lnTo>
                  <a:pt x="35719" y="35719"/>
                </a:lnTo>
                <a:lnTo>
                  <a:pt x="44649" y="44649"/>
                </a:lnTo>
                <a:lnTo>
                  <a:pt x="53578" y="62508"/>
                </a:lnTo>
                <a:lnTo>
                  <a:pt x="62508" y="80367"/>
                </a:lnTo>
                <a:lnTo>
                  <a:pt x="71438" y="98227"/>
                </a:lnTo>
                <a:lnTo>
                  <a:pt x="80367" y="116086"/>
                </a:lnTo>
                <a:lnTo>
                  <a:pt x="98227" y="142875"/>
                </a:lnTo>
                <a:lnTo>
                  <a:pt x="107156" y="160734"/>
                </a:lnTo>
                <a:lnTo>
                  <a:pt x="116086" y="178594"/>
                </a:lnTo>
                <a:lnTo>
                  <a:pt x="133945" y="196453"/>
                </a:lnTo>
                <a:lnTo>
                  <a:pt x="142875" y="223242"/>
                </a:lnTo>
                <a:lnTo>
                  <a:pt x="151805" y="232172"/>
                </a:lnTo>
                <a:lnTo>
                  <a:pt x="169664" y="250031"/>
                </a:lnTo>
                <a:lnTo>
                  <a:pt x="178594" y="267891"/>
                </a:lnTo>
                <a:lnTo>
                  <a:pt x="187524" y="285750"/>
                </a:lnTo>
                <a:lnTo>
                  <a:pt x="196453" y="294680"/>
                </a:lnTo>
                <a:lnTo>
                  <a:pt x="205383" y="303609"/>
                </a:lnTo>
                <a:lnTo>
                  <a:pt x="223242" y="321469"/>
                </a:lnTo>
                <a:lnTo>
                  <a:pt x="223242" y="32146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Freeform 189"/>
          <p:cNvSpPr/>
          <p:nvPr/>
        </p:nvSpPr>
        <p:spPr>
          <a:xfrm>
            <a:off x="6572250" y="598289"/>
            <a:ext cx="44649" cy="375048"/>
          </a:xfrm>
          <a:custGeom>
            <a:avLst/>
            <a:gdLst/>
            <a:ahLst/>
            <a:cxnLst/>
            <a:rect l="0" t="0" r="0" b="0"/>
            <a:pathLst>
              <a:path w="44649" h="375048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62508"/>
                </a:lnTo>
                <a:lnTo>
                  <a:pt x="8930" y="80367"/>
                </a:lnTo>
                <a:lnTo>
                  <a:pt x="17859" y="98227"/>
                </a:lnTo>
                <a:lnTo>
                  <a:pt x="17859" y="125016"/>
                </a:lnTo>
                <a:lnTo>
                  <a:pt x="17859" y="142875"/>
                </a:lnTo>
                <a:lnTo>
                  <a:pt x="17859" y="169664"/>
                </a:lnTo>
                <a:lnTo>
                  <a:pt x="17859" y="196453"/>
                </a:lnTo>
                <a:lnTo>
                  <a:pt x="17859" y="214312"/>
                </a:lnTo>
                <a:lnTo>
                  <a:pt x="26789" y="241102"/>
                </a:lnTo>
                <a:lnTo>
                  <a:pt x="26789" y="258961"/>
                </a:lnTo>
                <a:lnTo>
                  <a:pt x="26789" y="285750"/>
                </a:lnTo>
                <a:lnTo>
                  <a:pt x="26789" y="303609"/>
                </a:lnTo>
                <a:lnTo>
                  <a:pt x="26789" y="321469"/>
                </a:lnTo>
                <a:lnTo>
                  <a:pt x="35719" y="339328"/>
                </a:lnTo>
                <a:lnTo>
                  <a:pt x="35719" y="348258"/>
                </a:lnTo>
                <a:lnTo>
                  <a:pt x="44648" y="375047"/>
                </a:lnTo>
                <a:lnTo>
                  <a:pt x="44648" y="37504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Freeform 190"/>
          <p:cNvSpPr/>
          <p:nvPr/>
        </p:nvSpPr>
        <p:spPr>
          <a:xfrm>
            <a:off x="6509742" y="750094"/>
            <a:ext cx="258962" cy="71438"/>
          </a:xfrm>
          <a:custGeom>
            <a:avLst/>
            <a:gdLst/>
            <a:ahLst/>
            <a:cxnLst/>
            <a:rect l="0" t="0" r="0" b="0"/>
            <a:pathLst>
              <a:path w="258962" h="71438">
                <a:moveTo>
                  <a:pt x="0" y="71437"/>
                </a:moveTo>
                <a:lnTo>
                  <a:pt x="0" y="62507"/>
                </a:lnTo>
                <a:lnTo>
                  <a:pt x="0" y="53578"/>
                </a:lnTo>
                <a:lnTo>
                  <a:pt x="0" y="44648"/>
                </a:lnTo>
                <a:lnTo>
                  <a:pt x="0" y="35718"/>
                </a:lnTo>
                <a:lnTo>
                  <a:pt x="8930" y="26789"/>
                </a:lnTo>
                <a:lnTo>
                  <a:pt x="8930" y="26789"/>
                </a:lnTo>
                <a:lnTo>
                  <a:pt x="26789" y="17859"/>
                </a:lnTo>
                <a:lnTo>
                  <a:pt x="35719" y="17859"/>
                </a:lnTo>
                <a:lnTo>
                  <a:pt x="53578" y="8929"/>
                </a:lnTo>
                <a:lnTo>
                  <a:pt x="71438" y="8929"/>
                </a:lnTo>
                <a:lnTo>
                  <a:pt x="89297" y="8929"/>
                </a:lnTo>
                <a:lnTo>
                  <a:pt x="116086" y="8929"/>
                </a:lnTo>
                <a:lnTo>
                  <a:pt x="133946" y="8929"/>
                </a:lnTo>
                <a:lnTo>
                  <a:pt x="151805" y="8929"/>
                </a:lnTo>
                <a:lnTo>
                  <a:pt x="169664" y="8929"/>
                </a:lnTo>
                <a:lnTo>
                  <a:pt x="196453" y="8929"/>
                </a:lnTo>
                <a:lnTo>
                  <a:pt x="214313" y="8929"/>
                </a:lnTo>
                <a:lnTo>
                  <a:pt x="232172" y="0"/>
                </a:lnTo>
                <a:lnTo>
                  <a:pt x="258961" y="0"/>
                </a:lnTo>
                <a:lnTo>
                  <a:pt x="258961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Freeform 191"/>
          <p:cNvSpPr/>
          <p:nvPr/>
        </p:nvSpPr>
        <p:spPr>
          <a:xfrm>
            <a:off x="6795492" y="526852"/>
            <a:ext cx="312540" cy="357188"/>
          </a:xfrm>
          <a:custGeom>
            <a:avLst/>
            <a:gdLst/>
            <a:ahLst/>
            <a:cxnLst/>
            <a:rect l="0" t="0" r="0" b="0"/>
            <a:pathLst>
              <a:path w="312540" h="357188">
                <a:moveTo>
                  <a:pt x="169664" y="17859"/>
                </a:moveTo>
                <a:lnTo>
                  <a:pt x="169664" y="8929"/>
                </a:lnTo>
                <a:lnTo>
                  <a:pt x="160735" y="8929"/>
                </a:lnTo>
                <a:lnTo>
                  <a:pt x="160735" y="0"/>
                </a:lnTo>
                <a:lnTo>
                  <a:pt x="160735" y="0"/>
                </a:lnTo>
                <a:lnTo>
                  <a:pt x="151805" y="0"/>
                </a:lnTo>
                <a:lnTo>
                  <a:pt x="142875" y="8929"/>
                </a:lnTo>
                <a:lnTo>
                  <a:pt x="125016" y="8929"/>
                </a:lnTo>
                <a:lnTo>
                  <a:pt x="107156" y="17859"/>
                </a:lnTo>
                <a:lnTo>
                  <a:pt x="98227" y="26789"/>
                </a:lnTo>
                <a:lnTo>
                  <a:pt x="80367" y="35718"/>
                </a:lnTo>
                <a:lnTo>
                  <a:pt x="62508" y="53578"/>
                </a:lnTo>
                <a:lnTo>
                  <a:pt x="44649" y="71437"/>
                </a:lnTo>
                <a:lnTo>
                  <a:pt x="26789" y="80367"/>
                </a:lnTo>
                <a:lnTo>
                  <a:pt x="17860" y="98226"/>
                </a:lnTo>
                <a:lnTo>
                  <a:pt x="8930" y="116086"/>
                </a:lnTo>
                <a:lnTo>
                  <a:pt x="0" y="133945"/>
                </a:lnTo>
                <a:lnTo>
                  <a:pt x="0" y="151804"/>
                </a:lnTo>
                <a:lnTo>
                  <a:pt x="0" y="160734"/>
                </a:lnTo>
                <a:lnTo>
                  <a:pt x="0" y="178593"/>
                </a:lnTo>
                <a:lnTo>
                  <a:pt x="17860" y="196453"/>
                </a:lnTo>
                <a:lnTo>
                  <a:pt x="26789" y="205382"/>
                </a:lnTo>
                <a:lnTo>
                  <a:pt x="44649" y="223242"/>
                </a:lnTo>
                <a:lnTo>
                  <a:pt x="71438" y="232171"/>
                </a:lnTo>
                <a:lnTo>
                  <a:pt x="98227" y="241101"/>
                </a:lnTo>
                <a:lnTo>
                  <a:pt x="125016" y="258960"/>
                </a:lnTo>
                <a:lnTo>
                  <a:pt x="151805" y="267890"/>
                </a:lnTo>
                <a:lnTo>
                  <a:pt x="178594" y="276820"/>
                </a:lnTo>
                <a:lnTo>
                  <a:pt x="196453" y="285749"/>
                </a:lnTo>
                <a:lnTo>
                  <a:pt x="214313" y="294679"/>
                </a:lnTo>
                <a:lnTo>
                  <a:pt x="232172" y="303609"/>
                </a:lnTo>
                <a:lnTo>
                  <a:pt x="241102" y="312539"/>
                </a:lnTo>
                <a:lnTo>
                  <a:pt x="250031" y="321468"/>
                </a:lnTo>
                <a:lnTo>
                  <a:pt x="250031" y="330398"/>
                </a:lnTo>
                <a:lnTo>
                  <a:pt x="250031" y="339328"/>
                </a:lnTo>
                <a:lnTo>
                  <a:pt x="250031" y="348257"/>
                </a:lnTo>
                <a:lnTo>
                  <a:pt x="241102" y="348257"/>
                </a:lnTo>
                <a:lnTo>
                  <a:pt x="223242" y="357187"/>
                </a:lnTo>
                <a:lnTo>
                  <a:pt x="214313" y="357187"/>
                </a:lnTo>
                <a:lnTo>
                  <a:pt x="196453" y="357187"/>
                </a:lnTo>
                <a:lnTo>
                  <a:pt x="178594" y="348257"/>
                </a:lnTo>
                <a:lnTo>
                  <a:pt x="160735" y="348257"/>
                </a:lnTo>
                <a:lnTo>
                  <a:pt x="142875" y="339328"/>
                </a:lnTo>
                <a:lnTo>
                  <a:pt x="133946" y="330398"/>
                </a:lnTo>
                <a:lnTo>
                  <a:pt x="116086" y="321468"/>
                </a:lnTo>
                <a:lnTo>
                  <a:pt x="107156" y="312539"/>
                </a:lnTo>
                <a:lnTo>
                  <a:pt x="107156" y="294679"/>
                </a:lnTo>
                <a:lnTo>
                  <a:pt x="107156" y="276820"/>
                </a:lnTo>
                <a:lnTo>
                  <a:pt x="107156" y="267890"/>
                </a:lnTo>
                <a:lnTo>
                  <a:pt x="116086" y="250031"/>
                </a:lnTo>
                <a:lnTo>
                  <a:pt x="125016" y="232171"/>
                </a:lnTo>
                <a:lnTo>
                  <a:pt x="142875" y="214312"/>
                </a:lnTo>
                <a:lnTo>
                  <a:pt x="160735" y="196453"/>
                </a:lnTo>
                <a:lnTo>
                  <a:pt x="178594" y="178593"/>
                </a:lnTo>
                <a:lnTo>
                  <a:pt x="196453" y="169664"/>
                </a:lnTo>
                <a:lnTo>
                  <a:pt x="214313" y="151804"/>
                </a:lnTo>
                <a:lnTo>
                  <a:pt x="232172" y="142875"/>
                </a:lnTo>
                <a:lnTo>
                  <a:pt x="250031" y="133945"/>
                </a:lnTo>
                <a:lnTo>
                  <a:pt x="267891" y="125015"/>
                </a:lnTo>
                <a:lnTo>
                  <a:pt x="285750" y="116086"/>
                </a:lnTo>
                <a:lnTo>
                  <a:pt x="312539" y="107156"/>
                </a:lnTo>
                <a:lnTo>
                  <a:pt x="312539" y="10715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Freeform 192"/>
          <p:cNvSpPr/>
          <p:nvPr/>
        </p:nvSpPr>
        <p:spPr>
          <a:xfrm>
            <a:off x="6009680" y="598289"/>
            <a:ext cx="330399" cy="517923"/>
          </a:xfrm>
          <a:custGeom>
            <a:avLst/>
            <a:gdLst/>
            <a:ahLst/>
            <a:cxnLst/>
            <a:rect l="0" t="0" r="0" b="0"/>
            <a:pathLst>
              <a:path w="330399" h="517923">
                <a:moveTo>
                  <a:pt x="241101" y="8930"/>
                </a:moveTo>
                <a:lnTo>
                  <a:pt x="223242" y="0"/>
                </a:lnTo>
                <a:lnTo>
                  <a:pt x="205383" y="0"/>
                </a:lnTo>
                <a:lnTo>
                  <a:pt x="187523" y="0"/>
                </a:lnTo>
                <a:lnTo>
                  <a:pt x="160734" y="8930"/>
                </a:lnTo>
                <a:lnTo>
                  <a:pt x="142875" y="17859"/>
                </a:lnTo>
                <a:lnTo>
                  <a:pt x="125015" y="35719"/>
                </a:lnTo>
                <a:lnTo>
                  <a:pt x="107156" y="44649"/>
                </a:lnTo>
                <a:lnTo>
                  <a:pt x="89297" y="71438"/>
                </a:lnTo>
                <a:lnTo>
                  <a:pt x="71437" y="89297"/>
                </a:lnTo>
                <a:lnTo>
                  <a:pt x="53578" y="116086"/>
                </a:lnTo>
                <a:lnTo>
                  <a:pt x="35718" y="142875"/>
                </a:lnTo>
                <a:lnTo>
                  <a:pt x="26789" y="169664"/>
                </a:lnTo>
                <a:lnTo>
                  <a:pt x="17859" y="196453"/>
                </a:lnTo>
                <a:lnTo>
                  <a:pt x="8929" y="223242"/>
                </a:lnTo>
                <a:lnTo>
                  <a:pt x="0" y="250031"/>
                </a:lnTo>
                <a:lnTo>
                  <a:pt x="0" y="276820"/>
                </a:lnTo>
                <a:lnTo>
                  <a:pt x="0" y="303609"/>
                </a:lnTo>
                <a:lnTo>
                  <a:pt x="0" y="339328"/>
                </a:lnTo>
                <a:lnTo>
                  <a:pt x="8929" y="366117"/>
                </a:lnTo>
                <a:lnTo>
                  <a:pt x="17859" y="392906"/>
                </a:lnTo>
                <a:lnTo>
                  <a:pt x="26789" y="419695"/>
                </a:lnTo>
                <a:lnTo>
                  <a:pt x="35718" y="446484"/>
                </a:lnTo>
                <a:lnTo>
                  <a:pt x="53578" y="464344"/>
                </a:lnTo>
                <a:lnTo>
                  <a:pt x="80367" y="482203"/>
                </a:lnTo>
                <a:lnTo>
                  <a:pt x="107156" y="491133"/>
                </a:lnTo>
                <a:lnTo>
                  <a:pt x="133945" y="508992"/>
                </a:lnTo>
                <a:lnTo>
                  <a:pt x="160734" y="517922"/>
                </a:lnTo>
                <a:lnTo>
                  <a:pt x="196453" y="517922"/>
                </a:lnTo>
                <a:lnTo>
                  <a:pt x="232172" y="517922"/>
                </a:lnTo>
                <a:lnTo>
                  <a:pt x="267890" y="517922"/>
                </a:lnTo>
                <a:lnTo>
                  <a:pt x="330398" y="517922"/>
                </a:lnTo>
                <a:lnTo>
                  <a:pt x="330398" y="51792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Freeform 193"/>
          <p:cNvSpPr/>
          <p:nvPr/>
        </p:nvSpPr>
        <p:spPr>
          <a:xfrm>
            <a:off x="6983016" y="464344"/>
            <a:ext cx="285751" cy="535782"/>
          </a:xfrm>
          <a:custGeom>
            <a:avLst/>
            <a:gdLst/>
            <a:ahLst/>
            <a:cxnLst/>
            <a:rect l="0" t="0" r="0" b="0"/>
            <a:pathLst>
              <a:path w="285751" h="535782">
                <a:moveTo>
                  <a:pt x="0" y="26789"/>
                </a:moveTo>
                <a:lnTo>
                  <a:pt x="0" y="17859"/>
                </a:lnTo>
                <a:lnTo>
                  <a:pt x="0" y="8929"/>
                </a:lnTo>
                <a:lnTo>
                  <a:pt x="8929" y="8929"/>
                </a:lnTo>
                <a:lnTo>
                  <a:pt x="8929" y="0"/>
                </a:lnTo>
                <a:lnTo>
                  <a:pt x="17859" y="0"/>
                </a:lnTo>
                <a:lnTo>
                  <a:pt x="26789" y="8929"/>
                </a:lnTo>
                <a:lnTo>
                  <a:pt x="44648" y="8929"/>
                </a:lnTo>
                <a:lnTo>
                  <a:pt x="62507" y="17859"/>
                </a:lnTo>
                <a:lnTo>
                  <a:pt x="80367" y="26789"/>
                </a:lnTo>
                <a:lnTo>
                  <a:pt x="98226" y="35718"/>
                </a:lnTo>
                <a:lnTo>
                  <a:pt x="125015" y="53578"/>
                </a:lnTo>
                <a:lnTo>
                  <a:pt x="142875" y="71437"/>
                </a:lnTo>
                <a:lnTo>
                  <a:pt x="160734" y="98226"/>
                </a:lnTo>
                <a:lnTo>
                  <a:pt x="187523" y="116086"/>
                </a:lnTo>
                <a:lnTo>
                  <a:pt x="205382" y="142875"/>
                </a:lnTo>
                <a:lnTo>
                  <a:pt x="223242" y="160734"/>
                </a:lnTo>
                <a:lnTo>
                  <a:pt x="232172" y="187523"/>
                </a:lnTo>
                <a:lnTo>
                  <a:pt x="250031" y="214312"/>
                </a:lnTo>
                <a:lnTo>
                  <a:pt x="258961" y="232172"/>
                </a:lnTo>
                <a:lnTo>
                  <a:pt x="267890" y="258961"/>
                </a:lnTo>
                <a:lnTo>
                  <a:pt x="276820" y="285750"/>
                </a:lnTo>
                <a:lnTo>
                  <a:pt x="285750" y="312539"/>
                </a:lnTo>
                <a:lnTo>
                  <a:pt x="285750" y="339328"/>
                </a:lnTo>
                <a:lnTo>
                  <a:pt x="285750" y="366117"/>
                </a:lnTo>
                <a:lnTo>
                  <a:pt x="285750" y="392906"/>
                </a:lnTo>
                <a:lnTo>
                  <a:pt x="276820" y="410765"/>
                </a:lnTo>
                <a:lnTo>
                  <a:pt x="267890" y="437554"/>
                </a:lnTo>
                <a:lnTo>
                  <a:pt x="258961" y="455414"/>
                </a:lnTo>
                <a:lnTo>
                  <a:pt x="250031" y="473273"/>
                </a:lnTo>
                <a:lnTo>
                  <a:pt x="232172" y="491132"/>
                </a:lnTo>
                <a:lnTo>
                  <a:pt x="223242" y="500062"/>
                </a:lnTo>
                <a:lnTo>
                  <a:pt x="205382" y="517922"/>
                </a:lnTo>
                <a:lnTo>
                  <a:pt x="196453" y="526851"/>
                </a:lnTo>
                <a:lnTo>
                  <a:pt x="178593" y="526851"/>
                </a:lnTo>
                <a:lnTo>
                  <a:pt x="151804" y="535781"/>
                </a:lnTo>
                <a:lnTo>
                  <a:pt x="151804" y="53578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Freeform 194"/>
          <p:cNvSpPr/>
          <p:nvPr/>
        </p:nvSpPr>
        <p:spPr>
          <a:xfrm>
            <a:off x="7099102" y="214312"/>
            <a:ext cx="330399" cy="232173"/>
          </a:xfrm>
          <a:custGeom>
            <a:avLst/>
            <a:gdLst/>
            <a:ahLst/>
            <a:cxnLst/>
            <a:rect l="0" t="0" r="0" b="0"/>
            <a:pathLst>
              <a:path w="330399" h="232173">
                <a:moveTo>
                  <a:pt x="0" y="89297"/>
                </a:moveTo>
                <a:lnTo>
                  <a:pt x="0" y="71438"/>
                </a:lnTo>
                <a:lnTo>
                  <a:pt x="8929" y="53579"/>
                </a:lnTo>
                <a:lnTo>
                  <a:pt x="17859" y="44649"/>
                </a:lnTo>
                <a:lnTo>
                  <a:pt x="26789" y="26790"/>
                </a:lnTo>
                <a:lnTo>
                  <a:pt x="35718" y="17860"/>
                </a:lnTo>
                <a:lnTo>
                  <a:pt x="53578" y="8930"/>
                </a:lnTo>
                <a:lnTo>
                  <a:pt x="71437" y="8930"/>
                </a:lnTo>
                <a:lnTo>
                  <a:pt x="89296" y="0"/>
                </a:lnTo>
                <a:lnTo>
                  <a:pt x="98226" y="0"/>
                </a:lnTo>
                <a:lnTo>
                  <a:pt x="116086" y="0"/>
                </a:lnTo>
                <a:lnTo>
                  <a:pt x="133945" y="0"/>
                </a:lnTo>
                <a:lnTo>
                  <a:pt x="142875" y="8930"/>
                </a:lnTo>
                <a:lnTo>
                  <a:pt x="160734" y="17860"/>
                </a:lnTo>
                <a:lnTo>
                  <a:pt x="169664" y="26790"/>
                </a:lnTo>
                <a:lnTo>
                  <a:pt x="178593" y="35719"/>
                </a:lnTo>
                <a:lnTo>
                  <a:pt x="187523" y="44649"/>
                </a:lnTo>
                <a:lnTo>
                  <a:pt x="187523" y="53579"/>
                </a:lnTo>
                <a:lnTo>
                  <a:pt x="187523" y="71438"/>
                </a:lnTo>
                <a:lnTo>
                  <a:pt x="187523" y="89297"/>
                </a:lnTo>
                <a:lnTo>
                  <a:pt x="187523" y="107157"/>
                </a:lnTo>
                <a:lnTo>
                  <a:pt x="187523" y="125016"/>
                </a:lnTo>
                <a:lnTo>
                  <a:pt x="178593" y="142875"/>
                </a:lnTo>
                <a:lnTo>
                  <a:pt x="169664" y="160735"/>
                </a:lnTo>
                <a:lnTo>
                  <a:pt x="160734" y="169665"/>
                </a:lnTo>
                <a:lnTo>
                  <a:pt x="151804" y="187524"/>
                </a:lnTo>
                <a:lnTo>
                  <a:pt x="142875" y="196454"/>
                </a:lnTo>
                <a:lnTo>
                  <a:pt x="125015" y="205383"/>
                </a:lnTo>
                <a:lnTo>
                  <a:pt x="116086" y="214313"/>
                </a:lnTo>
                <a:lnTo>
                  <a:pt x="98226" y="223243"/>
                </a:lnTo>
                <a:lnTo>
                  <a:pt x="89296" y="232172"/>
                </a:lnTo>
                <a:lnTo>
                  <a:pt x="71437" y="232172"/>
                </a:lnTo>
                <a:lnTo>
                  <a:pt x="62507" y="232172"/>
                </a:lnTo>
                <a:lnTo>
                  <a:pt x="44648" y="232172"/>
                </a:lnTo>
                <a:lnTo>
                  <a:pt x="35718" y="232172"/>
                </a:lnTo>
                <a:lnTo>
                  <a:pt x="35718" y="232172"/>
                </a:lnTo>
                <a:lnTo>
                  <a:pt x="26789" y="223243"/>
                </a:lnTo>
                <a:lnTo>
                  <a:pt x="26789" y="214313"/>
                </a:lnTo>
                <a:lnTo>
                  <a:pt x="35718" y="214313"/>
                </a:lnTo>
                <a:lnTo>
                  <a:pt x="44648" y="205383"/>
                </a:lnTo>
                <a:lnTo>
                  <a:pt x="53578" y="196454"/>
                </a:lnTo>
                <a:lnTo>
                  <a:pt x="71437" y="196454"/>
                </a:lnTo>
                <a:lnTo>
                  <a:pt x="98226" y="187524"/>
                </a:lnTo>
                <a:lnTo>
                  <a:pt x="125015" y="187524"/>
                </a:lnTo>
                <a:lnTo>
                  <a:pt x="151804" y="187524"/>
                </a:lnTo>
                <a:lnTo>
                  <a:pt x="178593" y="187524"/>
                </a:lnTo>
                <a:lnTo>
                  <a:pt x="214312" y="187524"/>
                </a:lnTo>
                <a:lnTo>
                  <a:pt x="241101" y="196454"/>
                </a:lnTo>
                <a:lnTo>
                  <a:pt x="267890" y="196454"/>
                </a:lnTo>
                <a:lnTo>
                  <a:pt x="294679" y="205383"/>
                </a:lnTo>
                <a:lnTo>
                  <a:pt x="330398" y="214313"/>
                </a:lnTo>
                <a:lnTo>
                  <a:pt x="330398" y="21431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Freeform 195"/>
          <p:cNvSpPr/>
          <p:nvPr/>
        </p:nvSpPr>
        <p:spPr>
          <a:xfrm>
            <a:off x="4241602" y="3009304"/>
            <a:ext cx="785813" cy="839392"/>
          </a:xfrm>
          <a:custGeom>
            <a:avLst/>
            <a:gdLst/>
            <a:ahLst/>
            <a:cxnLst/>
            <a:rect l="0" t="0" r="0" b="0"/>
            <a:pathLst>
              <a:path w="785813" h="839392">
                <a:moveTo>
                  <a:pt x="785812" y="8930"/>
                </a:moveTo>
                <a:lnTo>
                  <a:pt x="785812" y="0"/>
                </a:lnTo>
                <a:lnTo>
                  <a:pt x="785812" y="0"/>
                </a:lnTo>
                <a:lnTo>
                  <a:pt x="776882" y="0"/>
                </a:lnTo>
                <a:lnTo>
                  <a:pt x="776882" y="8930"/>
                </a:lnTo>
                <a:lnTo>
                  <a:pt x="767953" y="8930"/>
                </a:lnTo>
                <a:lnTo>
                  <a:pt x="759023" y="17860"/>
                </a:lnTo>
                <a:lnTo>
                  <a:pt x="750093" y="26789"/>
                </a:lnTo>
                <a:lnTo>
                  <a:pt x="741164" y="44649"/>
                </a:lnTo>
                <a:lnTo>
                  <a:pt x="723304" y="53578"/>
                </a:lnTo>
                <a:lnTo>
                  <a:pt x="714375" y="71438"/>
                </a:lnTo>
                <a:lnTo>
                  <a:pt x="696515" y="98227"/>
                </a:lnTo>
                <a:lnTo>
                  <a:pt x="669726" y="116086"/>
                </a:lnTo>
                <a:lnTo>
                  <a:pt x="651867" y="142875"/>
                </a:lnTo>
                <a:lnTo>
                  <a:pt x="634007" y="160735"/>
                </a:lnTo>
                <a:lnTo>
                  <a:pt x="607218" y="196453"/>
                </a:lnTo>
                <a:lnTo>
                  <a:pt x="580429" y="223242"/>
                </a:lnTo>
                <a:lnTo>
                  <a:pt x="562570" y="250032"/>
                </a:lnTo>
                <a:lnTo>
                  <a:pt x="535781" y="276821"/>
                </a:lnTo>
                <a:lnTo>
                  <a:pt x="508992" y="312539"/>
                </a:lnTo>
                <a:lnTo>
                  <a:pt x="482203" y="339328"/>
                </a:lnTo>
                <a:lnTo>
                  <a:pt x="455414" y="366117"/>
                </a:lnTo>
                <a:lnTo>
                  <a:pt x="428625" y="392907"/>
                </a:lnTo>
                <a:lnTo>
                  <a:pt x="401836" y="428625"/>
                </a:lnTo>
                <a:lnTo>
                  <a:pt x="366117" y="455414"/>
                </a:lnTo>
                <a:lnTo>
                  <a:pt x="339328" y="491133"/>
                </a:lnTo>
                <a:lnTo>
                  <a:pt x="303609" y="517922"/>
                </a:lnTo>
                <a:lnTo>
                  <a:pt x="276820" y="553641"/>
                </a:lnTo>
                <a:lnTo>
                  <a:pt x="241101" y="589360"/>
                </a:lnTo>
                <a:lnTo>
                  <a:pt x="214312" y="616149"/>
                </a:lnTo>
                <a:lnTo>
                  <a:pt x="187523" y="651867"/>
                </a:lnTo>
                <a:lnTo>
                  <a:pt x="151804" y="678657"/>
                </a:lnTo>
                <a:lnTo>
                  <a:pt x="125015" y="714375"/>
                </a:lnTo>
                <a:lnTo>
                  <a:pt x="107156" y="732235"/>
                </a:lnTo>
                <a:lnTo>
                  <a:pt x="80367" y="759024"/>
                </a:lnTo>
                <a:lnTo>
                  <a:pt x="53578" y="785813"/>
                </a:lnTo>
                <a:lnTo>
                  <a:pt x="35718" y="803672"/>
                </a:lnTo>
                <a:lnTo>
                  <a:pt x="17859" y="812602"/>
                </a:lnTo>
                <a:lnTo>
                  <a:pt x="0" y="839391"/>
                </a:lnTo>
                <a:lnTo>
                  <a:pt x="0" y="83939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Freeform 196"/>
          <p:cNvSpPr/>
          <p:nvPr/>
        </p:nvSpPr>
        <p:spPr>
          <a:xfrm>
            <a:off x="4134445" y="3045023"/>
            <a:ext cx="723306" cy="580431"/>
          </a:xfrm>
          <a:custGeom>
            <a:avLst/>
            <a:gdLst/>
            <a:ahLst/>
            <a:cxnLst/>
            <a:rect l="0" t="0" r="0" b="0"/>
            <a:pathLst>
              <a:path w="723306" h="580431">
                <a:moveTo>
                  <a:pt x="0" y="0"/>
                </a:moveTo>
                <a:lnTo>
                  <a:pt x="8930" y="0"/>
                </a:lnTo>
                <a:lnTo>
                  <a:pt x="17860" y="0"/>
                </a:lnTo>
                <a:lnTo>
                  <a:pt x="26789" y="8930"/>
                </a:lnTo>
                <a:lnTo>
                  <a:pt x="44649" y="8930"/>
                </a:lnTo>
                <a:lnTo>
                  <a:pt x="53578" y="17859"/>
                </a:lnTo>
                <a:lnTo>
                  <a:pt x="71438" y="26789"/>
                </a:lnTo>
                <a:lnTo>
                  <a:pt x="89297" y="35719"/>
                </a:lnTo>
                <a:lnTo>
                  <a:pt x="107157" y="53578"/>
                </a:lnTo>
                <a:lnTo>
                  <a:pt x="133946" y="62508"/>
                </a:lnTo>
                <a:lnTo>
                  <a:pt x="151805" y="80367"/>
                </a:lnTo>
                <a:lnTo>
                  <a:pt x="178594" y="98227"/>
                </a:lnTo>
                <a:lnTo>
                  <a:pt x="205383" y="116086"/>
                </a:lnTo>
                <a:lnTo>
                  <a:pt x="223243" y="142875"/>
                </a:lnTo>
                <a:lnTo>
                  <a:pt x="250032" y="160734"/>
                </a:lnTo>
                <a:lnTo>
                  <a:pt x="276821" y="178594"/>
                </a:lnTo>
                <a:lnTo>
                  <a:pt x="303610" y="205383"/>
                </a:lnTo>
                <a:lnTo>
                  <a:pt x="330399" y="232172"/>
                </a:lnTo>
                <a:lnTo>
                  <a:pt x="366118" y="250031"/>
                </a:lnTo>
                <a:lnTo>
                  <a:pt x="392907" y="276820"/>
                </a:lnTo>
                <a:lnTo>
                  <a:pt x="419696" y="303609"/>
                </a:lnTo>
                <a:lnTo>
                  <a:pt x="446485" y="330398"/>
                </a:lnTo>
                <a:lnTo>
                  <a:pt x="482203" y="357188"/>
                </a:lnTo>
                <a:lnTo>
                  <a:pt x="508993" y="383977"/>
                </a:lnTo>
                <a:lnTo>
                  <a:pt x="544711" y="410766"/>
                </a:lnTo>
                <a:lnTo>
                  <a:pt x="571500" y="437555"/>
                </a:lnTo>
                <a:lnTo>
                  <a:pt x="607219" y="473273"/>
                </a:lnTo>
                <a:lnTo>
                  <a:pt x="634008" y="500063"/>
                </a:lnTo>
                <a:lnTo>
                  <a:pt x="669727" y="535781"/>
                </a:lnTo>
                <a:lnTo>
                  <a:pt x="723305" y="580430"/>
                </a:lnTo>
                <a:lnTo>
                  <a:pt x="723305" y="5804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Freeform 197"/>
          <p:cNvSpPr/>
          <p:nvPr/>
        </p:nvSpPr>
        <p:spPr>
          <a:xfrm>
            <a:off x="5884664" y="4795242"/>
            <a:ext cx="267892" cy="464345"/>
          </a:xfrm>
          <a:custGeom>
            <a:avLst/>
            <a:gdLst/>
            <a:ahLst/>
            <a:cxnLst/>
            <a:rect l="0" t="0" r="0" b="0"/>
            <a:pathLst>
              <a:path w="267892" h="464345">
                <a:moveTo>
                  <a:pt x="232172" y="0"/>
                </a:moveTo>
                <a:lnTo>
                  <a:pt x="232172" y="0"/>
                </a:lnTo>
                <a:lnTo>
                  <a:pt x="232172" y="0"/>
                </a:lnTo>
                <a:lnTo>
                  <a:pt x="223242" y="8929"/>
                </a:lnTo>
                <a:lnTo>
                  <a:pt x="223242" y="8929"/>
                </a:lnTo>
                <a:lnTo>
                  <a:pt x="214313" y="8929"/>
                </a:lnTo>
                <a:lnTo>
                  <a:pt x="205383" y="8929"/>
                </a:lnTo>
                <a:lnTo>
                  <a:pt x="205383" y="17859"/>
                </a:lnTo>
                <a:lnTo>
                  <a:pt x="196453" y="17859"/>
                </a:lnTo>
                <a:lnTo>
                  <a:pt x="187524" y="26789"/>
                </a:lnTo>
                <a:lnTo>
                  <a:pt x="178594" y="26789"/>
                </a:lnTo>
                <a:lnTo>
                  <a:pt x="169664" y="35719"/>
                </a:lnTo>
                <a:lnTo>
                  <a:pt x="160734" y="44648"/>
                </a:lnTo>
                <a:lnTo>
                  <a:pt x="142875" y="53578"/>
                </a:lnTo>
                <a:lnTo>
                  <a:pt x="133945" y="53578"/>
                </a:lnTo>
                <a:lnTo>
                  <a:pt x="116086" y="62508"/>
                </a:lnTo>
                <a:lnTo>
                  <a:pt x="107156" y="80367"/>
                </a:lnTo>
                <a:lnTo>
                  <a:pt x="89297" y="89297"/>
                </a:lnTo>
                <a:lnTo>
                  <a:pt x="80367" y="98227"/>
                </a:lnTo>
                <a:lnTo>
                  <a:pt x="71438" y="107156"/>
                </a:lnTo>
                <a:lnTo>
                  <a:pt x="53578" y="125016"/>
                </a:lnTo>
                <a:lnTo>
                  <a:pt x="44649" y="133946"/>
                </a:lnTo>
                <a:lnTo>
                  <a:pt x="35719" y="151805"/>
                </a:lnTo>
                <a:lnTo>
                  <a:pt x="26789" y="160735"/>
                </a:lnTo>
                <a:lnTo>
                  <a:pt x="17859" y="178594"/>
                </a:lnTo>
                <a:lnTo>
                  <a:pt x="8930" y="196453"/>
                </a:lnTo>
                <a:lnTo>
                  <a:pt x="0" y="214313"/>
                </a:lnTo>
                <a:lnTo>
                  <a:pt x="0" y="232172"/>
                </a:lnTo>
                <a:lnTo>
                  <a:pt x="0" y="250031"/>
                </a:lnTo>
                <a:lnTo>
                  <a:pt x="0" y="267891"/>
                </a:lnTo>
                <a:lnTo>
                  <a:pt x="0" y="285750"/>
                </a:lnTo>
                <a:lnTo>
                  <a:pt x="0" y="312539"/>
                </a:lnTo>
                <a:lnTo>
                  <a:pt x="8930" y="330399"/>
                </a:lnTo>
                <a:lnTo>
                  <a:pt x="17859" y="348258"/>
                </a:lnTo>
                <a:lnTo>
                  <a:pt x="26789" y="366117"/>
                </a:lnTo>
                <a:lnTo>
                  <a:pt x="35719" y="383977"/>
                </a:lnTo>
                <a:lnTo>
                  <a:pt x="44649" y="401836"/>
                </a:lnTo>
                <a:lnTo>
                  <a:pt x="53578" y="410766"/>
                </a:lnTo>
                <a:lnTo>
                  <a:pt x="71438" y="428625"/>
                </a:lnTo>
                <a:lnTo>
                  <a:pt x="80367" y="437555"/>
                </a:lnTo>
                <a:lnTo>
                  <a:pt x="89297" y="446485"/>
                </a:lnTo>
                <a:lnTo>
                  <a:pt x="107156" y="455414"/>
                </a:lnTo>
                <a:lnTo>
                  <a:pt x="116086" y="455414"/>
                </a:lnTo>
                <a:lnTo>
                  <a:pt x="133945" y="464344"/>
                </a:lnTo>
                <a:lnTo>
                  <a:pt x="142875" y="464344"/>
                </a:lnTo>
                <a:lnTo>
                  <a:pt x="151805" y="464344"/>
                </a:lnTo>
                <a:lnTo>
                  <a:pt x="160734" y="464344"/>
                </a:lnTo>
                <a:lnTo>
                  <a:pt x="169664" y="464344"/>
                </a:lnTo>
                <a:lnTo>
                  <a:pt x="178594" y="464344"/>
                </a:lnTo>
                <a:lnTo>
                  <a:pt x="178594" y="464344"/>
                </a:lnTo>
                <a:lnTo>
                  <a:pt x="187524" y="464344"/>
                </a:lnTo>
                <a:lnTo>
                  <a:pt x="196453" y="455414"/>
                </a:lnTo>
                <a:lnTo>
                  <a:pt x="205383" y="455414"/>
                </a:lnTo>
                <a:lnTo>
                  <a:pt x="214313" y="446485"/>
                </a:lnTo>
                <a:lnTo>
                  <a:pt x="223242" y="437555"/>
                </a:lnTo>
                <a:lnTo>
                  <a:pt x="232172" y="428625"/>
                </a:lnTo>
                <a:lnTo>
                  <a:pt x="241102" y="419696"/>
                </a:lnTo>
                <a:lnTo>
                  <a:pt x="250031" y="410766"/>
                </a:lnTo>
                <a:lnTo>
                  <a:pt x="250031" y="401836"/>
                </a:lnTo>
                <a:lnTo>
                  <a:pt x="258961" y="383977"/>
                </a:lnTo>
                <a:lnTo>
                  <a:pt x="258961" y="375047"/>
                </a:lnTo>
                <a:lnTo>
                  <a:pt x="258961" y="375047"/>
                </a:lnTo>
                <a:lnTo>
                  <a:pt x="267891" y="366117"/>
                </a:lnTo>
                <a:lnTo>
                  <a:pt x="258961" y="357188"/>
                </a:lnTo>
                <a:lnTo>
                  <a:pt x="258961" y="348258"/>
                </a:lnTo>
                <a:lnTo>
                  <a:pt x="258961" y="348258"/>
                </a:lnTo>
                <a:lnTo>
                  <a:pt x="258961" y="339328"/>
                </a:lnTo>
                <a:lnTo>
                  <a:pt x="258961" y="330399"/>
                </a:lnTo>
                <a:lnTo>
                  <a:pt x="258961" y="330399"/>
                </a:lnTo>
                <a:lnTo>
                  <a:pt x="250031" y="321469"/>
                </a:lnTo>
                <a:lnTo>
                  <a:pt x="250031" y="312539"/>
                </a:lnTo>
                <a:lnTo>
                  <a:pt x="241102" y="303610"/>
                </a:lnTo>
                <a:lnTo>
                  <a:pt x="241102" y="303610"/>
                </a:lnTo>
                <a:lnTo>
                  <a:pt x="232172" y="294680"/>
                </a:lnTo>
                <a:lnTo>
                  <a:pt x="223242" y="285750"/>
                </a:lnTo>
                <a:lnTo>
                  <a:pt x="214313" y="285750"/>
                </a:lnTo>
                <a:lnTo>
                  <a:pt x="214313" y="276821"/>
                </a:lnTo>
                <a:lnTo>
                  <a:pt x="205383" y="276821"/>
                </a:lnTo>
                <a:lnTo>
                  <a:pt x="196453" y="267891"/>
                </a:lnTo>
                <a:lnTo>
                  <a:pt x="187524" y="267891"/>
                </a:lnTo>
                <a:lnTo>
                  <a:pt x="178594" y="267891"/>
                </a:lnTo>
                <a:lnTo>
                  <a:pt x="169664" y="267891"/>
                </a:lnTo>
                <a:lnTo>
                  <a:pt x="160734" y="267891"/>
                </a:lnTo>
                <a:lnTo>
                  <a:pt x="142875" y="258961"/>
                </a:lnTo>
                <a:lnTo>
                  <a:pt x="133945" y="258961"/>
                </a:lnTo>
                <a:lnTo>
                  <a:pt x="125016" y="267891"/>
                </a:lnTo>
                <a:lnTo>
                  <a:pt x="116086" y="267891"/>
                </a:lnTo>
                <a:lnTo>
                  <a:pt x="107156" y="267891"/>
                </a:lnTo>
                <a:lnTo>
                  <a:pt x="98227" y="267891"/>
                </a:lnTo>
                <a:lnTo>
                  <a:pt x="89297" y="276821"/>
                </a:lnTo>
                <a:lnTo>
                  <a:pt x="80367" y="276821"/>
                </a:lnTo>
                <a:lnTo>
                  <a:pt x="71438" y="285750"/>
                </a:lnTo>
                <a:lnTo>
                  <a:pt x="62508" y="285750"/>
                </a:lnTo>
                <a:lnTo>
                  <a:pt x="53578" y="294680"/>
                </a:lnTo>
                <a:lnTo>
                  <a:pt x="44649" y="294680"/>
                </a:lnTo>
                <a:lnTo>
                  <a:pt x="35719" y="303610"/>
                </a:lnTo>
                <a:lnTo>
                  <a:pt x="35719" y="312539"/>
                </a:lnTo>
                <a:lnTo>
                  <a:pt x="26789" y="321469"/>
                </a:lnTo>
                <a:lnTo>
                  <a:pt x="17859" y="321469"/>
                </a:lnTo>
                <a:lnTo>
                  <a:pt x="17859" y="339328"/>
                </a:lnTo>
                <a:lnTo>
                  <a:pt x="17859" y="33932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Freeform 198"/>
          <p:cNvSpPr/>
          <p:nvPr/>
        </p:nvSpPr>
        <p:spPr>
          <a:xfrm>
            <a:off x="6268641" y="4920258"/>
            <a:ext cx="196454" cy="330399"/>
          </a:xfrm>
          <a:custGeom>
            <a:avLst/>
            <a:gdLst/>
            <a:ahLst/>
            <a:cxnLst/>
            <a:rect l="0" t="0" r="0" b="0"/>
            <a:pathLst>
              <a:path w="196454" h="330399">
                <a:moveTo>
                  <a:pt x="196453" y="0"/>
                </a:moveTo>
                <a:lnTo>
                  <a:pt x="196453" y="0"/>
                </a:lnTo>
                <a:lnTo>
                  <a:pt x="187523" y="8930"/>
                </a:lnTo>
                <a:lnTo>
                  <a:pt x="187523" y="17859"/>
                </a:lnTo>
                <a:lnTo>
                  <a:pt x="178593" y="17859"/>
                </a:lnTo>
                <a:lnTo>
                  <a:pt x="169664" y="26789"/>
                </a:lnTo>
                <a:lnTo>
                  <a:pt x="160734" y="35719"/>
                </a:lnTo>
                <a:lnTo>
                  <a:pt x="151804" y="44648"/>
                </a:lnTo>
                <a:lnTo>
                  <a:pt x="142875" y="53578"/>
                </a:lnTo>
                <a:lnTo>
                  <a:pt x="133945" y="62508"/>
                </a:lnTo>
                <a:lnTo>
                  <a:pt x="116086" y="80367"/>
                </a:lnTo>
                <a:lnTo>
                  <a:pt x="107156" y="89297"/>
                </a:lnTo>
                <a:lnTo>
                  <a:pt x="98226" y="107156"/>
                </a:lnTo>
                <a:lnTo>
                  <a:pt x="89297" y="116086"/>
                </a:lnTo>
                <a:lnTo>
                  <a:pt x="71437" y="133945"/>
                </a:lnTo>
                <a:lnTo>
                  <a:pt x="62507" y="151805"/>
                </a:lnTo>
                <a:lnTo>
                  <a:pt x="53578" y="169664"/>
                </a:lnTo>
                <a:lnTo>
                  <a:pt x="44648" y="178594"/>
                </a:lnTo>
                <a:lnTo>
                  <a:pt x="35718" y="196453"/>
                </a:lnTo>
                <a:lnTo>
                  <a:pt x="26789" y="223242"/>
                </a:lnTo>
                <a:lnTo>
                  <a:pt x="17859" y="241101"/>
                </a:lnTo>
                <a:lnTo>
                  <a:pt x="17859" y="258961"/>
                </a:lnTo>
                <a:lnTo>
                  <a:pt x="8929" y="276820"/>
                </a:lnTo>
                <a:lnTo>
                  <a:pt x="8929" y="303609"/>
                </a:lnTo>
                <a:lnTo>
                  <a:pt x="0" y="330398"/>
                </a:lnTo>
                <a:lnTo>
                  <a:pt x="0" y="33039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Freeform 199"/>
          <p:cNvSpPr/>
          <p:nvPr/>
        </p:nvSpPr>
        <p:spPr>
          <a:xfrm>
            <a:off x="6304359" y="4947047"/>
            <a:ext cx="223244" cy="214313"/>
          </a:xfrm>
          <a:custGeom>
            <a:avLst/>
            <a:gdLst/>
            <a:ahLst/>
            <a:cxnLst/>
            <a:rect l="0" t="0" r="0" b="0"/>
            <a:pathLst>
              <a:path w="223244" h="21431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17860" y="17859"/>
                </a:lnTo>
                <a:lnTo>
                  <a:pt x="26789" y="26789"/>
                </a:lnTo>
                <a:lnTo>
                  <a:pt x="35719" y="35719"/>
                </a:lnTo>
                <a:lnTo>
                  <a:pt x="44649" y="53578"/>
                </a:lnTo>
                <a:lnTo>
                  <a:pt x="53579" y="71437"/>
                </a:lnTo>
                <a:lnTo>
                  <a:pt x="62508" y="80367"/>
                </a:lnTo>
                <a:lnTo>
                  <a:pt x="71438" y="98226"/>
                </a:lnTo>
                <a:lnTo>
                  <a:pt x="80368" y="107156"/>
                </a:lnTo>
                <a:lnTo>
                  <a:pt x="89297" y="125016"/>
                </a:lnTo>
                <a:lnTo>
                  <a:pt x="98227" y="133945"/>
                </a:lnTo>
                <a:lnTo>
                  <a:pt x="107157" y="142875"/>
                </a:lnTo>
                <a:lnTo>
                  <a:pt x="116086" y="151805"/>
                </a:lnTo>
                <a:lnTo>
                  <a:pt x="116086" y="160734"/>
                </a:lnTo>
                <a:lnTo>
                  <a:pt x="125016" y="160734"/>
                </a:lnTo>
                <a:lnTo>
                  <a:pt x="133946" y="169664"/>
                </a:lnTo>
                <a:lnTo>
                  <a:pt x="142875" y="178594"/>
                </a:lnTo>
                <a:lnTo>
                  <a:pt x="151805" y="187523"/>
                </a:lnTo>
                <a:lnTo>
                  <a:pt x="151805" y="187523"/>
                </a:lnTo>
                <a:lnTo>
                  <a:pt x="160735" y="196453"/>
                </a:lnTo>
                <a:lnTo>
                  <a:pt x="169664" y="196453"/>
                </a:lnTo>
                <a:lnTo>
                  <a:pt x="178594" y="196453"/>
                </a:lnTo>
                <a:lnTo>
                  <a:pt x="187524" y="196453"/>
                </a:lnTo>
                <a:lnTo>
                  <a:pt x="196454" y="205383"/>
                </a:lnTo>
                <a:lnTo>
                  <a:pt x="196454" y="205383"/>
                </a:lnTo>
                <a:lnTo>
                  <a:pt x="205383" y="205383"/>
                </a:lnTo>
                <a:lnTo>
                  <a:pt x="214313" y="205383"/>
                </a:lnTo>
                <a:lnTo>
                  <a:pt x="214313" y="205383"/>
                </a:lnTo>
                <a:lnTo>
                  <a:pt x="223243" y="214312"/>
                </a:lnTo>
                <a:lnTo>
                  <a:pt x="223243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Freeform 200"/>
          <p:cNvSpPr/>
          <p:nvPr/>
        </p:nvSpPr>
        <p:spPr>
          <a:xfrm>
            <a:off x="6509742" y="4446984"/>
            <a:ext cx="232173" cy="357188"/>
          </a:xfrm>
          <a:custGeom>
            <a:avLst/>
            <a:gdLst/>
            <a:ahLst/>
            <a:cxnLst/>
            <a:rect l="0" t="0" r="0" b="0"/>
            <a:pathLst>
              <a:path w="232173" h="357188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44649" y="8930"/>
                </a:lnTo>
                <a:lnTo>
                  <a:pt x="53578" y="8930"/>
                </a:lnTo>
                <a:lnTo>
                  <a:pt x="62508" y="17859"/>
                </a:lnTo>
                <a:lnTo>
                  <a:pt x="71438" y="17859"/>
                </a:lnTo>
                <a:lnTo>
                  <a:pt x="80367" y="17859"/>
                </a:lnTo>
                <a:lnTo>
                  <a:pt x="89297" y="17859"/>
                </a:lnTo>
                <a:lnTo>
                  <a:pt x="89297" y="26789"/>
                </a:lnTo>
                <a:lnTo>
                  <a:pt x="98227" y="26789"/>
                </a:lnTo>
                <a:lnTo>
                  <a:pt x="107156" y="26789"/>
                </a:lnTo>
                <a:lnTo>
                  <a:pt x="116086" y="35719"/>
                </a:lnTo>
                <a:lnTo>
                  <a:pt x="125016" y="35719"/>
                </a:lnTo>
                <a:lnTo>
                  <a:pt x="133946" y="44648"/>
                </a:lnTo>
                <a:lnTo>
                  <a:pt x="133946" y="44648"/>
                </a:lnTo>
                <a:lnTo>
                  <a:pt x="142875" y="53578"/>
                </a:lnTo>
                <a:lnTo>
                  <a:pt x="151805" y="53578"/>
                </a:lnTo>
                <a:lnTo>
                  <a:pt x="151805" y="62508"/>
                </a:lnTo>
                <a:lnTo>
                  <a:pt x="160735" y="62508"/>
                </a:lnTo>
                <a:lnTo>
                  <a:pt x="160735" y="71437"/>
                </a:lnTo>
                <a:lnTo>
                  <a:pt x="160735" y="71437"/>
                </a:lnTo>
                <a:lnTo>
                  <a:pt x="160735" y="80367"/>
                </a:lnTo>
                <a:lnTo>
                  <a:pt x="160735" y="80367"/>
                </a:lnTo>
                <a:lnTo>
                  <a:pt x="160735" y="80367"/>
                </a:lnTo>
                <a:lnTo>
                  <a:pt x="160735" y="89297"/>
                </a:lnTo>
                <a:lnTo>
                  <a:pt x="160735" y="89297"/>
                </a:lnTo>
                <a:lnTo>
                  <a:pt x="160735" y="98227"/>
                </a:lnTo>
                <a:lnTo>
                  <a:pt x="151805" y="98227"/>
                </a:lnTo>
                <a:lnTo>
                  <a:pt x="151805" y="107156"/>
                </a:lnTo>
                <a:lnTo>
                  <a:pt x="142875" y="107156"/>
                </a:lnTo>
                <a:lnTo>
                  <a:pt x="142875" y="107156"/>
                </a:lnTo>
                <a:lnTo>
                  <a:pt x="133946" y="116086"/>
                </a:lnTo>
                <a:lnTo>
                  <a:pt x="133946" y="116086"/>
                </a:lnTo>
                <a:lnTo>
                  <a:pt x="125016" y="116086"/>
                </a:lnTo>
                <a:lnTo>
                  <a:pt x="116086" y="125016"/>
                </a:lnTo>
                <a:lnTo>
                  <a:pt x="116086" y="125016"/>
                </a:lnTo>
                <a:lnTo>
                  <a:pt x="107156" y="125016"/>
                </a:lnTo>
                <a:lnTo>
                  <a:pt x="98227" y="133945"/>
                </a:lnTo>
                <a:lnTo>
                  <a:pt x="89297" y="133945"/>
                </a:lnTo>
                <a:lnTo>
                  <a:pt x="89297" y="133945"/>
                </a:lnTo>
                <a:lnTo>
                  <a:pt x="80367" y="133945"/>
                </a:lnTo>
                <a:lnTo>
                  <a:pt x="80367" y="133945"/>
                </a:lnTo>
                <a:lnTo>
                  <a:pt x="71438" y="133945"/>
                </a:lnTo>
                <a:lnTo>
                  <a:pt x="71438" y="133945"/>
                </a:lnTo>
                <a:lnTo>
                  <a:pt x="62508" y="133945"/>
                </a:lnTo>
                <a:lnTo>
                  <a:pt x="62508" y="142875"/>
                </a:lnTo>
                <a:lnTo>
                  <a:pt x="62508" y="142875"/>
                </a:lnTo>
                <a:lnTo>
                  <a:pt x="62508" y="142875"/>
                </a:lnTo>
                <a:lnTo>
                  <a:pt x="62508" y="142875"/>
                </a:lnTo>
                <a:lnTo>
                  <a:pt x="62508" y="142875"/>
                </a:lnTo>
                <a:lnTo>
                  <a:pt x="62508" y="142875"/>
                </a:lnTo>
                <a:lnTo>
                  <a:pt x="62508" y="142875"/>
                </a:lnTo>
                <a:lnTo>
                  <a:pt x="71438" y="142875"/>
                </a:lnTo>
                <a:lnTo>
                  <a:pt x="80367" y="142875"/>
                </a:lnTo>
                <a:lnTo>
                  <a:pt x="89297" y="142875"/>
                </a:lnTo>
                <a:lnTo>
                  <a:pt x="107156" y="151805"/>
                </a:lnTo>
                <a:lnTo>
                  <a:pt x="116086" y="151805"/>
                </a:lnTo>
                <a:lnTo>
                  <a:pt x="125016" y="160734"/>
                </a:lnTo>
                <a:lnTo>
                  <a:pt x="133946" y="160734"/>
                </a:lnTo>
                <a:lnTo>
                  <a:pt x="151805" y="169664"/>
                </a:lnTo>
                <a:lnTo>
                  <a:pt x="160735" y="178594"/>
                </a:lnTo>
                <a:lnTo>
                  <a:pt x="169664" y="187523"/>
                </a:lnTo>
                <a:lnTo>
                  <a:pt x="178594" y="196453"/>
                </a:lnTo>
                <a:lnTo>
                  <a:pt x="187524" y="205383"/>
                </a:lnTo>
                <a:lnTo>
                  <a:pt x="196453" y="223242"/>
                </a:lnTo>
                <a:lnTo>
                  <a:pt x="205383" y="232172"/>
                </a:lnTo>
                <a:lnTo>
                  <a:pt x="214313" y="241102"/>
                </a:lnTo>
                <a:lnTo>
                  <a:pt x="214313" y="258961"/>
                </a:lnTo>
                <a:lnTo>
                  <a:pt x="223242" y="267891"/>
                </a:lnTo>
                <a:lnTo>
                  <a:pt x="223242" y="276820"/>
                </a:lnTo>
                <a:lnTo>
                  <a:pt x="232172" y="294680"/>
                </a:lnTo>
                <a:lnTo>
                  <a:pt x="232172" y="303609"/>
                </a:lnTo>
                <a:lnTo>
                  <a:pt x="232172" y="312539"/>
                </a:lnTo>
                <a:lnTo>
                  <a:pt x="232172" y="312539"/>
                </a:lnTo>
                <a:lnTo>
                  <a:pt x="232172" y="321469"/>
                </a:lnTo>
                <a:lnTo>
                  <a:pt x="223242" y="330398"/>
                </a:lnTo>
                <a:lnTo>
                  <a:pt x="223242" y="339328"/>
                </a:lnTo>
                <a:lnTo>
                  <a:pt x="223242" y="339328"/>
                </a:lnTo>
                <a:lnTo>
                  <a:pt x="214313" y="348258"/>
                </a:lnTo>
                <a:lnTo>
                  <a:pt x="205383" y="348258"/>
                </a:lnTo>
                <a:lnTo>
                  <a:pt x="205383" y="357187"/>
                </a:lnTo>
                <a:lnTo>
                  <a:pt x="196453" y="357187"/>
                </a:lnTo>
                <a:lnTo>
                  <a:pt x="187524" y="357187"/>
                </a:lnTo>
                <a:lnTo>
                  <a:pt x="178594" y="357187"/>
                </a:lnTo>
                <a:lnTo>
                  <a:pt x="178594" y="357187"/>
                </a:lnTo>
                <a:lnTo>
                  <a:pt x="169664" y="357187"/>
                </a:lnTo>
                <a:lnTo>
                  <a:pt x="160735" y="357187"/>
                </a:lnTo>
                <a:lnTo>
                  <a:pt x="151805" y="357187"/>
                </a:lnTo>
                <a:lnTo>
                  <a:pt x="133946" y="348258"/>
                </a:lnTo>
                <a:lnTo>
                  <a:pt x="125016" y="348258"/>
                </a:lnTo>
                <a:lnTo>
                  <a:pt x="116086" y="339328"/>
                </a:lnTo>
                <a:lnTo>
                  <a:pt x="107156" y="330398"/>
                </a:lnTo>
                <a:lnTo>
                  <a:pt x="98227" y="321469"/>
                </a:lnTo>
                <a:lnTo>
                  <a:pt x="89297" y="321469"/>
                </a:lnTo>
                <a:lnTo>
                  <a:pt x="71438" y="312539"/>
                </a:lnTo>
                <a:lnTo>
                  <a:pt x="62508" y="303609"/>
                </a:lnTo>
                <a:lnTo>
                  <a:pt x="62508" y="3036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02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Freeform 173"/>
          <p:cNvSpPr/>
          <p:nvPr/>
        </p:nvSpPr>
        <p:spPr>
          <a:xfrm>
            <a:off x="1509117" y="241102"/>
            <a:ext cx="107157" cy="580430"/>
          </a:xfrm>
          <a:custGeom>
            <a:avLst/>
            <a:gdLst/>
            <a:ahLst/>
            <a:cxnLst/>
            <a:rect l="0" t="0" r="0" b="0"/>
            <a:pathLst>
              <a:path w="107157" h="580430">
                <a:moveTo>
                  <a:pt x="26789" y="0"/>
                </a:moveTo>
                <a:lnTo>
                  <a:pt x="17860" y="0"/>
                </a:lnTo>
                <a:lnTo>
                  <a:pt x="1786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0" y="35718"/>
                </a:lnTo>
                <a:lnTo>
                  <a:pt x="0" y="44648"/>
                </a:lnTo>
                <a:lnTo>
                  <a:pt x="0" y="62507"/>
                </a:lnTo>
                <a:lnTo>
                  <a:pt x="8930" y="71437"/>
                </a:lnTo>
                <a:lnTo>
                  <a:pt x="8930" y="89296"/>
                </a:lnTo>
                <a:lnTo>
                  <a:pt x="8930" y="107156"/>
                </a:lnTo>
                <a:lnTo>
                  <a:pt x="17860" y="133945"/>
                </a:lnTo>
                <a:lnTo>
                  <a:pt x="17860" y="151804"/>
                </a:lnTo>
                <a:lnTo>
                  <a:pt x="26789" y="178593"/>
                </a:lnTo>
                <a:lnTo>
                  <a:pt x="35719" y="196453"/>
                </a:lnTo>
                <a:lnTo>
                  <a:pt x="35719" y="223242"/>
                </a:lnTo>
                <a:lnTo>
                  <a:pt x="44649" y="250031"/>
                </a:lnTo>
                <a:lnTo>
                  <a:pt x="44649" y="276820"/>
                </a:lnTo>
                <a:lnTo>
                  <a:pt x="53578" y="294679"/>
                </a:lnTo>
                <a:lnTo>
                  <a:pt x="53578" y="321468"/>
                </a:lnTo>
                <a:lnTo>
                  <a:pt x="62508" y="348257"/>
                </a:lnTo>
                <a:lnTo>
                  <a:pt x="71438" y="375046"/>
                </a:lnTo>
                <a:lnTo>
                  <a:pt x="71438" y="401836"/>
                </a:lnTo>
                <a:lnTo>
                  <a:pt x="80367" y="428625"/>
                </a:lnTo>
                <a:lnTo>
                  <a:pt x="80367" y="446484"/>
                </a:lnTo>
                <a:lnTo>
                  <a:pt x="89297" y="473273"/>
                </a:lnTo>
                <a:lnTo>
                  <a:pt x="89297" y="491132"/>
                </a:lnTo>
                <a:lnTo>
                  <a:pt x="98227" y="517921"/>
                </a:lnTo>
                <a:lnTo>
                  <a:pt x="98227" y="535781"/>
                </a:lnTo>
                <a:lnTo>
                  <a:pt x="107156" y="553640"/>
                </a:lnTo>
                <a:lnTo>
                  <a:pt x="107156" y="580429"/>
                </a:lnTo>
                <a:lnTo>
                  <a:pt x="107156" y="5804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Freeform 174"/>
          <p:cNvSpPr/>
          <p:nvPr/>
        </p:nvSpPr>
        <p:spPr>
          <a:xfrm>
            <a:off x="1473398" y="169664"/>
            <a:ext cx="553642" cy="642938"/>
          </a:xfrm>
          <a:custGeom>
            <a:avLst/>
            <a:gdLst/>
            <a:ahLst/>
            <a:cxnLst/>
            <a:rect l="0" t="0" r="0" b="0"/>
            <a:pathLst>
              <a:path w="553642" h="642938">
                <a:moveTo>
                  <a:pt x="0" y="62508"/>
                </a:moveTo>
                <a:lnTo>
                  <a:pt x="0" y="53578"/>
                </a:lnTo>
                <a:lnTo>
                  <a:pt x="8930" y="44648"/>
                </a:lnTo>
                <a:lnTo>
                  <a:pt x="17860" y="26789"/>
                </a:lnTo>
                <a:lnTo>
                  <a:pt x="26790" y="17859"/>
                </a:lnTo>
                <a:lnTo>
                  <a:pt x="35719" y="17859"/>
                </a:lnTo>
                <a:lnTo>
                  <a:pt x="44649" y="8930"/>
                </a:lnTo>
                <a:lnTo>
                  <a:pt x="53579" y="8930"/>
                </a:lnTo>
                <a:lnTo>
                  <a:pt x="71438" y="0"/>
                </a:lnTo>
                <a:lnTo>
                  <a:pt x="89297" y="0"/>
                </a:lnTo>
                <a:lnTo>
                  <a:pt x="98227" y="0"/>
                </a:lnTo>
                <a:lnTo>
                  <a:pt x="116086" y="0"/>
                </a:lnTo>
                <a:lnTo>
                  <a:pt x="133946" y="0"/>
                </a:lnTo>
                <a:lnTo>
                  <a:pt x="160735" y="8930"/>
                </a:lnTo>
                <a:lnTo>
                  <a:pt x="178594" y="8930"/>
                </a:lnTo>
                <a:lnTo>
                  <a:pt x="196454" y="17859"/>
                </a:lnTo>
                <a:lnTo>
                  <a:pt x="223243" y="17859"/>
                </a:lnTo>
                <a:lnTo>
                  <a:pt x="241102" y="26789"/>
                </a:lnTo>
                <a:lnTo>
                  <a:pt x="267891" y="35719"/>
                </a:lnTo>
                <a:lnTo>
                  <a:pt x="285750" y="44648"/>
                </a:lnTo>
                <a:lnTo>
                  <a:pt x="303610" y="62508"/>
                </a:lnTo>
                <a:lnTo>
                  <a:pt x="321469" y="71438"/>
                </a:lnTo>
                <a:lnTo>
                  <a:pt x="339329" y="89297"/>
                </a:lnTo>
                <a:lnTo>
                  <a:pt x="357188" y="98227"/>
                </a:lnTo>
                <a:lnTo>
                  <a:pt x="375047" y="125016"/>
                </a:lnTo>
                <a:lnTo>
                  <a:pt x="383977" y="133945"/>
                </a:lnTo>
                <a:lnTo>
                  <a:pt x="392907" y="151805"/>
                </a:lnTo>
                <a:lnTo>
                  <a:pt x="401836" y="178594"/>
                </a:lnTo>
                <a:lnTo>
                  <a:pt x="401836" y="196453"/>
                </a:lnTo>
                <a:lnTo>
                  <a:pt x="410766" y="214313"/>
                </a:lnTo>
                <a:lnTo>
                  <a:pt x="410766" y="232172"/>
                </a:lnTo>
                <a:lnTo>
                  <a:pt x="401836" y="250031"/>
                </a:lnTo>
                <a:lnTo>
                  <a:pt x="401836" y="267891"/>
                </a:lnTo>
                <a:lnTo>
                  <a:pt x="392907" y="294680"/>
                </a:lnTo>
                <a:lnTo>
                  <a:pt x="383977" y="312539"/>
                </a:lnTo>
                <a:lnTo>
                  <a:pt x="375047" y="330398"/>
                </a:lnTo>
                <a:lnTo>
                  <a:pt x="357188" y="348258"/>
                </a:lnTo>
                <a:lnTo>
                  <a:pt x="339329" y="366117"/>
                </a:lnTo>
                <a:lnTo>
                  <a:pt x="321469" y="375047"/>
                </a:lnTo>
                <a:lnTo>
                  <a:pt x="312540" y="392906"/>
                </a:lnTo>
                <a:lnTo>
                  <a:pt x="294680" y="401836"/>
                </a:lnTo>
                <a:lnTo>
                  <a:pt x="267891" y="419695"/>
                </a:lnTo>
                <a:lnTo>
                  <a:pt x="250032" y="428625"/>
                </a:lnTo>
                <a:lnTo>
                  <a:pt x="232172" y="437555"/>
                </a:lnTo>
                <a:lnTo>
                  <a:pt x="214313" y="446484"/>
                </a:lnTo>
                <a:lnTo>
                  <a:pt x="205383" y="446484"/>
                </a:lnTo>
                <a:lnTo>
                  <a:pt x="187524" y="455414"/>
                </a:lnTo>
                <a:lnTo>
                  <a:pt x="169665" y="455414"/>
                </a:lnTo>
                <a:lnTo>
                  <a:pt x="151805" y="455414"/>
                </a:lnTo>
                <a:lnTo>
                  <a:pt x="142875" y="455414"/>
                </a:lnTo>
                <a:lnTo>
                  <a:pt x="133946" y="455414"/>
                </a:lnTo>
                <a:lnTo>
                  <a:pt x="125016" y="455414"/>
                </a:lnTo>
                <a:lnTo>
                  <a:pt x="116086" y="455414"/>
                </a:lnTo>
                <a:lnTo>
                  <a:pt x="116086" y="446484"/>
                </a:lnTo>
                <a:lnTo>
                  <a:pt x="107157" y="446484"/>
                </a:lnTo>
                <a:lnTo>
                  <a:pt x="107157" y="437555"/>
                </a:lnTo>
                <a:lnTo>
                  <a:pt x="116086" y="437555"/>
                </a:lnTo>
                <a:lnTo>
                  <a:pt x="116086" y="428625"/>
                </a:lnTo>
                <a:lnTo>
                  <a:pt x="125016" y="428625"/>
                </a:lnTo>
                <a:lnTo>
                  <a:pt x="133946" y="419695"/>
                </a:lnTo>
                <a:lnTo>
                  <a:pt x="142875" y="419695"/>
                </a:lnTo>
                <a:lnTo>
                  <a:pt x="151805" y="419695"/>
                </a:lnTo>
                <a:lnTo>
                  <a:pt x="160735" y="410766"/>
                </a:lnTo>
                <a:lnTo>
                  <a:pt x="169665" y="410766"/>
                </a:lnTo>
                <a:lnTo>
                  <a:pt x="187524" y="419695"/>
                </a:lnTo>
                <a:lnTo>
                  <a:pt x="205383" y="419695"/>
                </a:lnTo>
                <a:lnTo>
                  <a:pt x="214313" y="428625"/>
                </a:lnTo>
                <a:lnTo>
                  <a:pt x="232172" y="428625"/>
                </a:lnTo>
                <a:lnTo>
                  <a:pt x="250032" y="437555"/>
                </a:lnTo>
                <a:lnTo>
                  <a:pt x="267891" y="446484"/>
                </a:lnTo>
                <a:lnTo>
                  <a:pt x="285750" y="455414"/>
                </a:lnTo>
                <a:lnTo>
                  <a:pt x="303610" y="464344"/>
                </a:lnTo>
                <a:lnTo>
                  <a:pt x="330399" y="473274"/>
                </a:lnTo>
                <a:lnTo>
                  <a:pt x="348258" y="491133"/>
                </a:lnTo>
                <a:lnTo>
                  <a:pt x="366118" y="500063"/>
                </a:lnTo>
                <a:lnTo>
                  <a:pt x="383977" y="508992"/>
                </a:lnTo>
                <a:lnTo>
                  <a:pt x="401836" y="526852"/>
                </a:lnTo>
                <a:lnTo>
                  <a:pt x="419696" y="535781"/>
                </a:lnTo>
                <a:lnTo>
                  <a:pt x="437555" y="553641"/>
                </a:lnTo>
                <a:lnTo>
                  <a:pt x="455415" y="562570"/>
                </a:lnTo>
                <a:lnTo>
                  <a:pt x="473274" y="580430"/>
                </a:lnTo>
                <a:lnTo>
                  <a:pt x="491133" y="589359"/>
                </a:lnTo>
                <a:lnTo>
                  <a:pt x="500063" y="607219"/>
                </a:lnTo>
                <a:lnTo>
                  <a:pt x="517922" y="616148"/>
                </a:lnTo>
                <a:lnTo>
                  <a:pt x="535782" y="625078"/>
                </a:lnTo>
                <a:lnTo>
                  <a:pt x="553641" y="642937"/>
                </a:lnTo>
                <a:lnTo>
                  <a:pt x="553641" y="64293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Freeform 175"/>
          <p:cNvSpPr/>
          <p:nvPr/>
        </p:nvSpPr>
        <p:spPr>
          <a:xfrm>
            <a:off x="2160984" y="553641"/>
            <a:ext cx="258962" cy="214313"/>
          </a:xfrm>
          <a:custGeom>
            <a:avLst/>
            <a:gdLst/>
            <a:ahLst/>
            <a:cxnLst/>
            <a:rect l="0" t="0" r="0" b="0"/>
            <a:pathLst>
              <a:path w="258962" h="214313">
                <a:moveTo>
                  <a:pt x="0" y="17859"/>
                </a:moveTo>
                <a:lnTo>
                  <a:pt x="0" y="17859"/>
                </a:lnTo>
                <a:lnTo>
                  <a:pt x="0" y="26789"/>
                </a:lnTo>
                <a:lnTo>
                  <a:pt x="8930" y="35718"/>
                </a:lnTo>
                <a:lnTo>
                  <a:pt x="8930" y="44648"/>
                </a:lnTo>
                <a:lnTo>
                  <a:pt x="8930" y="62507"/>
                </a:lnTo>
                <a:lnTo>
                  <a:pt x="8930" y="71437"/>
                </a:lnTo>
                <a:lnTo>
                  <a:pt x="17860" y="89297"/>
                </a:lnTo>
                <a:lnTo>
                  <a:pt x="26789" y="98226"/>
                </a:lnTo>
                <a:lnTo>
                  <a:pt x="26789" y="116086"/>
                </a:lnTo>
                <a:lnTo>
                  <a:pt x="35719" y="133945"/>
                </a:lnTo>
                <a:lnTo>
                  <a:pt x="35719" y="142875"/>
                </a:lnTo>
                <a:lnTo>
                  <a:pt x="44649" y="160734"/>
                </a:lnTo>
                <a:lnTo>
                  <a:pt x="53579" y="169664"/>
                </a:lnTo>
                <a:lnTo>
                  <a:pt x="62508" y="178593"/>
                </a:lnTo>
                <a:lnTo>
                  <a:pt x="71438" y="187523"/>
                </a:lnTo>
                <a:lnTo>
                  <a:pt x="80368" y="196453"/>
                </a:lnTo>
                <a:lnTo>
                  <a:pt x="98227" y="205382"/>
                </a:lnTo>
                <a:lnTo>
                  <a:pt x="107157" y="214312"/>
                </a:lnTo>
                <a:lnTo>
                  <a:pt x="116086" y="214312"/>
                </a:lnTo>
                <a:lnTo>
                  <a:pt x="133946" y="214312"/>
                </a:lnTo>
                <a:lnTo>
                  <a:pt x="142875" y="205382"/>
                </a:lnTo>
                <a:lnTo>
                  <a:pt x="160735" y="205382"/>
                </a:lnTo>
                <a:lnTo>
                  <a:pt x="169664" y="196453"/>
                </a:lnTo>
                <a:lnTo>
                  <a:pt x="187524" y="187523"/>
                </a:lnTo>
                <a:lnTo>
                  <a:pt x="196454" y="178593"/>
                </a:lnTo>
                <a:lnTo>
                  <a:pt x="205383" y="169664"/>
                </a:lnTo>
                <a:lnTo>
                  <a:pt x="223243" y="160734"/>
                </a:lnTo>
                <a:lnTo>
                  <a:pt x="232172" y="142875"/>
                </a:lnTo>
                <a:lnTo>
                  <a:pt x="241102" y="133945"/>
                </a:lnTo>
                <a:lnTo>
                  <a:pt x="250032" y="125015"/>
                </a:lnTo>
                <a:lnTo>
                  <a:pt x="250032" y="107156"/>
                </a:lnTo>
                <a:lnTo>
                  <a:pt x="258961" y="98226"/>
                </a:lnTo>
                <a:lnTo>
                  <a:pt x="258961" y="89297"/>
                </a:lnTo>
                <a:lnTo>
                  <a:pt x="258961" y="71437"/>
                </a:lnTo>
                <a:lnTo>
                  <a:pt x="258961" y="62507"/>
                </a:lnTo>
                <a:lnTo>
                  <a:pt x="258961" y="53578"/>
                </a:lnTo>
                <a:lnTo>
                  <a:pt x="258961" y="44648"/>
                </a:lnTo>
                <a:lnTo>
                  <a:pt x="250032" y="35718"/>
                </a:lnTo>
                <a:lnTo>
                  <a:pt x="250032" y="26789"/>
                </a:lnTo>
                <a:lnTo>
                  <a:pt x="241102" y="17859"/>
                </a:lnTo>
                <a:lnTo>
                  <a:pt x="232172" y="8929"/>
                </a:lnTo>
                <a:lnTo>
                  <a:pt x="223243" y="0"/>
                </a:lnTo>
                <a:lnTo>
                  <a:pt x="22324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Freeform 176"/>
          <p:cNvSpPr/>
          <p:nvPr/>
        </p:nvSpPr>
        <p:spPr>
          <a:xfrm>
            <a:off x="2464594" y="258961"/>
            <a:ext cx="133946" cy="464345"/>
          </a:xfrm>
          <a:custGeom>
            <a:avLst/>
            <a:gdLst/>
            <a:ahLst/>
            <a:cxnLst/>
            <a:rect l="0" t="0" r="0" b="0"/>
            <a:pathLst>
              <a:path w="133946" h="464345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8929" y="26789"/>
                </a:lnTo>
                <a:lnTo>
                  <a:pt x="8929" y="44648"/>
                </a:lnTo>
                <a:lnTo>
                  <a:pt x="17859" y="53578"/>
                </a:lnTo>
                <a:lnTo>
                  <a:pt x="26789" y="71437"/>
                </a:lnTo>
                <a:lnTo>
                  <a:pt x="26789" y="89297"/>
                </a:lnTo>
                <a:lnTo>
                  <a:pt x="35719" y="107156"/>
                </a:lnTo>
                <a:lnTo>
                  <a:pt x="44648" y="133945"/>
                </a:lnTo>
                <a:lnTo>
                  <a:pt x="53578" y="151805"/>
                </a:lnTo>
                <a:lnTo>
                  <a:pt x="53578" y="178594"/>
                </a:lnTo>
                <a:lnTo>
                  <a:pt x="62508" y="196453"/>
                </a:lnTo>
                <a:lnTo>
                  <a:pt x="71437" y="223242"/>
                </a:lnTo>
                <a:lnTo>
                  <a:pt x="71437" y="250031"/>
                </a:lnTo>
                <a:lnTo>
                  <a:pt x="80367" y="267891"/>
                </a:lnTo>
                <a:lnTo>
                  <a:pt x="80367" y="294680"/>
                </a:lnTo>
                <a:lnTo>
                  <a:pt x="89297" y="312539"/>
                </a:lnTo>
                <a:lnTo>
                  <a:pt x="89297" y="330398"/>
                </a:lnTo>
                <a:lnTo>
                  <a:pt x="98226" y="357187"/>
                </a:lnTo>
                <a:lnTo>
                  <a:pt x="98226" y="375047"/>
                </a:lnTo>
                <a:lnTo>
                  <a:pt x="107156" y="392906"/>
                </a:lnTo>
                <a:lnTo>
                  <a:pt x="107156" y="410766"/>
                </a:lnTo>
                <a:lnTo>
                  <a:pt x="116086" y="419695"/>
                </a:lnTo>
                <a:lnTo>
                  <a:pt x="125015" y="428625"/>
                </a:lnTo>
                <a:lnTo>
                  <a:pt x="125015" y="437555"/>
                </a:lnTo>
                <a:lnTo>
                  <a:pt x="133945" y="464344"/>
                </a:lnTo>
                <a:lnTo>
                  <a:pt x="133945" y="4643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Freeform 177"/>
          <p:cNvSpPr/>
          <p:nvPr/>
        </p:nvSpPr>
        <p:spPr>
          <a:xfrm>
            <a:off x="2696766" y="473273"/>
            <a:ext cx="196454" cy="232173"/>
          </a:xfrm>
          <a:custGeom>
            <a:avLst/>
            <a:gdLst/>
            <a:ahLst/>
            <a:cxnLst/>
            <a:rect l="0" t="0" r="0" b="0"/>
            <a:pathLst>
              <a:path w="196454" h="232173">
                <a:moveTo>
                  <a:pt x="98226" y="17860"/>
                </a:moveTo>
                <a:lnTo>
                  <a:pt x="89297" y="8930"/>
                </a:lnTo>
                <a:lnTo>
                  <a:pt x="89297" y="8930"/>
                </a:lnTo>
                <a:lnTo>
                  <a:pt x="89297" y="0"/>
                </a:lnTo>
                <a:lnTo>
                  <a:pt x="80367" y="0"/>
                </a:lnTo>
                <a:lnTo>
                  <a:pt x="80367" y="0"/>
                </a:lnTo>
                <a:lnTo>
                  <a:pt x="71437" y="0"/>
                </a:lnTo>
                <a:lnTo>
                  <a:pt x="71437" y="8930"/>
                </a:lnTo>
                <a:lnTo>
                  <a:pt x="62507" y="8930"/>
                </a:lnTo>
                <a:lnTo>
                  <a:pt x="53578" y="17860"/>
                </a:lnTo>
                <a:lnTo>
                  <a:pt x="44648" y="35719"/>
                </a:lnTo>
                <a:lnTo>
                  <a:pt x="35718" y="44649"/>
                </a:lnTo>
                <a:lnTo>
                  <a:pt x="26789" y="53579"/>
                </a:lnTo>
                <a:lnTo>
                  <a:pt x="17859" y="71438"/>
                </a:lnTo>
                <a:lnTo>
                  <a:pt x="8929" y="89297"/>
                </a:lnTo>
                <a:lnTo>
                  <a:pt x="8929" y="107157"/>
                </a:lnTo>
                <a:lnTo>
                  <a:pt x="0" y="116086"/>
                </a:lnTo>
                <a:lnTo>
                  <a:pt x="0" y="133946"/>
                </a:lnTo>
                <a:lnTo>
                  <a:pt x="0" y="151805"/>
                </a:lnTo>
                <a:lnTo>
                  <a:pt x="0" y="169665"/>
                </a:lnTo>
                <a:lnTo>
                  <a:pt x="0" y="178594"/>
                </a:lnTo>
                <a:lnTo>
                  <a:pt x="0" y="196454"/>
                </a:lnTo>
                <a:lnTo>
                  <a:pt x="8929" y="196454"/>
                </a:lnTo>
                <a:lnTo>
                  <a:pt x="17859" y="205383"/>
                </a:lnTo>
                <a:lnTo>
                  <a:pt x="26789" y="223243"/>
                </a:lnTo>
                <a:lnTo>
                  <a:pt x="35718" y="223243"/>
                </a:lnTo>
                <a:lnTo>
                  <a:pt x="53578" y="232172"/>
                </a:lnTo>
                <a:lnTo>
                  <a:pt x="62507" y="232172"/>
                </a:lnTo>
                <a:lnTo>
                  <a:pt x="80367" y="232172"/>
                </a:lnTo>
                <a:lnTo>
                  <a:pt x="98226" y="232172"/>
                </a:lnTo>
                <a:lnTo>
                  <a:pt x="116086" y="232172"/>
                </a:lnTo>
                <a:lnTo>
                  <a:pt x="133945" y="232172"/>
                </a:lnTo>
                <a:lnTo>
                  <a:pt x="142875" y="223243"/>
                </a:lnTo>
                <a:lnTo>
                  <a:pt x="160734" y="223243"/>
                </a:lnTo>
                <a:lnTo>
                  <a:pt x="178593" y="214313"/>
                </a:lnTo>
                <a:lnTo>
                  <a:pt x="196453" y="196454"/>
                </a:lnTo>
                <a:lnTo>
                  <a:pt x="196453" y="19645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Freeform 178"/>
          <p:cNvSpPr/>
          <p:nvPr/>
        </p:nvSpPr>
        <p:spPr>
          <a:xfrm>
            <a:off x="2678906" y="526852"/>
            <a:ext cx="169665" cy="107157"/>
          </a:xfrm>
          <a:custGeom>
            <a:avLst/>
            <a:gdLst/>
            <a:ahLst/>
            <a:cxnLst/>
            <a:rect l="0" t="0" r="0" b="0"/>
            <a:pathLst>
              <a:path w="169665" h="107157">
                <a:moveTo>
                  <a:pt x="169664" y="0"/>
                </a:moveTo>
                <a:lnTo>
                  <a:pt x="160735" y="0"/>
                </a:lnTo>
                <a:lnTo>
                  <a:pt x="151805" y="8929"/>
                </a:lnTo>
                <a:lnTo>
                  <a:pt x="142875" y="17859"/>
                </a:lnTo>
                <a:lnTo>
                  <a:pt x="125016" y="26789"/>
                </a:lnTo>
                <a:lnTo>
                  <a:pt x="116086" y="35718"/>
                </a:lnTo>
                <a:lnTo>
                  <a:pt x="98227" y="44648"/>
                </a:lnTo>
                <a:lnTo>
                  <a:pt x="89297" y="53578"/>
                </a:lnTo>
                <a:lnTo>
                  <a:pt x="71438" y="62507"/>
                </a:lnTo>
                <a:lnTo>
                  <a:pt x="62508" y="71437"/>
                </a:lnTo>
                <a:lnTo>
                  <a:pt x="44649" y="80367"/>
                </a:lnTo>
                <a:lnTo>
                  <a:pt x="35719" y="80367"/>
                </a:lnTo>
                <a:lnTo>
                  <a:pt x="26789" y="89296"/>
                </a:lnTo>
                <a:lnTo>
                  <a:pt x="17860" y="98226"/>
                </a:lnTo>
                <a:lnTo>
                  <a:pt x="8930" y="98226"/>
                </a:lnTo>
                <a:lnTo>
                  <a:pt x="8930" y="98226"/>
                </a:lnTo>
                <a:lnTo>
                  <a:pt x="0" y="107156"/>
                </a:lnTo>
                <a:lnTo>
                  <a:pt x="0" y="1071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Freeform 179"/>
          <p:cNvSpPr/>
          <p:nvPr/>
        </p:nvSpPr>
        <p:spPr>
          <a:xfrm>
            <a:off x="2937867" y="419695"/>
            <a:ext cx="294681" cy="330400"/>
          </a:xfrm>
          <a:custGeom>
            <a:avLst/>
            <a:gdLst/>
            <a:ahLst/>
            <a:cxnLst/>
            <a:rect l="0" t="0" r="0" b="0"/>
            <a:pathLst>
              <a:path w="294681" h="330400">
                <a:moveTo>
                  <a:pt x="142875" y="8930"/>
                </a:moveTo>
                <a:lnTo>
                  <a:pt x="142875" y="8930"/>
                </a:lnTo>
                <a:lnTo>
                  <a:pt x="151805" y="8930"/>
                </a:lnTo>
                <a:lnTo>
                  <a:pt x="151805" y="0"/>
                </a:lnTo>
                <a:lnTo>
                  <a:pt x="151805" y="0"/>
                </a:lnTo>
                <a:lnTo>
                  <a:pt x="151805" y="0"/>
                </a:lnTo>
                <a:lnTo>
                  <a:pt x="142875" y="8930"/>
                </a:lnTo>
                <a:lnTo>
                  <a:pt x="142875" y="8930"/>
                </a:lnTo>
                <a:lnTo>
                  <a:pt x="125016" y="8930"/>
                </a:lnTo>
                <a:lnTo>
                  <a:pt x="116086" y="17860"/>
                </a:lnTo>
                <a:lnTo>
                  <a:pt x="98227" y="26789"/>
                </a:lnTo>
                <a:lnTo>
                  <a:pt x="89297" y="35719"/>
                </a:lnTo>
                <a:lnTo>
                  <a:pt x="71438" y="44649"/>
                </a:lnTo>
                <a:lnTo>
                  <a:pt x="53578" y="53578"/>
                </a:lnTo>
                <a:lnTo>
                  <a:pt x="44649" y="62508"/>
                </a:lnTo>
                <a:lnTo>
                  <a:pt x="26789" y="71438"/>
                </a:lnTo>
                <a:lnTo>
                  <a:pt x="17860" y="89297"/>
                </a:lnTo>
                <a:lnTo>
                  <a:pt x="8930" y="98227"/>
                </a:lnTo>
                <a:lnTo>
                  <a:pt x="0" y="107157"/>
                </a:lnTo>
                <a:lnTo>
                  <a:pt x="0" y="116086"/>
                </a:lnTo>
                <a:lnTo>
                  <a:pt x="8930" y="116086"/>
                </a:lnTo>
                <a:lnTo>
                  <a:pt x="8930" y="125016"/>
                </a:lnTo>
                <a:lnTo>
                  <a:pt x="17860" y="133946"/>
                </a:lnTo>
                <a:lnTo>
                  <a:pt x="35719" y="142875"/>
                </a:lnTo>
                <a:lnTo>
                  <a:pt x="53578" y="142875"/>
                </a:lnTo>
                <a:lnTo>
                  <a:pt x="80367" y="151805"/>
                </a:lnTo>
                <a:lnTo>
                  <a:pt x="98227" y="151805"/>
                </a:lnTo>
                <a:lnTo>
                  <a:pt x="125016" y="160735"/>
                </a:lnTo>
                <a:lnTo>
                  <a:pt x="151805" y="169664"/>
                </a:lnTo>
                <a:lnTo>
                  <a:pt x="178594" y="169664"/>
                </a:lnTo>
                <a:lnTo>
                  <a:pt x="205383" y="178594"/>
                </a:lnTo>
                <a:lnTo>
                  <a:pt x="232172" y="187524"/>
                </a:lnTo>
                <a:lnTo>
                  <a:pt x="250031" y="196453"/>
                </a:lnTo>
                <a:lnTo>
                  <a:pt x="267891" y="205383"/>
                </a:lnTo>
                <a:lnTo>
                  <a:pt x="276821" y="214313"/>
                </a:lnTo>
                <a:lnTo>
                  <a:pt x="285750" y="223243"/>
                </a:lnTo>
                <a:lnTo>
                  <a:pt x="294680" y="232172"/>
                </a:lnTo>
                <a:lnTo>
                  <a:pt x="294680" y="241102"/>
                </a:lnTo>
                <a:lnTo>
                  <a:pt x="294680" y="250032"/>
                </a:lnTo>
                <a:lnTo>
                  <a:pt x="285750" y="250032"/>
                </a:lnTo>
                <a:lnTo>
                  <a:pt x="276821" y="258961"/>
                </a:lnTo>
                <a:lnTo>
                  <a:pt x="258961" y="267891"/>
                </a:lnTo>
                <a:lnTo>
                  <a:pt x="241102" y="276821"/>
                </a:lnTo>
                <a:lnTo>
                  <a:pt x="223242" y="285750"/>
                </a:lnTo>
                <a:lnTo>
                  <a:pt x="205383" y="294680"/>
                </a:lnTo>
                <a:lnTo>
                  <a:pt x="187524" y="303610"/>
                </a:lnTo>
                <a:lnTo>
                  <a:pt x="169664" y="303610"/>
                </a:lnTo>
                <a:lnTo>
                  <a:pt x="151805" y="312539"/>
                </a:lnTo>
                <a:lnTo>
                  <a:pt x="133946" y="321469"/>
                </a:lnTo>
                <a:lnTo>
                  <a:pt x="116086" y="321469"/>
                </a:lnTo>
                <a:lnTo>
                  <a:pt x="98227" y="330399"/>
                </a:lnTo>
                <a:lnTo>
                  <a:pt x="98227" y="33039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Freeform 180"/>
          <p:cNvSpPr/>
          <p:nvPr/>
        </p:nvSpPr>
        <p:spPr>
          <a:xfrm>
            <a:off x="3777258" y="491133"/>
            <a:ext cx="267891" cy="196454"/>
          </a:xfrm>
          <a:custGeom>
            <a:avLst/>
            <a:gdLst/>
            <a:ahLst/>
            <a:cxnLst/>
            <a:rect l="0" t="0" r="0" b="0"/>
            <a:pathLst>
              <a:path w="267891" h="196454">
                <a:moveTo>
                  <a:pt x="151805" y="0"/>
                </a:moveTo>
                <a:lnTo>
                  <a:pt x="151805" y="0"/>
                </a:lnTo>
                <a:lnTo>
                  <a:pt x="142875" y="0"/>
                </a:lnTo>
                <a:lnTo>
                  <a:pt x="133945" y="0"/>
                </a:lnTo>
                <a:lnTo>
                  <a:pt x="116086" y="8929"/>
                </a:lnTo>
                <a:lnTo>
                  <a:pt x="107156" y="8929"/>
                </a:lnTo>
                <a:lnTo>
                  <a:pt x="98226" y="17859"/>
                </a:lnTo>
                <a:lnTo>
                  <a:pt x="89297" y="26789"/>
                </a:lnTo>
                <a:lnTo>
                  <a:pt x="71437" y="35719"/>
                </a:lnTo>
                <a:lnTo>
                  <a:pt x="62508" y="44648"/>
                </a:lnTo>
                <a:lnTo>
                  <a:pt x="53578" y="53578"/>
                </a:lnTo>
                <a:lnTo>
                  <a:pt x="35719" y="71437"/>
                </a:lnTo>
                <a:lnTo>
                  <a:pt x="26789" y="80367"/>
                </a:lnTo>
                <a:lnTo>
                  <a:pt x="17859" y="98226"/>
                </a:lnTo>
                <a:lnTo>
                  <a:pt x="17859" y="107156"/>
                </a:lnTo>
                <a:lnTo>
                  <a:pt x="8930" y="125015"/>
                </a:lnTo>
                <a:lnTo>
                  <a:pt x="0" y="133945"/>
                </a:lnTo>
                <a:lnTo>
                  <a:pt x="0" y="151805"/>
                </a:lnTo>
                <a:lnTo>
                  <a:pt x="0" y="160734"/>
                </a:lnTo>
                <a:lnTo>
                  <a:pt x="8930" y="169664"/>
                </a:lnTo>
                <a:lnTo>
                  <a:pt x="8930" y="178594"/>
                </a:lnTo>
                <a:lnTo>
                  <a:pt x="17859" y="187523"/>
                </a:lnTo>
                <a:lnTo>
                  <a:pt x="35719" y="196453"/>
                </a:lnTo>
                <a:lnTo>
                  <a:pt x="44648" y="196453"/>
                </a:lnTo>
                <a:lnTo>
                  <a:pt x="62508" y="196453"/>
                </a:lnTo>
                <a:lnTo>
                  <a:pt x="80367" y="196453"/>
                </a:lnTo>
                <a:lnTo>
                  <a:pt x="98226" y="196453"/>
                </a:lnTo>
                <a:lnTo>
                  <a:pt x="125015" y="196453"/>
                </a:lnTo>
                <a:lnTo>
                  <a:pt x="142875" y="187523"/>
                </a:lnTo>
                <a:lnTo>
                  <a:pt x="160734" y="178594"/>
                </a:lnTo>
                <a:lnTo>
                  <a:pt x="178594" y="178594"/>
                </a:lnTo>
                <a:lnTo>
                  <a:pt x="205383" y="169664"/>
                </a:lnTo>
                <a:lnTo>
                  <a:pt x="214312" y="160734"/>
                </a:lnTo>
                <a:lnTo>
                  <a:pt x="232172" y="142875"/>
                </a:lnTo>
                <a:lnTo>
                  <a:pt x="250031" y="133945"/>
                </a:lnTo>
                <a:lnTo>
                  <a:pt x="258961" y="125015"/>
                </a:lnTo>
                <a:lnTo>
                  <a:pt x="258961" y="107156"/>
                </a:lnTo>
                <a:lnTo>
                  <a:pt x="267890" y="98226"/>
                </a:lnTo>
                <a:lnTo>
                  <a:pt x="267890" y="80367"/>
                </a:lnTo>
                <a:lnTo>
                  <a:pt x="267890" y="71437"/>
                </a:lnTo>
                <a:lnTo>
                  <a:pt x="258961" y="62508"/>
                </a:lnTo>
                <a:lnTo>
                  <a:pt x="250031" y="53578"/>
                </a:lnTo>
                <a:lnTo>
                  <a:pt x="241101" y="44648"/>
                </a:lnTo>
                <a:lnTo>
                  <a:pt x="223242" y="35719"/>
                </a:lnTo>
                <a:lnTo>
                  <a:pt x="214312" y="26789"/>
                </a:lnTo>
                <a:lnTo>
                  <a:pt x="196453" y="26789"/>
                </a:lnTo>
                <a:lnTo>
                  <a:pt x="178594" y="26789"/>
                </a:lnTo>
                <a:lnTo>
                  <a:pt x="160734" y="26789"/>
                </a:lnTo>
                <a:lnTo>
                  <a:pt x="151805" y="26789"/>
                </a:lnTo>
                <a:lnTo>
                  <a:pt x="133945" y="26789"/>
                </a:lnTo>
                <a:lnTo>
                  <a:pt x="116086" y="26789"/>
                </a:lnTo>
                <a:lnTo>
                  <a:pt x="116086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Freeform 181"/>
          <p:cNvSpPr/>
          <p:nvPr/>
        </p:nvSpPr>
        <p:spPr>
          <a:xfrm>
            <a:off x="4125516" y="303609"/>
            <a:ext cx="294680" cy="348259"/>
          </a:xfrm>
          <a:custGeom>
            <a:avLst/>
            <a:gdLst/>
            <a:ahLst/>
            <a:cxnLst/>
            <a:rect l="0" t="0" r="0" b="0"/>
            <a:pathLst>
              <a:path w="294680" h="348259">
                <a:moveTo>
                  <a:pt x="0" y="44649"/>
                </a:moveTo>
                <a:lnTo>
                  <a:pt x="0" y="44649"/>
                </a:lnTo>
                <a:lnTo>
                  <a:pt x="8929" y="44649"/>
                </a:lnTo>
                <a:lnTo>
                  <a:pt x="17859" y="53578"/>
                </a:lnTo>
                <a:lnTo>
                  <a:pt x="26789" y="62508"/>
                </a:lnTo>
                <a:lnTo>
                  <a:pt x="35718" y="71438"/>
                </a:lnTo>
                <a:lnTo>
                  <a:pt x="44648" y="80368"/>
                </a:lnTo>
                <a:lnTo>
                  <a:pt x="53578" y="89297"/>
                </a:lnTo>
                <a:lnTo>
                  <a:pt x="62507" y="107157"/>
                </a:lnTo>
                <a:lnTo>
                  <a:pt x="80367" y="125016"/>
                </a:lnTo>
                <a:lnTo>
                  <a:pt x="89297" y="142875"/>
                </a:lnTo>
                <a:lnTo>
                  <a:pt x="98226" y="160735"/>
                </a:lnTo>
                <a:lnTo>
                  <a:pt x="107156" y="178594"/>
                </a:lnTo>
                <a:lnTo>
                  <a:pt x="116086" y="205383"/>
                </a:lnTo>
                <a:lnTo>
                  <a:pt x="125015" y="223243"/>
                </a:lnTo>
                <a:lnTo>
                  <a:pt x="133945" y="241102"/>
                </a:lnTo>
                <a:lnTo>
                  <a:pt x="142875" y="258961"/>
                </a:lnTo>
                <a:lnTo>
                  <a:pt x="151804" y="267891"/>
                </a:lnTo>
                <a:lnTo>
                  <a:pt x="151804" y="285750"/>
                </a:lnTo>
                <a:lnTo>
                  <a:pt x="151804" y="303610"/>
                </a:lnTo>
                <a:lnTo>
                  <a:pt x="151804" y="312539"/>
                </a:lnTo>
                <a:lnTo>
                  <a:pt x="160734" y="321469"/>
                </a:lnTo>
                <a:lnTo>
                  <a:pt x="160734" y="339329"/>
                </a:lnTo>
                <a:lnTo>
                  <a:pt x="160734" y="339329"/>
                </a:lnTo>
                <a:lnTo>
                  <a:pt x="151804" y="348258"/>
                </a:lnTo>
                <a:lnTo>
                  <a:pt x="151804" y="348258"/>
                </a:lnTo>
                <a:lnTo>
                  <a:pt x="151804" y="348258"/>
                </a:lnTo>
                <a:lnTo>
                  <a:pt x="142875" y="348258"/>
                </a:lnTo>
                <a:lnTo>
                  <a:pt x="142875" y="348258"/>
                </a:lnTo>
                <a:lnTo>
                  <a:pt x="133945" y="339329"/>
                </a:lnTo>
                <a:lnTo>
                  <a:pt x="125015" y="330399"/>
                </a:lnTo>
                <a:lnTo>
                  <a:pt x="116086" y="321469"/>
                </a:lnTo>
                <a:lnTo>
                  <a:pt x="107156" y="303610"/>
                </a:lnTo>
                <a:lnTo>
                  <a:pt x="98226" y="294680"/>
                </a:lnTo>
                <a:lnTo>
                  <a:pt x="89297" y="276821"/>
                </a:lnTo>
                <a:lnTo>
                  <a:pt x="71437" y="258961"/>
                </a:lnTo>
                <a:lnTo>
                  <a:pt x="62507" y="241102"/>
                </a:lnTo>
                <a:lnTo>
                  <a:pt x="53578" y="223243"/>
                </a:lnTo>
                <a:lnTo>
                  <a:pt x="53578" y="205383"/>
                </a:lnTo>
                <a:lnTo>
                  <a:pt x="44648" y="187524"/>
                </a:lnTo>
                <a:lnTo>
                  <a:pt x="44648" y="169664"/>
                </a:lnTo>
                <a:lnTo>
                  <a:pt x="44648" y="142875"/>
                </a:lnTo>
                <a:lnTo>
                  <a:pt x="44648" y="125016"/>
                </a:lnTo>
                <a:lnTo>
                  <a:pt x="53578" y="107157"/>
                </a:lnTo>
                <a:lnTo>
                  <a:pt x="53578" y="89297"/>
                </a:lnTo>
                <a:lnTo>
                  <a:pt x="62507" y="71438"/>
                </a:lnTo>
                <a:lnTo>
                  <a:pt x="80367" y="62508"/>
                </a:lnTo>
                <a:lnTo>
                  <a:pt x="89297" y="44649"/>
                </a:lnTo>
                <a:lnTo>
                  <a:pt x="98226" y="35719"/>
                </a:lnTo>
                <a:lnTo>
                  <a:pt x="116086" y="26789"/>
                </a:lnTo>
                <a:lnTo>
                  <a:pt x="133945" y="17860"/>
                </a:lnTo>
                <a:lnTo>
                  <a:pt x="142875" y="8930"/>
                </a:lnTo>
                <a:lnTo>
                  <a:pt x="160734" y="0"/>
                </a:lnTo>
                <a:lnTo>
                  <a:pt x="187523" y="0"/>
                </a:lnTo>
                <a:lnTo>
                  <a:pt x="205382" y="0"/>
                </a:lnTo>
                <a:lnTo>
                  <a:pt x="223242" y="0"/>
                </a:lnTo>
                <a:lnTo>
                  <a:pt x="241101" y="0"/>
                </a:lnTo>
                <a:lnTo>
                  <a:pt x="250031" y="0"/>
                </a:lnTo>
                <a:lnTo>
                  <a:pt x="267890" y="8930"/>
                </a:lnTo>
                <a:lnTo>
                  <a:pt x="276820" y="17860"/>
                </a:lnTo>
                <a:lnTo>
                  <a:pt x="294679" y="26789"/>
                </a:lnTo>
                <a:lnTo>
                  <a:pt x="294679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Freeform 182"/>
          <p:cNvSpPr/>
          <p:nvPr/>
        </p:nvSpPr>
        <p:spPr>
          <a:xfrm>
            <a:off x="4134445" y="535781"/>
            <a:ext cx="276822" cy="8931"/>
          </a:xfrm>
          <a:custGeom>
            <a:avLst/>
            <a:gdLst/>
            <a:ahLst/>
            <a:cxnLst/>
            <a:rect l="0" t="0" r="0" b="0"/>
            <a:pathLst>
              <a:path w="276822" h="8931">
                <a:moveTo>
                  <a:pt x="0" y="8930"/>
                </a:moveTo>
                <a:lnTo>
                  <a:pt x="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44649" y="0"/>
                </a:lnTo>
                <a:lnTo>
                  <a:pt x="62508" y="0"/>
                </a:lnTo>
                <a:lnTo>
                  <a:pt x="89297" y="0"/>
                </a:lnTo>
                <a:lnTo>
                  <a:pt x="107157" y="0"/>
                </a:lnTo>
                <a:lnTo>
                  <a:pt x="133946" y="0"/>
                </a:lnTo>
                <a:lnTo>
                  <a:pt x="160735" y="0"/>
                </a:lnTo>
                <a:lnTo>
                  <a:pt x="178594" y="0"/>
                </a:lnTo>
                <a:lnTo>
                  <a:pt x="205383" y="0"/>
                </a:lnTo>
                <a:lnTo>
                  <a:pt x="223243" y="0"/>
                </a:lnTo>
                <a:lnTo>
                  <a:pt x="250032" y="0"/>
                </a:lnTo>
                <a:lnTo>
                  <a:pt x="276821" y="0"/>
                </a:lnTo>
                <a:lnTo>
                  <a:pt x="27682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Freeform 183"/>
          <p:cNvSpPr/>
          <p:nvPr/>
        </p:nvSpPr>
        <p:spPr>
          <a:xfrm>
            <a:off x="4830961" y="428625"/>
            <a:ext cx="250032" cy="214314"/>
          </a:xfrm>
          <a:custGeom>
            <a:avLst/>
            <a:gdLst/>
            <a:ahLst/>
            <a:cxnLst/>
            <a:rect l="0" t="0" r="0" b="0"/>
            <a:pathLst>
              <a:path w="250032" h="214314">
                <a:moveTo>
                  <a:pt x="169664" y="8930"/>
                </a:moveTo>
                <a:lnTo>
                  <a:pt x="160734" y="0"/>
                </a:lnTo>
                <a:lnTo>
                  <a:pt x="151805" y="0"/>
                </a:lnTo>
                <a:lnTo>
                  <a:pt x="133945" y="8930"/>
                </a:lnTo>
                <a:lnTo>
                  <a:pt x="125016" y="8930"/>
                </a:lnTo>
                <a:lnTo>
                  <a:pt x="107156" y="17859"/>
                </a:lnTo>
                <a:lnTo>
                  <a:pt x="98227" y="17859"/>
                </a:lnTo>
                <a:lnTo>
                  <a:pt x="80367" y="26789"/>
                </a:lnTo>
                <a:lnTo>
                  <a:pt x="71437" y="35719"/>
                </a:lnTo>
                <a:lnTo>
                  <a:pt x="53578" y="44648"/>
                </a:lnTo>
                <a:lnTo>
                  <a:pt x="35719" y="62508"/>
                </a:lnTo>
                <a:lnTo>
                  <a:pt x="26789" y="71437"/>
                </a:lnTo>
                <a:lnTo>
                  <a:pt x="17859" y="89297"/>
                </a:lnTo>
                <a:lnTo>
                  <a:pt x="8930" y="107156"/>
                </a:lnTo>
                <a:lnTo>
                  <a:pt x="0" y="125016"/>
                </a:lnTo>
                <a:lnTo>
                  <a:pt x="0" y="133945"/>
                </a:lnTo>
                <a:lnTo>
                  <a:pt x="0" y="151805"/>
                </a:lnTo>
                <a:lnTo>
                  <a:pt x="0" y="160734"/>
                </a:lnTo>
                <a:lnTo>
                  <a:pt x="0" y="178594"/>
                </a:lnTo>
                <a:lnTo>
                  <a:pt x="8930" y="187523"/>
                </a:lnTo>
                <a:lnTo>
                  <a:pt x="17859" y="196453"/>
                </a:lnTo>
                <a:lnTo>
                  <a:pt x="35719" y="205383"/>
                </a:lnTo>
                <a:lnTo>
                  <a:pt x="53578" y="205383"/>
                </a:lnTo>
                <a:lnTo>
                  <a:pt x="71437" y="205383"/>
                </a:lnTo>
                <a:lnTo>
                  <a:pt x="98227" y="214313"/>
                </a:lnTo>
                <a:lnTo>
                  <a:pt x="116086" y="214313"/>
                </a:lnTo>
                <a:lnTo>
                  <a:pt x="142875" y="205383"/>
                </a:lnTo>
                <a:lnTo>
                  <a:pt x="169664" y="205383"/>
                </a:lnTo>
                <a:lnTo>
                  <a:pt x="196453" y="205383"/>
                </a:lnTo>
                <a:lnTo>
                  <a:pt x="214312" y="196453"/>
                </a:lnTo>
                <a:lnTo>
                  <a:pt x="250031" y="196453"/>
                </a:lnTo>
                <a:lnTo>
                  <a:pt x="250031" y="19645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Freeform 184"/>
          <p:cNvSpPr/>
          <p:nvPr/>
        </p:nvSpPr>
        <p:spPr>
          <a:xfrm>
            <a:off x="4839891" y="473273"/>
            <a:ext cx="178594" cy="142876"/>
          </a:xfrm>
          <a:custGeom>
            <a:avLst/>
            <a:gdLst/>
            <a:ahLst/>
            <a:cxnLst/>
            <a:rect l="0" t="0" r="0" b="0"/>
            <a:pathLst>
              <a:path w="178594" h="142876">
                <a:moveTo>
                  <a:pt x="178593" y="8930"/>
                </a:moveTo>
                <a:lnTo>
                  <a:pt x="178593" y="8930"/>
                </a:lnTo>
                <a:lnTo>
                  <a:pt x="169664" y="0"/>
                </a:lnTo>
                <a:lnTo>
                  <a:pt x="169664" y="8930"/>
                </a:lnTo>
                <a:lnTo>
                  <a:pt x="169664" y="8930"/>
                </a:lnTo>
                <a:lnTo>
                  <a:pt x="169664" y="8930"/>
                </a:lnTo>
                <a:lnTo>
                  <a:pt x="160734" y="17860"/>
                </a:lnTo>
                <a:lnTo>
                  <a:pt x="151804" y="26789"/>
                </a:lnTo>
                <a:lnTo>
                  <a:pt x="142875" y="35719"/>
                </a:lnTo>
                <a:lnTo>
                  <a:pt x="125015" y="44649"/>
                </a:lnTo>
                <a:lnTo>
                  <a:pt x="116086" y="53579"/>
                </a:lnTo>
                <a:lnTo>
                  <a:pt x="98226" y="62508"/>
                </a:lnTo>
                <a:lnTo>
                  <a:pt x="80367" y="80368"/>
                </a:lnTo>
                <a:lnTo>
                  <a:pt x="62507" y="89297"/>
                </a:lnTo>
                <a:lnTo>
                  <a:pt x="44648" y="98227"/>
                </a:lnTo>
                <a:lnTo>
                  <a:pt x="35718" y="107157"/>
                </a:lnTo>
                <a:lnTo>
                  <a:pt x="17859" y="116086"/>
                </a:lnTo>
                <a:lnTo>
                  <a:pt x="8929" y="125016"/>
                </a:lnTo>
                <a:lnTo>
                  <a:pt x="8929" y="133946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Freeform 185"/>
          <p:cNvSpPr/>
          <p:nvPr/>
        </p:nvSpPr>
        <p:spPr>
          <a:xfrm>
            <a:off x="5134570" y="473273"/>
            <a:ext cx="214314" cy="187525"/>
          </a:xfrm>
          <a:custGeom>
            <a:avLst/>
            <a:gdLst/>
            <a:ahLst/>
            <a:cxnLst/>
            <a:rect l="0" t="0" r="0" b="0"/>
            <a:pathLst>
              <a:path w="214314" h="187525">
                <a:moveTo>
                  <a:pt x="214313" y="0"/>
                </a:moveTo>
                <a:lnTo>
                  <a:pt x="214313" y="0"/>
                </a:lnTo>
                <a:lnTo>
                  <a:pt x="196453" y="8930"/>
                </a:lnTo>
                <a:lnTo>
                  <a:pt x="187524" y="17860"/>
                </a:lnTo>
                <a:lnTo>
                  <a:pt x="169664" y="26789"/>
                </a:lnTo>
                <a:lnTo>
                  <a:pt x="151805" y="35719"/>
                </a:lnTo>
                <a:lnTo>
                  <a:pt x="133946" y="53579"/>
                </a:lnTo>
                <a:lnTo>
                  <a:pt x="125016" y="62508"/>
                </a:lnTo>
                <a:lnTo>
                  <a:pt x="107157" y="80368"/>
                </a:lnTo>
                <a:lnTo>
                  <a:pt x="89297" y="98227"/>
                </a:lnTo>
                <a:lnTo>
                  <a:pt x="71438" y="107157"/>
                </a:lnTo>
                <a:lnTo>
                  <a:pt x="62508" y="125016"/>
                </a:lnTo>
                <a:lnTo>
                  <a:pt x="44649" y="133946"/>
                </a:lnTo>
                <a:lnTo>
                  <a:pt x="35719" y="142875"/>
                </a:lnTo>
                <a:lnTo>
                  <a:pt x="26789" y="160735"/>
                </a:lnTo>
                <a:lnTo>
                  <a:pt x="17860" y="169665"/>
                </a:lnTo>
                <a:lnTo>
                  <a:pt x="8930" y="169665"/>
                </a:lnTo>
                <a:lnTo>
                  <a:pt x="8930" y="178594"/>
                </a:lnTo>
                <a:lnTo>
                  <a:pt x="0" y="187524"/>
                </a:lnTo>
                <a:lnTo>
                  <a:pt x="0" y="18752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Freeform 186"/>
          <p:cNvSpPr/>
          <p:nvPr/>
        </p:nvSpPr>
        <p:spPr>
          <a:xfrm>
            <a:off x="5170289" y="482203"/>
            <a:ext cx="125017" cy="107157"/>
          </a:xfrm>
          <a:custGeom>
            <a:avLst/>
            <a:gdLst/>
            <a:ahLst/>
            <a:cxnLst/>
            <a:rect l="0" t="0" r="0" b="0"/>
            <a:pathLst>
              <a:path w="125017" h="107157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17859" y="8930"/>
                </a:lnTo>
                <a:lnTo>
                  <a:pt x="35719" y="17859"/>
                </a:lnTo>
                <a:lnTo>
                  <a:pt x="44649" y="26789"/>
                </a:lnTo>
                <a:lnTo>
                  <a:pt x="62508" y="35719"/>
                </a:lnTo>
                <a:lnTo>
                  <a:pt x="71438" y="53578"/>
                </a:lnTo>
                <a:lnTo>
                  <a:pt x="89297" y="71438"/>
                </a:lnTo>
                <a:lnTo>
                  <a:pt x="107156" y="80367"/>
                </a:lnTo>
                <a:lnTo>
                  <a:pt x="125016" y="107156"/>
                </a:lnTo>
                <a:lnTo>
                  <a:pt x="125016" y="1071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Freeform 187"/>
          <p:cNvSpPr/>
          <p:nvPr/>
        </p:nvSpPr>
        <p:spPr>
          <a:xfrm>
            <a:off x="5545336" y="455414"/>
            <a:ext cx="53579" cy="392907"/>
          </a:xfrm>
          <a:custGeom>
            <a:avLst/>
            <a:gdLst/>
            <a:ahLst/>
            <a:cxnLst/>
            <a:rect l="0" t="0" r="0" b="0"/>
            <a:pathLst>
              <a:path w="53579" h="392907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8930" y="35719"/>
                </a:lnTo>
                <a:lnTo>
                  <a:pt x="8930" y="53578"/>
                </a:lnTo>
                <a:lnTo>
                  <a:pt x="8930" y="80367"/>
                </a:lnTo>
                <a:lnTo>
                  <a:pt x="17859" y="98227"/>
                </a:lnTo>
                <a:lnTo>
                  <a:pt x="17859" y="125016"/>
                </a:lnTo>
                <a:lnTo>
                  <a:pt x="17859" y="151805"/>
                </a:lnTo>
                <a:lnTo>
                  <a:pt x="26789" y="178594"/>
                </a:lnTo>
                <a:lnTo>
                  <a:pt x="26789" y="196453"/>
                </a:lnTo>
                <a:lnTo>
                  <a:pt x="26789" y="223242"/>
                </a:lnTo>
                <a:lnTo>
                  <a:pt x="26789" y="250031"/>
                </a:lnTo>
                <a:lnTo>
                  <a:pt x="35719" y="267891"/>
                </a:lnTo>
                <a:lnTo>
                  <a:pt x="35719" y="294680"/>
                </a:lnTo>
                <a:lnTo>
                  <a:pt x="35719" y="312539"/>
                </a:lnTo>
                <a:lnTo>
                  <a:pt x="35719" y="330398"/>
                </a:lnTo>
                <a:lnTo>
                  <a:pt x="44648" y="348258"/>
                </a:lnTo>
                <a:lnTo>
                  <a:pt x="44648" y="357187"/>
                </a:lnTo>
                <a:lnTo>
                  <a:pt x="44648" y="375047"/>
                </a:lnTo>
                <a:lnTo>
                  <a:pt x="53578" y="392906"/>
                </a:lnTo>
                <a:lnTo>
                  <a:pt x="53578" y="3929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Freeform 188"/>
          <p:cNvSpPr/>
          <p:nvPr/>
        </p:nvSpPr>
        <p:spPr>
          <a:xfrm>
            <a:off x="5545336" y="339328"/>
            <a:ext cx="232173" cy="294681"/>
          </a:xfrm>
          <a:custGeom>
            <a:avLst/>
            <a:gdLst/>
            <a:ahLst/>
            <a:cxnLst/>
            <a:rect l="0" t="0" r="0" b="0"/>
            <a:pathLst>
              <a:path w="232173" h="294681">
                <a:moveTo>
                  <a:pt x="0" y="0"/>
                </a:moveTo>
                <a:lnTo>
                  <a:pt x="0" y="0"/>
                </a:lnTo>
                <a:lnTo>
                  <a:pt x="17859" y="0"/>
                </a:lnTo>
                <a:lnTo>
                  <a:pt x="35719" y="0"/>
                </a:lnTo>
                <a:lnTo>
                  <a:pt x="53578" y="0"/>
                </a:lnTo>
                <a:lnTo>
                  <a:pt x="80367" y="8930"/>
                </a:lnTo>
                <a:lnTo>
                  <a:pt x="98227" y="8930"/>
                </a:lnTo>
                <a:lnTo>
                  <a:pt x="116086" y="17859"/>
                </a:lnTo>
                <a:lnTo>
                  <a:pt x="133945" y="26789"/>
                </a:lnTo>
                <a:lnTo>
                  <a:pt x="151805" y="35719"/>
                </a:lnTo>
                <a:lnTo>
                  <a:pt x="169664" y="44649"/>
                </a:lnTo>
                <a:lnTo>
                  <a:pt x="187523" y="62508"/>
                </a:lnTo>
                <a:lnTo>
                  <a:pt x="196453" y="71438"/>
                </a:lnTo>
                <a:lnTo>
                  <a:pt x="214312" y="89297"/>
                </a:lnTo>
                <a:lnTo>
                  <a:pt x="223242" y="107156"/>
                </a:lnTo>
                <a:lnTo>
                  <a:pt x="223242" y="116086"/>
                </a:lnTo>
                <a:lnTo>
                  <a:pt x="232172" y="133945"/>
                </a:lnTo>
                <a:lnTo>
                  <a:pt x="232172" y="151805"/>
                </a:lnTo>
                <a:lnTo>
                  <a:pt x="232172" y="160734"/>
                </a:lnTo>
                <a:lnTo>
                  <a:pt x="223242" y="178594"/>
                </a:lnTo>
                <a:lnTo>
                  <a:pt x="214312" y="187524"/>
                </a:lnTo>
                <a:lnTo>
                  <a:pt x="205383" y="205383"/>
                </a:lnTo>
                <a:lnTo>
                  <a:pt x="196453" y="214313"/>
                </a:lnTo>
                <a:lnTo>
                  <a:pt x="178594" y="232172"/>
                </a:lnTo>
                <a:lnTo>
                  <a:pt x="160734" y="241102"/>
                </a:lnTo>
                <a:lnTo>
                  <a:pt x="151805" y="250031"/>
                </a:lnTo>
                <a:lnTo>
                  <a:pt x="133945" y="258961"/>
                </a:lnTo>
                <a:lnTo>
                  <a:pt x="116086" y="267891"/>
                </a:lnTo>
                <a:lnTo>
                  <a:pt x="98227" y="276820"/>
                </a:lnTo>
                <a:lnTo>
                  <a:pt x="80367" y="285750"/>
                </a:lnTo>
                <a:lnTo>
                  <a:pt x="71437" y="285750"/>
                </a:lnTo>
                <a:lnTo>
                  <a:pt x="53578" y="294680"/>
                </a:lnTo>
                <a:lnTo>
                  <a:pt x="53578" y="2946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Freeform 189"/>
          <p:cNvSpPr/>
          <p:nvPr/>
        </p:nvSpPr>
        <p:spPr>
          <a:xfrm>
            <a:off x="5822156" y="500062"/>
            <a:ext cx="250033" cy="160736"/>
          </a:xfrm>
          <a:custGeom>
            <a:avLst/>
            <a:gdLst/>
            <a:ahLst/>
            <a:cxnLst/>
            <a:rect l="0" t="0" r="0" b="0"/>
            <a:pathLst>
              <a:path w="250033" h="160736">
                <a:moveTo>
                  <a:pt x="142875" y="17860"/>
                </a:moveTo>
                <a:lnTo>
                  <a:pt x="142875" y="17860"/>
                </a:lnTo>
                <a:lnTo>
                  <a:pt x="142875" y="8930"/>
                </a:lnTo>
                <a:lnTo>
                  <a:pt x="133946" y="8930"/>
                </a:lnTo>
                <a:lnTo>
                  <a:pt x="125016" y="8930"/>
                </a:lnTo>
                <a:lnTo>
                  <a:pt x="116086" y="8930"/>
                </a:lnTo>
                <a:lnTo>
                  <a:pt x="107157" y="8930"/>
                </a:lnTo>
                <a:lnTo>
                  <a:pt x="89297" y="17860"/>
                </a:lnTo>
                <a:lnTo>
                  <a:pt x="80367" y="17860"/>
                </a:lnTo>
                <a:lnTo>
                  <a:pt x="62508" y="26790"/>
                </a:lnTo>
                <a:lnTo>
                  <a:pt x="53578" y="35719"/>
                </a:lnTo>
                <a:lnTo>
                  <a:pt x="35719" y="44649"/>
                </a:lnTo>
                <a:lnTo>
                  <a:pt x="26789" y="53579"/>
                </a:lnTo>
                <a:lnTo>
                  <a:pt x="17860" y="62508"/>
                </a:lnTo>
                <a:lnTo>
                  <a:pt x="8930" y="80368"/>
                </a:lnTo>
                <a:lnTo>
                  <a:pt x="0" y="89297"/>
                </a:lnTo>
                <a:lnTo>
                  <a:pt x="0" y="107157"/>
                </a:lnTo>
                <a:lnTo>
                  <a:pt x="0" y="116086"/>
                </a:lnTo>
                <a:lnTo>
                  <a:pt x="0" y="125016"/>
                </a:lnTo>
                <a:lnTo>
                  <a:pt x="8930" y="133946"/>
                </a:lnTo>
                <a:lnTo>
                  <a:pt x="17860" y="142876"/>
                </a:lnTo>
                <a:lnTo>
                  <a:pt x="26789" y="151805"/>
                </a:lnTo>
                <a:lnTo>
                  <a:pt x="44649" y="160735"/>
                </a:lnTo>
                <a:lnTo>
                  <a:pt x="62508" y="160735"/>
                </a:lnTo>
                <a:lnTo>
                  <a:pt x="80367" y="160735"/>
                </a:lnTo>
                <a:lnTo>
                  <a:pt x="98227" y="160735"/>
                </a:lnTo>
                <a:lnTo>
                  <a:pt x="125016" y="160735"/>
                </a:lnTo>
                <a:lnTo>
                  <a:pt x="142875" y="160735"/>
                </a:lnTo>
                <a:lnTo>
                  <a:pt x="169664" y="151805"/>
                </a:lnTo>
                <a:lnTo>
                  <a:pt x="187524" y="142876"/>
                </a:lnTo>
                <a:lnTo>
                  <a:pt x="205383" y="133946"/>
                </a:lnTo>
                <a:lnTo>
                  <a:pt x="214313" y="125016"/>
                </a:lnTo>
                <a:lnTo>
                  <a:pt x="232172" y="116086"/>
                </a:lnTo>
                <a:lnTo>
                  <a:pt x="241102" y="107157"/>
                </a:lnTo>
                <a:lnTo>
                  <a:pt x="250032" y="89297"/>
                </a:lnTo>
                <a:lnTo>
                  <a:pt x="250032" y="80368"/>
                </a:lnTo>
                <a:lnTo>
                  <a:pt x="250032" y="71438"/>
                </a:lnTo>
                <a:lnTo>
                  <a:pt x="250032" y="53579"/>
                </a:lnTo>
                <a:lnTo>
                  <a:pt x="241102" y="44649"/>
                </a:lnTo>
                <a:lnTo>
                  <a:pt x="232172" y="35719"/>
                </a:lnTo>
                <a:lnTo>
                  <a:pt x="223242" y="26790"/>
                </a:lnTo>
                <a:lnTo>
                  <a:pt x="205383" y="17860"/>
                </a:lnTo>
                <a:lnTo>
                  <a:pt x="187524" y="8930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Freeform 190"/>
          <p:cNvSpPr/>
          <p:nvPr/>
        </p:nvSpPr>
        <p:spPr>
          <a:xfrm>
            <a:off x="6125766" y="464344"/>
            <a:ext cx="357188" cy="241102"/>
          </a:xfrm>
          <a:custGeom>
            <a:avLst/>
            <a:gdLst/>
            <a:ahLst/>
            <a:cxnLst/>
            <a:rect l="0" t="0" r="0" b="0"/>
            <a:pathLst>
              <a:path w="357188" h="241102">
                <a:moveTo>
                  <a:pt x="0" y="44648"/>
                </a:moveTo>
                <a:lnTo>
                  <a:pt x="0" y="44648"/>
                </a:lnTo>
                <a:lnTo>
                  <a:pt x="0" y="53578"/>
                </a:lnTo>
                <a:lnTo>
                  <a:pt x="0" y="53578"/>
                </a:lnTo>
                <a:lnTo>
                  <a:pt x="8929" y="62508"/>
                </a:lnTo>
                <a:lnTo>
                  <a:pt x="8929" y="71437"/>
                </a:lnTo>
                <a:lnTo>
                  <a:pt x="8929" y="80367"/>
                </a:lnTo>
                <a:lnTo>
                  <a:pt x="17859" y="89297"/>
                </a:lnTo>
                <a:lnTo>
                  <a:pt x="17859" y="107156"/>
                </a:lnTo>
                <a:lnTo>
                  <a:pt x="26789" y="116086"/>
                </a:lnTo>
                <a:lnTo>
                  <a:pt x="35718" y="133945"/>
                </a:lnTo>
                <a:lnTo>
                  <a:pt x="35718" y="142875"/>
                </a:lnTo>
                <a:lnTo>
                  <a:pt x="44648" y="160734"/>
                </a:lnTo>
                <a:lnTo>
                  <a:pt x="53578" y="178594"/>
                </a:lnTo>
                <a:lnTo>
                  <a:pt x="62507" y="187523"/>
                </a:lnTo>
                <a:lnTo>
                  <a:pt x="71437" y="196453"/>
                </a:lnTo>
                <a:lnTo>
                  <a:pt x="71437" y="205383"/>
                </a:lnTo>
                <a:lnTo>
                  <a:pt x="80367" y="223242"/>
                </a:lnTo>
                <a:lnTo>
                  <a:pt x="89297" y="223242"/>
                </a:lnTo>
                <a:lnTo>
                  <a:pt x="89297" y="232172"/>
                </a:lnTo>
                <a:lnTo>
                  <a:pt x="98226" y="232172"/>
                </a:lnTo>
                <a:lnTo>
                  <a:pt x="98226" y="241101"/>
                </a:lnTo>
                <a:lnTo>
                  <a:pt x="98226" y="241101"/>
                </a:lnTo>
                <a:lnTo>
                  <a:pt x="98226" y="241101"/>
                </a:lnTo>
                <a:lnTo>
                  <a:pt x="98226" y="241101"/>
                </a:lnTo>
                <a:lnTo>
                  <a:pt x="98226" y="232172"/>
                </a:lnTo>
                <a:lnTo>
                  <a:pt x="98226" y="232172"/>
                </a:lnTo>
                <a:lnTo>
                  <a:pt x="89297" y="223242"/>
                </a:lnTo>
                <a:lnTo>
                  <a:pt x="89297" y="214312"/>
                </a:lnTo>
                <a:lnTo>
                  <a:pt x="80367" y="205383"/>
                </a:lnTo>
                <a:lnTo>
                  <a:pt x="80367" y="187523"/>
                </a:lnTo>
                <a:lnTo>
                  <a:pt x="71437" y="178594"/>
                </a:lnTo>
                <a:lnTo>
                  <a:pt x="62507" y="169664"/>
                </a:lnTo>
                <a:lnTo>
                  <a:pt x="62507" y="151804"/>
                </a:lnTo>
                <a:lnTo>
                  <a:pt x="53578" y="133945"/>
                </a:lnTo>
                <a:lnTo>
                  <a:pt x="53578" y="125015"/>
                </a:lnTo>
                <a:lnTo>
                  <a:pt x="44648" y="107156"/>
                </a:lnTo>
                <a:lnTo>
                  <a:pt x="44648" y="89297"/>
                </a:lnTo>
                <a:lnTo>
                  <a:pt x="44648" y="80367"/>
                </a:lnTo>
                <a:lnTo>
                  <a:pt x="44648" y="62508"/>
                </a:lnTo>
                <a:lnTo>
                  <a:pt x="53578" y="44648"/>
                </a:lnTo>
                <a:lnTo>
                  <a:pt x="62507" y="35718"/>
                </a:lnTo>
                <a:lnTo>
                  <a:pt x="71437" y="26789"/>
                </a:lnTo>
                <a:lnTo>
                  <a:pt x="80367" y="17859"/>
                </a:lnTo>
                <a:lnTo>
                  <a:pt x="98226" y="8929"/>
                </a:lnTo>
                <a:lnTo>
                  <a:pt x="116086" y="0"/>
                </a:lnTo>
                <a:lnTo>
                  <a:pt x="125015" y="0"/>
                </a:lnTo>
                <a:lnTo>
                  <a:pt x="142875" y="0"/>
                </a:lnTo>
                <a:lnTo>
                  <a:pt x="160734" y="0"/>
                </a:lnTo>
                <a:lnTo>
                  <a:pt x="178593" y="0"/>
                </a:lnTo>
                <a:lnTo>
                  <a:pt x="196453" y="8929"/>
                </a:lnTo>
                <a:lnTo>
                  <a:pt x="214312" y="17859"/>
                </a:lnTo>
                <a:lnTo>
                  <a:pt x="223242" y="26789"/>
                </a:lnTo>
                <a:lnTo>
                  <a:pt x="241101" y="44648"/>
                </a:lnTo>
                <a:lnTo>
                  <a:pt x="250031" y="53578"/>
                </a:lnTo>
                <a:lnTo>
                  <a:pt x="258961" y="71437"/>
                </a:lnTo>
                <a:lnTo>
                  <a:pt x="267890" y="80367"/>
                </a:lnTo>
                <a:lnTo>
                  <a:pt x="276820" y="98226"/>
                </a:lnTo>
                <a:lnTo>
                  <a:pt x="285750" y="116086"/>
                </a:lnTo>
                <a:lnTo>
                  <a:pt x="294679" y="133945"/>
                </a:lnTo>
                <a:lnTo>
                  <a:pt x="303609" y="142875"/>
                </a:lnTo>
                <a:lnTo>
                  <a:pt x="312539" y="160734"/>
                </a:lnTo>
                <a:lnTo>
                  <a:pt x="312539" y="178594"/>
                </a:lnTo>
                <a:lnTo>
                  <a:pt x="321468" y="187523"/>
                </a:lnTo>
                <a:lnTo>
                  <a:pt x="321468" y="196453"/>
                </a:lnTo>
                <a:lnTo>
                  <a:pt x="330398" y="205383"/>
                </a:lnTo>
                <a:lnTo>
                  <a:pt x="339328" y="223242"/>
                </a:lnTo>
                <a:lnTo>
                  <a:pt x="339328" y="223242"/>
                </a:lnTo>
                <a:lnTo>
                  <a:pt x="357187" y="241101"/>
                </a:lnTo>
                <a:lnTo>
                  <a:pt x="357187" y="24110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Freeform 191"/>
          <p:cNvSpPr/>
          <p:nvPr/>
        </p:nvSpPr>
        <p:spPr>
          <a:xfrm>
            <a:off x="6509742" y="526852"/>
            <a:ext cx="258962" cy="142876"/>
          </a:xfrm>
          <a:custGeom>
            <a:avLst/>
            <a:gdLst/>
            <a:ahLst/>
            <a:cxnLst/>
            <a:rect l="0" t="0" r="0" b="0"/>
            <a:pathLst>
              <a:path w="258962" h="142876">
                <a:moveTo>
                  <a:pt x="160735" y="8929"/>
                </a:moveTo>
                <a:lnTo>
                  <a:pt x="151805" y="8929"/>
                </a:lnTo>
                <a:lnTo>
                  <a:pt x="142875" y="0"/>
                </a:lnTo>
                <a:lnTo>
                  <a:pt x="133946" y="0"/>
                </a:lnTo>
                <a:lnTo>
                  <a:pt x="116086" y="0"/>
                </a:lnTo>
                <a:lnTo>
                  <a:pt x="107156" y="0"/>
                </a:lnTo>
                <a:lnTo>
                  <a:pt x="89297" y="8929"/>
                </a:lnTo>
                <a:lnTo>
                  <a:pt x="71438" y="8929"/>
                </a:lnTo>
                <a:lnTo>
                  <a:pt x="62508" y="17859"/>
                </a:lnTo>
                <a:lnTo>
                  <a:pt x="44649" y="26789"/>
                </a:lnTo>
                <a:lnTo>
                  <a:pt x="35719" y="35718"/>
                </a:lnTo>
                <a:lnTo>
                  <a:pt x="17860" y="44648"/>
                </a:lnTo>
                <a:lnTo>
                  <a:pt x="8930" y="53578"/>
                </a:lnTo>
                <a:lnTo>
                  <a:pt x="8930" y="71437"/>
                </a:lnTo>
                <a:lnTo>
                  <a:pt x="0" y="80367"/>
                </a:lnTo>
                <a:lnTo>
                  <a:pt x="0" y="89296"/>
                </a:lnTo>
                <a:lnTo>
                  <a:pt x="8930" y="107156"/>
                </a:lnTo>
                <a:lnTo>
                  <a:pt x="17860" y="116086"/>
                </a:lnTo>
                <a:lnTo>
                  <a:pt x="26789" y="116086"/>
                </a:lnTo>
                <a:lnTo>
                  <a:pt x="44649" y="125015"/>
                </a:lnTo>
                <a:lnTo>
                  <a:pt x="62508" y="133945"/>
                </a:lnTo>
                <a:lnTo>
                  <a:pt x="80367" y="133945"/>
                </a:lnTo>
                <a:lnTo>
                  <a:pt x="107156" y="142875"/>
                </a:lnTo>
                <a:lnTo>
                  <a:pt x="133946" y="142875"/>
                </a:lnTo>
                <a:lnTo>
                  <a:pt x="160735" y="142875"/>
                </a:lnTo>
                <a:lnTo>
                  <a:pt x="178594" y="142875"/>
                </a:lnTo>
                <a:lnTo>
                  <a:pt x="205383" y="142875"/>
                </a:lnTo>
                <a:lnTo>
                  <a:pt x="223242" y="142875"/>
                </a:lnTo>
                <a:lnTo>
                  <a:pt x="258961" y="142875"/>
                </a:lnTo>
                <a:lnTo>
                  <a:pt x="258961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Freeform 192"/>
          <p:cNvSpPr/>
          <p:nvPr/>
        </p:nvSpPr>
        <p:spPr>
          <a:xfrm>
            <a:off x="6518672" y="580430"/>
            <a:ext cx="160735" cy="35719"/>
          </a:xfrm>
          <a:custGeom>
            <a:avLst/>
            <a:gdLst/>
            <a:ahLst/>
            <a:cxnLst/>
            <a:rect l="0" t="0" r="0" b="0"/>
            <a:pathLst>
              <a:path w="160735" h="35719">
                <a:moveTo>
                  <a:pt x="160734" y="0"/>
                </a:moveTo>
                <a:lnTo>
                  <a:pt x="151805" y="0"/>
                </a:lnTo>
                <a:lnTo>
                  <a:pt x="133945" y="0"/>
                </a:lnTo>
                <a:lnTo>
                  <a:pt x="125016" y="0"/>
                </a:lnTo>
                <a:lnTo>
                  <a:pt x="107156" y="8929"/>
                </a:lnTo>
                <a:lnTo>
                  <a:pt x="89297" y="8929"/>
                </a:lnTo>
                <a:lnTo>
                  <a:pt x="80367" y="8929"/>
                </a:lnTo>
                <a:lnTo>
                  <a:pt x="62508" y="17859"/>
                </a:lnTo>
                <a:lnTo>
                  <a:pt x="44648" y="17859"/>
                </a:lnTo>
                <a:lnTo>
                  <a:pt x="35719" y="26789"/>
                </a:lnTo>
                <a:lnTo>
                  <a:pt x="17859" y="26789"/>
                </a:lnTo>
                <a:lnTo>
                  <a:pt x="0" y="35718"/>
                </a:lnTo>
                <a:lnTo>
                  <a:pt x="0" y="357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Freeform 193"/>
          <p:cNvSpPr/>
          <p:nvPr/>
        </p:nvSpPr>
        <p:spPr>
          <a:xfrm>
            <a:off x="6724055" y="500062"/>
            <a:ext cx="312540" cy="205384"/>
          </a:xfrm>
          <a:custGeom>
            <a:avLst/>
            <a:gdLst/>
            <a:ahLst/>
            <a:cxnLst/>
            <a:rect l="0" t="0" r="0" b="0"/>
            <a:pathLst>
              <a:path w="312540" h="205384">
                <a:moveTo>
                  <a:pt x="0" y="8930"/>
                </a:moveTo>
                <a:lnTo>
                  <a:pt x="892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35718" y="8930"/>
                </a:lnTo>
                <a:lnTo>
                  <a:pt x="44648" y="8930"/>
                </a:lnTo>
                <a:lnTo>
                  <a:pt x="53578" y="17860"/>
                </a:lnTo>
                <a:lnTo>
                  <a:pt x="62508" y="26790"/>
                </a:lnTo>
                <a:lnTo>
                  <a:pt x="71437" y="35719"/>
                </a:lnTo>
                <a:lnTo>
                  <a:pt x="80367" y="44649"/>
                </a:lnTo>
                <a:lnTo>
                  <a:pt x="89297" y="62508"/>
                </a:lnTo>
                <a:lnTo>
                  <a:pt x="89297" y="71438"/>
                </a:lnTo>
                <a:lnTo>
                  <a:pt x="98226" y="89297"/>
                </a:lnTo>
                <a:lnTo>
                  <a:pt x="98226" y="107157"/>
                </a:lnTo>
                <a:lnTo>
                  <a:pt x="107156" y="116086"/>
                </a:lnTo>
                <a:lnTo>
                  <a:pt x="107156" y="133946"/>
                </a:lnTo>
                <a:lnTo>
                  <a:pt x="107156" y="142876"/>
                </a:lnTo>
                <a:lnTo>
                  <a:pt x="107156" y="160735"/>
                </a:lnTo>
                <a:lnTo>
                  <a:pt x="116086" y="169665"/>
                </a:lnTo>
                <a:lnTo>
                  <a:pt x="116086" y="178594"/>
                </a:lnTo>
                <a:lnTo>
                  <a:pt x="116086" y="187524"/>
                </a:lnTo>
                <a:lnTo>
                  <a:pt x="116086" y="196454"/>
                </a:lnTo>
                <a:lnTo>
                  <a:pt x="116086" y="196454"/>
                </a:lnTo>
                <a:lnTo>
                  <a:pt x="116086" y="196454"/>
                </a:lnTo>
                <a:lnTo>
                  <a:pt x="116086" y="196454"/>
                </a:lnTo>
                <a:lnTo>
                  <a:pt x="116086" y="196454"/>
                </a:lnTo>
                <a:lnTo>
                  <a:pt x="116086" y="196454"/>
                </a:lnTo>
                <a:lnTo>
                  <a:pt x="107156" y="196454"/>
                </a:lnTo>
                <a:lnTo>
                  <a:pt x="107156" y="187524"/>
                </a:lnTo>
                <a:lnTo>
                  <a:pt x="107156" y="178594"/>
                </a:lnTo>
                <a:lnTo>
                  <a:pt x="107156" y="169665"/>
                </a:lnTo>
                <a:lnTo>
                  <a:pt x="98226" y="160735"/>
                </a:lnTo>
                <a:lnTo>
                  <a:pt x="98226" y="142876"/>
                </a:lnTo>
                <a:lnTo>
                  <a:pt x="98226" y="133946"/>
                </a:lnTo>
                <a:lnTo>
                  <a:pt x="98226" y="116086"/>
                </a:lnTo>
                <a:lnTo>
                  <a:pt x="98226" y="107157"/>
                </a:lnTo>
                <a:lnTo>
                  <a:pt x="98226" y="89297"/>
                </a:lnTo>
                <a:lnTo>
                  <a:pt x="98226" y="71438"/>
                </a:lnTo>
                <a:lnTo>
                  <a:pt x="107156" y="62508"/>
                </a:lnTo>
                <a:lnTo>
                  <a:pt x="116086" y="44649"/>
                </a:lnTo>
                <a:lnTo>
                  <a:pt x="125015" y="35719"/>
                </a:lnTo>
                <a:lnTo>
                  <a:pt x="133945" y="17860"/>
                </a:lnTo>
                <a:lnTo>
                  <a:pt x="151804" y="8930"/>
                </a:lnTo>
                <a:lnTo>
                  <a:pt x="160734" y="8930"/>
                </a:lnTo>
                <a:lnTo>
                  <a:pt x="178593" y="0"/>
                </a:lnTo>
                <a:lnTo>
                  <a:pt x="187523" y="0"/>
                </a:lnTo>
                <a:lnTo>
                  <a:pt x="205383" y="0"/>
                </a:lnTo>
                <a:lnTo>
                  <a:pt x="214312" y="0"/>
                </a:lnTo>
                <a:lnTo>
                  <a:pt x="223242" y="0"/>
                </a:lnTo>
                <a:lnTo>
                  <a:pt x="232172" y="8930"/>
                </a:lnTo>
                <a:lnTo>
                  <a:pt x="241101" y="17860"/>
                </a:lnTo>
                <a:lnTo>
                  <a:pt x="250031" y="26790"/>
                </a:lnTo>
                <a:lnTo>
                  <a:pt x="258961" y="35719"/>
                </a:lnTo>
                <a:lnTo>
                  <a:pt x="267890" y="53579"/>
                </a:lnTo>
                <a:lnTo>
                  <a:pt x="267890" y="62508"/>
                </a:lnTo>
                <a:lnTo>
                  <a:pt x="276820" y="80368"/>
                </a:lnTo>
                <a:lnTo>
                  <a:pt x="276820" y="89297"/>
                </a:lnTo>
                <a:lnTo>
                  <a:pt x="285750" y="107157"/>
                </a:lnTo>
                <a:lnTo>
                  <a:pt x="285750" y="125016"/>
                </a:lnTo>
                <a:lnTo>
                  <a:pt x="285750" y="142876"/>
                </a:lnTo>
                <a:lnTo>
                  <a:pt x="294679" y="151805"/>
                </a:lnTo>
                <a:lnTo>
                  <a:pt x="294679" y="160735"/>
                </a:lnTo>
                <a:lnTo>
                  <a:pt x="294679" y="169665"/>
                </a:lnTo>
                <a:lnTo>
                  <a:pt x="303609" y="178594"/>
                </a:lnTo>
                <a:lnTo>
                  <a:pt x="303609" y="187524"/>
                </a:lnTo>
                <a:lnTo>
                  <a:pt x="312539" y="205383"/>
                </a:lnTo>
                <a:lnTo>
                  <a:pt x="312539" y="20538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Freeform 194"/>
          <p:cNvSpPr/>
          <p:nvPr/>
        </p:nvSpPr>
        <p:spPr>
          <a:xfrm>
            <a:off x="7009805" y="357187"/>
            <a:ext cx="133946" cy="339330"/>
          </a:xfrm>
          <a:custGeom>
            <a:avLst/>
            <a:gdLst/>
            <a:ahLst/>
            <a:cxnLst/>
            <a:rect l="0" t="0" r="0" b="0"/>
            <a:pathLst>
              <a:path w="133946" h="339330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29" y="17860"/>
                </a:lnTo>
                <a:lnTo>
                  <a:pt x="8929" y="35719"/>
                </a:lnTo>
                <a:lnTo>
                  <a:pt x="17859" y="53579"/>
                </a:lnTo>
                <a:lnTo>
                  <a:pt x="17859" y="62508"/>
                </a:lnTo>
                <a:lnTo>
                  <a:pt x="26789" y="89297"/>
                </a:lnTo>
                <a:lnTo>
                  <a:pt x="35718" y="98227"/>
                </a:lnTo>
                <a:lnTo>
                  <a:pt x="44648" y="116086"/>
                </a:lnTo>
                <a:lnTo>
                  <a:pt x="44648" y="142875"/>
                </a:lnTo>
                <a:lnTo>
                  <a:pt x="53578" y="151805"/>
                </a:lnTo>
                <a:lnTo>
                  <a:pt x="62508" y="178594"/>
                </a:lnTo>
                <a:lnTo>
                  <a:pt x="71437" y="196454"/>
                </a:lnTo>
                <a:lnTo>
                  <a:pt x="71437" y="205383"/>
                </a:lnTo>
                <a:lnTo>
                  <a:pt x="80367" y="232172"/>
                </a:lnTo>
                <a:lnTo>
                  <a:pt x="89297" y="241102"/>
                </a:lnTo>
                <a:lnTo>
                  <a:pt x="89297" y="258961"/>
                </a:lnTo>
                <a:lnTo>
                  <a:pt x="98226" y="276821"/>
                </a:lnTo>
                <a:lnTo>
                  <a:pt x="107156" y="285751"/>
                </a:lnTo>
                <a:lnTo>
                  <a:pt x="107156" y="294680"/>
                </a:lnTo>
                <a:lnTo>
                  <a:pt x="116086" y="312540"/>
                </a:lnTo>
                <a:lnTo>
                  <a:pt x="116086" y="312540"/>
                </a:lnTo>
                <a:lnTo>
                  <a:pt x="125015" y="321469"/>
                </a:lnTo>
                <a:lnTo>
                  <a:pt x="133945" y="339329"/>
                </a:lnTo>
                <a:lnTo>
                  <a:pt x="133945" y="3393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Freeform 195"/>
          <p:cNvSpPr/>
          <p:nvPr/>
        </p:nvSpPr>
        <p:spPr>
          <a:xfrm>
            <a:off x="7054453" y="553641"/>
            <a:ext cx="125017" cy="35719"/>
          </a:xfrm>
          <a:custGeom>
            <a:avLst/>
            <a:gdLst/>
            <a:ahLst/>
            <a:cxnLst/>
            <a:rect l="0" t="0" r="0" b="0"/>
            <a:pathLst>
              <a:path w="125017" h="35719">
                <a:moveTo>
                  <a:pt x="0" y="35718"/>
                </a:moveTo>
                <a:lnTo>
                  <a:pt x="0" y="35718"/>
                </a:lnTo>
                <a:lnTo>
                  <a:pt x="0" y="26789"/>
                </a:lnTo>
                <a:lnTo>
                  <a:pt x="8930" y="17859"/>
                </a:lnTo>
                <a:lnTo>
                  <a:pt x="17860" y="8929"/>
                </a:lnTo>
                <a:lnTo>
                  <a:pt x="17860" y="8929"/>
                </a:lnTo>
                <a:lnTo>
                  <a:pt x="26789" y="8929"/>
                </a:lnTo>
                <a:lnTo>
                  <a:pt x="44649" y="8929"/>
                </a:lnTo>
                <a:lnTo>
                  <a:pt x="53578" y="0"/>
                </a:lnTo>
                <a:lnTo>
                  <a:pt x="71438" y="0"/>
                </a:lnTo>
                <a:lnTo>
                  <a:pt x="80367" y="0"/>
                </a:lnTo>
                <a:lnTo>
                  <a:pt x="98227" y="0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Freeform 196"/>
          <p:cNvSpPr/>
          <p:nvPr/>
        </p:nvSpPr>
        <p:spPr>
          <a:xfrm>
            <a:off x="7250906" y="473273"/>
            <a:ext cx="232173" cy="250033"/>
          </a:xfrm>
          <a:custGeom>
            <a:avLst/>
            <a:gdLst/>
            <a:ahLst/>
            <a:cxnLst/>
            <a:rect l="0" t="0" r="0" b="0"/>
            <a:pathLst>
              <a:path w="232173" h="250033">
                <a:moveTo>
                  <a:pt x="116086" y="0"/>
                </a:moveTo>
                <a:lnTo>
                  <a:pt x="107157" y="0"/>
                </a:lnTo>
                <a:lnTo>
                  <a:pt x="98227" y="0"/>
                </a:lnTo>
                <a:lnTo>
                  <a:pt x="98227" y="0"/>
                </a:lnTo>
                <a:lnTo>
                  <a:pt x="80367" y="0"/>
                </a:lnTo>
                <a:lnTo>
                  <a:pt x="71438" y="0"/>
                </a:lnTo>
                <a:lnTo>
                  <a:pt x="62508" y="0"/>
                </a:lnTo>
                <a:lnTo>
                  <a:pt x="53578" y="8930"/>
                </a:lnTo>
                <a:lnTo>
                  <a:pt x="44649" y="8930"/>
                </a:lnTo>
                <a:lnTo>
                  <a:pt x="26789" y="17860"/>
                </a:lnTo>
                <a:lnTo>
                  <a:pt x="17860" y="17860"/>
                </a:lnTo>
                <a:lnTo>
                  <a:pt x="8930" y="26789"/>
                </a:lnTo>
                <a:lnTo>
                  <a:pt x="8930" y="35719"/>
                </a:lnTo>
                <a:lnTo>
                  <a:pt x="0" y="44649"/>
                </a:lnTo>
                <a:lnTo>
                  <a:pt x="0" y="44649"/>
                </a:lnTo>
                <a:lnTo>
                  <a:pt x="0" y="53579"/>
                </a:lnTo>
                <a:lnTo>
                  <a:pt x="8930" y="62508"/>
                </a:lnTo>
                <a:lnTo>
                  <a:pt x="8930" y="71438"/>
                </a:lnTo>
                <a:lnTo>
                  <a:pt x="26789" y="71438"/>
                </a:lnTo>
                <a:lnTo>
                  <a:pt x="35719" y="80368"/>
                </a:lnTo>
                <a:lnTo>
                  <a:pt x="62508" y="89297"/>
                </a:lnTo>
                <a:lnTo>
                  <a:pt x="80367" y="98227"/>
                </a:lnTo>
                <a:lnTo>
                  <a:pt x="98227" y="107157"/>
                </a:lnTo>
                <a:lnTo>
                  <a:pt x="125016" y="116086"/>
                </a:lnTo>
                <a:lnTo>
                  <a:pt x="142875" y="125016"/>
                </a:lnTo>
                <a:lnTo>
                  <a:pt x="169664" y="133946"/>
                </a:lnTo>
                <a:lnTo>
                  <a:pt x="187524" y="142875"/>
                </a:lnTo>
                <a:lnTo>
                  <a:pt x="205383" y="160735"/>
                </a:lnTo>
                <a:lnTo>
                  <a:pt x="214313" y="169665"/>
                </a:lnTo>
                <a:lnTo>
                  <a:pt x="223242" y="178594"/>
                </a:lnTo>
                <a:lnTo>
                  <a:pt x="232172" y="187524"/>
                </a:lnTo>
                <a:lnTo>
                  <a:pt x="232172" y="187524"/>
                </a:lnTo>
                <a:lnTo>
                  <a:pt x="232172" y="196454"/>
                </a:lnTo>
                <a:lnTo>
                  <a:pt x="232172" y="205383"/>
                </a:lnTo>
                <a:lnTo>
                  <a:pt x="223242" y="214313"/>
                </a:lnTo>
                <a:lnTo>
                  <a:pt x="214313" y="214313"/>
                </a:lnTo>
                <a:lnTo>
                  <a:pt x="196453" y="223243"/>
                </a:lnTo>
                <a:lnTo>
                  <a:pt x="187524" y="223243"/>
                </a:lnTo>
                <a:lnTo>
                  <a:pt x="169664" y="223243"/>
                </a:lnTo>
                <a:lnTo>
                  <a:pt x="151805" y="232172"/>
                </a:lnTo>
                <a:lnTo>
                  <a:pt x="125016" y="232172"/>
                </a:lnTo>
                <a:lnTo>
                  <a:pt x="107157" y="241102"/>
                </a:lnTo>
                <a:lnTo>
                  <a:pt x="89297" y="241102"/>
                </a:lnTo>
                <a:lnTo>
                  <a:pt x="71438" y="241102"/>
                </a:lnTo>
                <a:lnTo>
                  <a:pt x="44649" y="250032"/>
                </a:lnTo>
                <a:lnTo>
                  <a:pt x="44649" y="2500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Freeform 197"/>
          <p:cNvSpPr/>
          <p:nvPr/>
        </p:nvSpPr>
        <p:spPr>
          <a:xfrm>
            <a:off x="1955602" y="759023"/>
            <a:ext cx="5643563" cy="250033"/>
          </a:xfrm>
          <a:custGeom>
            <a:avLst/>
            <a:gdLst/>
            <a:ahLst/>
            <a:cxnLst/>
            <a:rect l="0" t="0" r="0" b="0"/>
            <a:pathLst>
              <a:path w="5643563" h="250033">
                <a:moveTo>
                  <a:pt x="0" y="250032"/>
                </a:moveTo>
                <a:lnTo>
                  <a:pt x="17859" y="241102"/>
                </a:lnTo>
                <a:lnTo>
                  <a:pt x="53578" y="232172"/>
                </a:lnTo>
                <a:lnTo>
                  <a:pt x="80367" y="232172"/>
                </a:lnTo>
                <a:lnTo>
                  <a:pt x="116086" y="223243"/>
                </a:lnTo>
                <a:lnTo>
                  <a:pt x="151804" y="214313"/>
                </a:lnTo>
                <a:lnTo>
                  <a:pt x="187523" y="214313"/>
                </a:lnTo>
                <a:lnTo>
                  <a:pt x="223242" y="205383"/>
                </a:lnTo>
                <a:lnTo>
                  <a:pt x="258961" y="205383"/>
                </a:lnTo>
                <a:lnTo>
                  <a:pt x="294679" y="196453"/>
                </a:lnTo>
                <a:lnTo>
                  <a:pt x="330398" y="196453"/>
                </a:lnTo>
                <a:lnTo>
                  <a:pt x="375046" y="187524"/>
                </a:lnTo>
                <a:lnTo>
                  <a:pt x="410765" y="187524"/>
                </a:lnTo>
                <a:lnTo>
                  <a:pt x="455414" y="178594"/>
                </a:lnTo>
                <a:lnTo>
                  <a:pt x="500062" y="178594"/>
                </a:lnTo>
                <a:lnTo>
                  <a:pt x="544711" y="169664"/>
                </a:lnTo>
                <a:lnTo>
                  <a:pt x="580429" y="160735"/>
                </a:lnTo>
                <a:lnTo>
                  <a:pt x="625078" y="160735"/>
                </a:lnTo>
                <a:lnTo>
                  <a:pt x="669726" y="151805"/>
                </a:lnTo>
                <a:lnTo>
                  <a:pt x="714375" y="142875"/>
                </a:lnTo>
                <a:lnTo>
                  <a:pt x="759023" y="142875"/>
                </a:lnTo>
                <a:lnTo>
                  <a:pt x="812601" y="133946"/>
                </a:lnTo>
                <a:lnTo>
                  <a:pt x="857250" y="125016"/>
                </a:lnTo>
                <a:lnTo>
                  <a:pt x="901898" y="125016"/>
                </a:lnTo>
                <a:lnTo>
                  <a:pt x="955476" y="116086"/>
                </a:lnTo>
                <a:lnTo>
                  <a:pt x="1000125" y="107157"/>
                </a:lnTo>
                <a:lnTo>
                  <a:pt x="1053703" y="107157"/>
                </a:lnTo>
                <a:lnTo>
                  <a:pt x="1098351" y="98227"/>
                </a:lnTo>
                <a:lnTo>
                  <a:pt x="1151929" y="89297"/>
                </a:lnTo>
                <a:lnTo>
                  <a:pt x="1205507" y="89297"/>
                </a:lnTo>
                <a:lnTo>
                  <a:pt x="1259086" y="80368"/>
                </a:lnTo>
                <a:lnTo>
                  <a:pt x="1312664" y="71438"/>
                </a:lnTo>
                <a:lnTo>
                  <a:pt x="1366242" y="71438"/>
                </a:lnTo>
                <a:lnTo>
                  <a:pt x="1410890" y="62508"/>
                </a:lnTo>
                <a:lnTo>
                  <a:pt x="1464468" y="62508"/>
                </a:lnTo>
                <a:lnTo>
                  <a:pt x="1526976" y="53578"/>
                </a:lnTo>
                <a:lnTo>
                  <a:pt x="1580554" y="53578"/>
                </a:lnTo>
                <a:lnTo>
                  <a:pt x="1634132" y="53578"/>
                </a:lnTo>
                <a:lnTo>
                  <a:pt x="1687711" y="44649"/>
                </a:lnTo>
                <a:lnTo>
                  <a:pt x="1741289" y="44649"/>
                </a:lnTo>
                <a:lnTo>
                  <a:pt x="1803796" y="35719"/>
                </a:lnTo>
                <a:lnTo>
                  <a:pt x="1857375" y="35719"/>
                </a:lnTo>
                <a:lnTo>
                  <a:pt x="1910953" y="26789"/>
                </a:lnTo>
                <a:lnTo>
                  <a:pt x="1973461" y="26789"/>
                </a:lnTo>
                <a:lnTo>
                  <a:pt x="2027039" y="17860"/>
                </a:lnTo>
                <a:lnTo>
                  <a:pt x="2089546" y="17860"/>
                </a:lnTo>
                <a:lnTo>
                  <a:pt x="2152054" y="17860"/>
                </a:lnTo>
                <a:lnTo>
                  <a:pt x="2205632" y="17860"/>
                </a:lnTo>
                <a:lnTo>
                  <a:pt x="2268140" y="8930"/>
                </a:lnTo>
                <a:lnTo>
                  <a:pt x="2330648" y="8930"/>
                </a:lnTo>
                <a:lnTo>
                  <a:pt x="2393156" y="8930"/>
                </a:lnTo>
                <a:lnTo>
                  <a:pt x="2446734" y="8930"/>
                </a:lnTo>
                <a:lnTo>
                  <a:pt x="2509242" y="0"/>
                </a:lnTo>
                <a:lnTo>
                  <a:pt x="2571750" y="0"/>
                </a:lnTo>
                <a:lnTo>
                  <a:pt x="2634257" y="0"/>
                </a:lnTo>
                <a:lnTo>
                  <a:pt x="2696765" y="0"/>
                </a:lnTo>
                <a:lnTo>
                  <a:pt x="2759273" y="0"/>
                </a:lnTo>
                <a:lnTo>
                  <a:pt x="2821781" y="0"/>
                </a:lnTo>
                <a:lnTo>
                  <a:pt x="2884289" y="0"/>
                </a:lnTo>
                <a:lnTo>
                  <a:pt x="2946796" y="0"/>
                </a:lnTo>
                <a:lnTo>
                  <a:pt x="3009304" y="0"/>
                </a:lnTo>
                <a:lnTo>
                  <a:pt x="3071812" y="0"/>
                </a:lnTo>
                <a:lnTo>
                  <a:pt x="3134320" y="0"/>
                </a:lnTo>
                <a:lnTo>
                  <a:pt x="3196828" y="0"/>
                </a:lnTo>
                <a:lnTo>
                  <a:pt x="3259336" y="0"/>
                </a:lnTo>
                <a:lnTo>
                  <a:pt x="3321843" y="8930"/>
                </a:lnTo>
                <a:lnTo>
                  <a:pt x="3375421" y="8930"/>
                </a:lnTo>
                <a:lnTo>
                  <a:pt x="3437929" y="8930"/>
                </a:lnTo>
                <a:lnTo>
                  <a:pt x="3500437" y="8930"/>
                </a:lnTo>
                <a:lnTo>
                  <a:pt x="3562945" y="17860"/>
                </a:lnTo>
                <a:lnTo>
                  <a:pt x="3625453" y="17860"/>
                </a:lnTo>
                <a:lnTo>
                  <a:pt x="3687961" y="17860"/>
                </a:lnTo>
                <a:lnTo>
                  <a:pt x="3750468" y="26789"/>
                </a:lnTo>
                <a:lnTo>
                  <a:pt x="3812976" y="26789"/>
                </a:lnTo>
                <a:lnTo>
                  <a:pt x="3875484" y="26789"/>
                </a:lnTo>
                <a:lnTo>
                  <a:pt x="3937992" y="35719"/>
                </a:lnTo>
                <a:lnTo>
                  <a:pt x="4000500" y="35719"/>
                </a:lnTo>
                <a:lnTo>
                  <a:pt x="4063007" y="44649"/>
                </a:lnTo>
                <a:lnTo>
                  <a:pt x="4125515" y="44649"/>
                </a:lnTo>
                <a:lnTo>
                  <a:pt x="4179093" y="44649"/>
                </a:lnTo>
                <a:lnTo>
                  <a:pt x="4241601" y="53578"/>
                </a:lnTo>
                <a:lnTo>
                  <a:pt x="4304109" y="62508"/>
                </a:lnTo>
                <a:lnTo>
                  <a:pt x="4366617" y="62508"/>
                </a:lnTo>
                <a:lnTo>
                  <a:pt x="4420195" y="71438"/>
                </a:lnTo>
                <a:lnTo>
                  <a:pt x="4482703" y="71438"/>
                </a:lnTo>
                <a:lnTo>
                  <a:pt x="4536281" y="71438"/>
                </a:lnTo>
                <a:lnTo>
                  <a:pt x="4589859" y="80368"/>
                </a:lnTo>
                <a:lnTo>
                  <a:pt x="4652367" y="89297"/>
                </a:lnTo>
                <a:lnTo>
                  <a:pt x="4705945" y="89297"/>
                </a:lnTo>
                <a:lnTo>
                  <a:pt x="4759523" y="98227"/>
                </a:lnTo>
                <a:lnTo>
                  <a:pt x="4822031" y="98227"/>
                </a:lnTo>
                <a:lnTo>
                  <a:pt x="4875609" y="98227"/>
                </a:lnTo>
                <a:lnTo>
                  <a:pt x="4929187" y="107157"/>
                </a:lnTo>
                <a:lnTo>
                  <a:pt x="4973836" y="107157"/>
                </a:lnTo>
                <a:lnTo>
                  <a:pt x="5027414" y="116086"/>
                </a:lnTo>
                <a:lnTo>
                  <a:pt x="5080992" y="125016"/>
                </a:lnTo>
                <a:lnTo>
                  <a:pt x="5125640" y="125016"/>
                </a:lnTo>
                <a:lnTo>
                  <a:pt x="5179218" y="133946"/>
                </a:lnTo>
                <a:lnTo>
                  <a:pt x="5223867" y="133946"/>
                </a:lnTo>
                <a:lnTo>
                  <a:pt x="5268515" y="142875"/>
                </a:lnTo>
                <a:lnTo>
                  <a:pt x="5322093" y="151805"/>
                </a:lnTo>
                <a:lnTo>
                  <a:pt x="5366742" y="160735"/>
                </a:lnTo>
                <a:lnTo>
                  <a:pt x="5402461" y="169664"/>
                </a:lnTo>
                <a:lnTo>
                  <a:pt x="5447109" y="169664"/>
                </a:lnTo>
                <a:lnTo>
                  <a:pt x="5482828" y="178594"/>
                </a:lnTo>
                <a:lnTo>
                  <a:pt x="5527476" y="187524"/>
                </a:lnTo>
                <a:lnTo>
                  <a:pt x="5554265" y="196453"/>
                </a:lnTo>
                <a:lnTo>
                  <a:pt x="5589984" y="205383"/>
                </a:lnTo>
                <a:lnTo>
                  <a:pt x="5643562" y="214313"/>
                </a:lnTo>
                <a:lnTo>
                  <a:pt x="5643562" y="2143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Freeform 198"/>
          <p:cNvSpPr/>
          <p:nvPr/>
        </p:nvSpPr>
        <p:spPr>
          <a:xfrm>
            <a:off x="2053828" y="1134070"/>
            <a:ext cx="455415" cy="419696"/>
          </a:xfrm>
          <a:custGeom>
            <a:avLst/>
            <a:gdLst/>
            <a:ahLst/>
            <a:cxnLst/>
            <a:rect l="0" t="0" r="0" b="0"/>
            <a:pathLst>
              <a:path w="455415" h="419696">
                <a:moveTo>
                  <a:pt x="8930" y="196453"/>
                </a:moveTo>
                <a:lnTo>
                  <a:pt x="8930" y="196453"/>
                </a:lnTo>
                <a:lnTo>
                  <a:pt x="8930" y="205383"/>
                </a:lnTo>
                <a:lnTo>
                  <a:pt x="17860" y="205383"/>
                </a:lnTo>
                <a:lnTo>
                  <a:pt x="17860" y="214313"/>
                </a:lnTo>
                <a:lnTo>
                  <a:pt x="26789" y="223243"/>
                </a:lnTo>
                <a:lnTo>
                  <a:pt x="26789" y="232172"/>
                </a:lnTo>
                <a:lnTo>
                  <a:pt x="35719" y="241102"/>
                </a:lnTo>
                <a:lnTo>
                  <a:pt x="35719" y="258961"/>
                </a:lnTo>
                <a:lnTo>
                  <a:pt x="44649" y="267891"/>
                </a:lnTo>
                <a:lnTo>
                  <a:pt x="44649" y="285750"/>
                </a:lnTo>
                <a:lnTo>
                  <a:pt x="53578" y="294680"/>
                </a:lnTo>
                <a:lnTo>
                  <a:pt x="53578" y="312539"/>
                </a:lnTo>
                <a:lnTo>
                  <a:pt x="62508" y="330399"/>
                </a:lnTo>
                <a:lnTo>
                  <a:pt x="62508" y="339328"/>
                </a:lnTo>
                <a:lnTo>
                  <a:pt x="71438" y="357188"/>
                </a:lnTo>
                <a:lnTo>
                  <a:pt x="71438" y="366117"/>
                </a:lnTo>
                <a:lnTo>
                  <a:pt x="80367" y="383977"/>
                </a:lnTo>
                <a:lnTo>
                  <a:pt x="80367" y="392906"/>
                </a:lnTo>
                <a:lnTo>
                  <a:pt x="80367" y="401836"/>
                </a:lnTo>
                <a:lnTo>
                  <a:pt x="80367" y="410766"/>
                </a:lnTo>
                <a:lnTo>
                  <a:pt x="80367" y="410766"/>
                </a:lnTo>
                <a:lnTo>
                  <a:pt x="80367" y="410766"/>
                </a:lnTo>
                <a:lnTo>
                  <a:pt x="80367" y="419695"/>
                </a:lnTo>
                <a:lnTo>
                  <a:pt x="80367" y="419695"/>
                </a:lnTo>
                <a:lnTo>
                  <a:pt x="71438" y="410766"/>
                </a:lnTo>
                <a:lnTo>
                  <a:pt x="71438" y="410766"/>
                </a:lnTo>
                <a:lnTo>
                  <a:pt x="62508" y="401836"/>
                </a:lnTo>
                <a:lnTo>
                  <a:pt x="53578" y="392906"/>
                </a:lnTo>
                <a:lnTo>
                  <a:pt x="53578" y="392906"/>
                </a:lnTo>
                <a:lnTo>
                  <a:pt x="44649" y="375047"/>
                </a:lnTo>
                <a:lnTo>
                  <a:pt x="35719" y="366117"/>
                </a:lnTo>
                <a:lnTo>
                  <a:pt x="35719" y="348258"/>
                </a:lnTo>
                <a:lnTo>
                  <a:pt x="26789" y="330399"/>
                </a:lnTo>
                <a:lnTo>
                  <a:pt x="17860" y="312539"/>
                </a:lnTo>
                <a:lnTo>
                  <a:pt x="17860" y="285750"/>
                </a:lnTo>
                <a:lnTo>
                  <a:pt x="8930" y="267891"/>
                </a:lnTo>
                <a:lnTo>
                  <a:pt x="8930" y="250032"/>
                </a:lnTo>
                <a:lnTo>
                  <a:pt x="8930" y="223243"/>
                </a:lnTo>
                <a:lnTo>
                  <a:pt x="0" y="205383"/>
                </a:lnTo>
                <a:lnTo>
                  <a:pt x="0" y="187524"/>
                </a:lnTo>
                <a:lnTo>
                  <a:pt x="0" y="160735"/>
                </a:lnTo>
                <a:lnTo>
                  <a:pt x="0" y="142875"/>
                </a:lnTo>
                <a:lnTo>
                  <a:pt x="0" y="125016"/>
                </a:lnTo>
                <a:lnTo>
                  <a:pt x="8930" y="107157"/>
                </a:lnTo>
                <a:lnTo>
                  <a:pt x="8930" y="98227"/>
                </a:lnTo>
                <a:lnTo>
                  <a:pt x="8930" y="80367"/>
                </a:lnTo>
                <a:lnTo>
                  <a:pt x="17860" y="71438"/>
                </a:lnTo>
                <a:lnTo>
                  <a:pt x="26789" y="62508"/>
                </a:lnTo>
                <a:lnTo>
                  <a:pt x="35719" y="44649"/>
                </a:lnTo>
                <a:lnTo>
                  <a:pt x="44649" y="44649"/>
                </a:lnTo>
                <a:lnTo>
                  <a:pt x="53578" y="35719"/>
                </a:lnTo>
                <a:lnTo>
                  <a:pt x="62508" y="35719"/>
                </a:lnTo>
                <a:lnTo>
                  <a:pt x="71438" y="35719"/>
                </a:lnTo>
                <a:lnTo>
                  <a:pt x="89297" y="35719"/>
                </a:lnTo>
                <a:lnTo>
                  <a:pt x="98227" y="35719"/>
                </a:lnTo>
                <a:lnTo>
                  <a:pt x="116086" y="44649"/>
                </a:lnTo>
                <a:lnTo>
                  <a:pt x="133945" y="53578"/>
                </a:lnTo>
                <a:lnTo>
                  <a:pt x="142875" y="71438"/>
                </a:lnTo>
                <a:lnTo>
                  <a:pt x="151805" y="80367"/>
                </a:lnTo>
                <a:lnTo>
                  <a:pt x="169664" y="98227"/>
                </a:lnTo>
                <a:lnTo>
                  <a:pt x="178594" y="107157"/>
                </a:lnTo>
                <a:lnTo>
                  <a:pt x="187524" y="125016"/>
                </a:lnTo>
                <a:lnTo>
                  <a:pt x="187524" y="142875"/>
                </a:lnTo>
                <a:lnTo>
                  <a:pt x="196453" y="160735"/>
                </a:lnTo>
                <a:lnTo>
                  <a:pt x="196453" y="178594"/>
                </a:lnTo>
                <a:lnTo>
                  <a:pt x="205383" y="187524"/>
                </a:lnTo>
                <a:lnTo>
                  <a:pt x="205383" y="205383"/>
                </a:lnTo>
                <a:lnTo>
                  <a:pt x="205383" y="214313"/>
                </a:lnTo>
                <a:lnTo>
                  <a:pt x="205383" y="223243"/>
                </a:lnTo>
                <a:lnTo>
                  <a:pt x="205383" y="232172"/>
                </a:lnTo>
                <a:lnTo>
                  <a:pt x="205383" y="241102"/>
                </a:lnTo>
                <a:lnTo>
                  <a:pt x="205383" y="241102"/>
                </a:lnTo>
                <a:lnTo>
                  <a:pt x="196453" y="241102"/>
                </a:lnTo>
                <a:lnTo>
                  <a:pt x="196453" y="241102"/>
                </a:lnTo>
                <a:lnTo>
                  <a:pt x="196453" y="241102"/>
                </a:lnTo>
                <a:lnTo>
                  <a:pt x="196453" y="232172"/>
                </a:lnTo>
                <a:lnTo>
                  <a:pt x="196453" y="232172"/>
                </a:lnTo>
                <a:lnTo>
                  <a:pt x="196453" y="214313"/>
                </a:lnTo>
                <a:lnTo>
                  <a:pt x="196453" y="205383"/>
                </a:lnTo>
                <a:lnTo>
                  <a:pt x="205383" y="187524"/>
                </a:lnTo>
                <a:lnTo>
                  <a:pt x="205383" y="178594"/>
                </a:lnTo>
                <a:lnTo>
                  <a:pt x="205383" y="160735"/>
                </a:lnTo>
                <a:lnTo>
                  <a:pt x="214313" y="142875"/>
                </a:lnTo>
                <a:lnTo>
                  <a:pt x="223242" y="125016"/>
                </a:lnTo>
                <a:lnTo>
                  <a:pt x="223242" y="107157"/>
                </a:lnTo>
                <a:lnTo>
                  <a:pt x="232172" y="89297"/>
                </a:lnTo>
                <a:lnTo>
                  <a:pt x="241102" y="71438"/>
                </a:lnTo>
                <a:lnTo>
                  <a:pt x="250031" y="53578"/>
                </a:lnTo>
                <a:lnTo>
                  <a:pt x="258961" y="44649"/>
                </a:lnTo>
                <a:lnTo>
                  <a:pt x="267891" y="26789"/>
                </a:lnTo>
                <a:lnTo>
                  <a:pt x="276820" y="17860"/>
                </a:lnTo>
                <a:lnTo>
                  <a:pt x="285750" y="8930"/>
                </a:lnTo>
                <a:lnTo>
                  <a:pt x="294680" y="0"/>
                </a:lnTo>
                <a:lnTo>
                  <a:pt x="303610" y="0"/>
                </a:lnTo>
                <a:lnTo>
                  <a:pt x="312539" y="0"/>
                </a:lnTo>
                <a:lnTo>
                  <a:pt x="321469" y="0"/>
                </a:lnTo>
                <a:lnTo>
                  <a:pt x="330399" y="0"/>
                </a:lnTo>
                <a:lnTo>
                  <a:pt x="348258" y="8930"/>
                </a:lnTo>
                <a:lnTo>
                  <a:pt x="357188" y="17860"/>
                </a:lnTo>
                <a:lnTo>
                  <a:pt x="366117" y="26789"/>
                </a:lnTo>
                <a:lnTo>
                  <a:pt x="383977" y="35719"/>
                </a:lnTo>
                <a:lnTo>
                  <a:pt x="392906" y="53578"/>
                </a:lnTo>
                <a:lnTo>
                  <a:pt x="401836" y="71438"/>
                </a:lnTo>
                <a:lnTo>
                  <a:pt x="410766" y="89297"/>
                </a:lnTo>
                <a:lnTo>
                  <a:pt x="419695" y="107157"/>
                </a:lnTo>
                <a:lnTo>
                  <a:pt x="419695" y="125016"/>
                </a:lnTo>
                <a:lnTo>
                  <a:pt x="428625" y="151805"/>
                </a:lnTo>
                <a:lnTo>
                  <a:pt x="428625" y="169664"/>
                </a:lnTo>
                <a:lnTo>
                  <a:pt x="428625" y="187524"/>
                </a:lnTo>
                <a:lnTo>
                  <a:pt x="428625" y="205383"/>
                </a:lnTo>
                <a:lnTo>
                  <a:pt x="437555" y="223243"/>
                </a:lnTo>
                <a:lnTo>
                  <a:pt x="437555" y="241102"/>
                </a:lnTo>
                <a:lnTo>
                  <a:pt x="437555" y="258961"/>
                </a:lnTo>
                <a:lnTo>
                  <a:pt x="446485" y="267891"/>
                </a:lnTo>
                <a:lnTo>
                  <a:pt x="446485" y="285750"/>
                </a:lnTo>
                <a:lnTo>
                  <a:pt x="455414" y="294680"/>
                </a:lnTo>
                <a:lnTo>
                  <a:pt x="455414" y="2946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Freeform 199"/>
          <p:cNvSpPr/>
          <p:nvPr/>
        </p:nvSpPr>
        <p:spPr>
          <a:xfrm>
            <a:off x="2607469" y="1241227"/>
            <a:ext cx="169665" cy="258961"/>
          </a:xfrm>
          <a:custGeom>
            <a:avLst/>
            <a:gdLst/>
            <a:ahLst/>
            <a:cxnLst/>
            <a:rect l="0" t="0" r="0" b="0"/>
            <a:pathLst>
              <a:path w="169665" h="25896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8929" y="44648"/>
                </a:lnTo>
                <a:lnTo>
                  <a:pt x="8929" y="53578"/>
                </a:lnTo>
                <a:lnTo>
                  <a:pt x="8929" y="71437"/>
                </a:lnTo>
                <a:lnTo>
                  <a:pt x="8929" y="89296"/>
                </a:lnTo>
                <a:lnTo>
                  <a:pt x="8929" y="98226"/>
                </a:lnTo>
                <a:lnTo>
                  <a:pt x="17859" y="125015"/>
                </a:lnTo>
                <a:lnTo>
                  <a:pt x="17859" y="142875"/>
                </a:lnTo>
                <a:lnTo>
                  <a:pt x="26789" y="160734"/>
                </a:lnTo>
                <a:lnTo>
                  <a:pt x="26789" y="178593"/>
                </a:lnTo>
                <a:lnTo>
                  <a:pt x="35719" y="196452"/>
                </a:lnTo>
                <a:lnTo>
                  <a:pt x="44648" y="214312"/>
                </a:lnTo>
                <a:lnTo>
                  <a:pt x="53578" y="223242"/>
                </a:lnTo>
                <a:lnTo>
                  <a:pt x="53578" y="232171"/>
                </a:lnTo>
                <a:lnTo>
                  <a:pt x="62508" y="241101"/>
                </a:lnTo>
                <a:lnTo>
                  <a:pt x="71437" y="258960"/>
                </a:lnTo>
                <a:lnTo>
                  <a:pt x="80367" y="258960"/>
                </a:lnTo>
                <a:lnTo>
                  <a:pt x="89297" y="258960"/>
                </a:lnTo>
                <a:lnTo>
                  <a:pt x="98226" y="258960"/>
                </a:lnTo>
                <a:lnTo>
                  <a:pt x="107156" y="258960"/>
                </a:lnTo>
                <a:lnTo>
                  <a:pt x="116086" y="258960"/>
                </a:lnTo>
                <a:lnTo>
                  <a:pt x="125015" y="250031"/>
                </a:lnTo>
                <a:lnTo>
                  <a:pt x="133945" y="241101"/>
                </a:lnTo>
                <a:lnTo>
                  <a:pt x="142875" y="232171"/>
                </a:lnTo>
                <a:lnTo>
                  <a:pt x="151804" y="214312"/>
                </a:lnTo>
                <a:lnTo>
                  <a:pt x="160734" y="205382"/>
                </a:lnTo>
                <a:lnTo>
                  <a:pt x="160734" y="187523"/>
                </a:lnTo>
                <a:lnTo>
                  <a:pt x="169664" y="169663"/>
                </a:lnTo>
                <a:lnTo>
                  <a:pt x="169664" y="151804"/>
                </a:lnTo>
                <a:lnTo>
                  <a:pt x="169664" y="142875"/>
                </a:lnTo>
                <a:lnTo>
                  <a:pt x="169664" y="125015"/>
                </a:lnTo>
                <a:lnTo>
                  <a:pt x="169664" y="107156"/>
                </a:lnTo>
                <a:lnTo>
                  <a:pt x="160734" y="89296"/>
                </a:lnTo>
                <a:lnTo>
                  <a:pt x="151804" y="80367"/>
                </a:lnTo>
                <a:lnTo>
                  <a:pt x="151804" y="62507"/>
                </a:lnTo>
                <a:lnTo>
                  <a:pt x="142875" y="53578"/>
                </a:lnTo>
                <a:lnTo>
                  <a:pt x="142875" y="44648"/>
                </a:lnTo>
                <a:lnTo>
                  <a:pt x="133945" y="35718"/>
                </a:lnTo>
                <a:lnTo>
                  <a:pt x="133945" y="35718"/>
                </a:lnTo>
                <a:lnTo>
                  <a:pt x="125015" y="26789"/>
                </a:lnTo>
                <a:lnTo>
                  <a:pt x="116086" y="17859"/>
                </a:lnTo>
                <a:lnTo>
                  <a:pt x="116086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Freeform 200"/>
          <p:cNvSpPr/>
          <p:nvPr/>
        </p:nvSpPr>
        <p:spPr>
          <a:xfrm>
            <a:off x="2839641" y="1089422"/>
            <a:ext cx="71438" cy="410766"/>
          </a:xfrm>
          <a:custGeom>
            <a:avLst/>
            <a:gdLst/>
            <a:ahLst/>
            <a:cxnLst/>
            <a:rect l="0" t="0" r="0" b="0"/>
            <a:pathLst>
              <a:path w="71438" h="410766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8929" y="26789"/>
                </a:lnTo>
                <a:lnTo>
                  <a:pt x="8929" y="44648"/>
                </a:lnTo>
                <a:lnTo>
                  <a:pt x="17859" y="62508"/>
                </a:lnTo>
                <a:lnTo>
                  <a:pt x="17859" y="80367"/>
                </a:lnTo>
                <a:lnTo>
                  <a:pt x="26789" y="107156"/>
                </a:lnTo>
                <a:lnTo>
                  <a:pt x="26789" y="125015"/>
                </a:lnTo>
                <a:lnTo>
                  <a:pt x="35718" y="151805"/>
                </a:lnTo>
                <a:lnTo>
                  <a:pt x="44648" y="169664"/>
                </a:lnTo>
                <a:lnTo>
                  <a:pt x="44648" y="196453"/>
                </a:lnTo>
                <a:lnTo>
                  <a:pt x="53578" y="214312"/>
                </a:lnTo>
                <a:lnTo>
                  <a:pt x="53578" y="241101"/>
                </a:lnTo>
                <a:lnTo>
                  <a:pt x="62507" y="258961"/>
                </a:lnTo>
                <a:lnTo>
                  <a:pt x="62507" y="285750"/>
                </a:lnTo>
                <a:lnTo>
                  <a:pt x="62507" y="303609"/>
                </a:lnTo>
                <a:lnTo>
                  <a:pt x="62507" y="321468"/>
                </a:lnTo>
                <a:lnTo>
                  <a:pt x="71437" y="339328"/>
                </a:lnTo>
                <a:lnTo>
                  <a:pt x="71437" y="357187"/>
                </a:lnTo>
                <a:lnTo>
                  <a:pt x="71437" y="375047"/>
                </a:lnTo>
                <a:lnTo>
                  <a:pt x="71437" y="383976"/>
                </a:lnTo>
                <a:lnTo>
                  <a:pt x="71437" y="410765"/>
                </a:lnTo>
                <a:lnTo>
                  <a:pt x="71437" y="41076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Freeform 201"/>
          <p:cNvSpPr/>
          <p:nvPr/>
        </p:nvSpPr>
        <p:spPr>
          <a:xfrm>
            <a:off x="3009305" y="1089422"/>
            <a:ext cx="80368" cy="446485"/>
          </a:xfrm>
          <a:custGeom>
            <a:avLst/>
            <a:gdLst/>
            <a:ahLst/>
            <a:cxnLst/>
            <a:rect l="0" t="0" r="0" b="0"/>
            <a:pathLst>
              <a:path w="80368" h="44648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8929" y="35719"/>
                </a:lnTo>
                <a:lnTo>
                  <a:pt x="8929" y="53578"/>
                </a:lnTo>
                <a:lnTo>
                  <a:pt x="8929" y="71437"/>
                </a:lnTo>
                <a:lnTo>
                  <a:pt x="8929" y="89297"/>
                </a:lnTo>
                <a:lnTo>
                  <a:pt x="17859" y="107156"/>
                </a:lnTo>
                <a:lnTo>
                  <a:pt x="17859" y="125015"/>
                </a:lnTo>
                <a:lnTo>
                  <a:pt x="26789" y="142875"/>
                </a:lnTo>
                <a:lnTo>
                  <a:pt x="35718" y="160734"/>
                </a:lnTo>
                <a:lnTo>
                  <a:pt x="35718" y="187523"/>
                </a:lnTo>
                <a:lnTo>
                  <a:pt x="44648" y="205383"/>
                </a:lnTo>
                <a:lnTo>
                  <a:pt x="44648" y="232172"/>
                </a:lnTo>
                <a:lnTo>
                  <a:pt x="53578" y="250031"/>
                </a:lnTo>
                <a:lnTo>
                  <a:pt x="53578" y="276820"/>
                </a:lnTo>
                <a:lnTo>
                  <a:pt x="62508" y="294680"/>
                </a:lnTo>
                <a:lnTo>
                  <a:pt x="62508" y="312539"/>
                </a:lnTo>
                <a:lnTo>
                  <a:pt x="71437" y="330398"/>
                </a:lnTo>
                <a:lnTo>
                  <a:pt x="71437" y="348257"/>
                </a:lnTo>
                <a:lnTo>
                  <a:pt x="71437" y="375047"/>
                </a:lnTo>
                <a:lnTo>
                  <a:pt x="71437" y="383976"/>
                </a:lnTo>
                <a:lnTo>
                  <a:pt x="80367" y="401836"/>
                </a:lnTo>
                <a:lnTo>
                  <a:pt x="80367" y="419695"/>
                </a:lnTo>
                <a:lnTo>
                  <a:pt x="80367" y="428625"/>
                </a:lnTo>
                <a:lnTo>
                  <a:pt x="80367" y="446484"/>
                </a:lnTo>
                <a:lnTo>
                  <a:pt x="80367" y="44648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Freeform 202"/>
          <p:cNvSpPr/>
          <p:nvPr/>
        </p:nvSpPr>
        <p:spPr>
          <a:xfrm>
            <a:off x="3036094" y="1357313"/>
            <a:ext cx="151805" cy="35719"/>
          </a:xfrm>
          <a:custGeom>
            <a:avLst/>
            <a:gdLst/>
            <a:ahLst/>
            <a:cxnLst/>
            <a:rect l="0" t="0" r="0" b="0"/>
            <a:pathLst>
              <a:path w="151805" h="35719">
                <a:moveTo>
                  <a:pt x="0" y="35718"/>
                </a:moveTo>
                <a:lnTo>
                  <a:pt x="0" y="26789"/>
                </a:lnTo>
                <a:lnTo>
                  <a:pt x="8929" y="17859"/>
                </a:lnTo>
                <a:lnTo>
                  <a:pt x="26789" y="17859"/>
                </a:lnTo>
                <a:lnTo>
                  <a:pt x="35719" y="8929"/>
                </a:lnTo>
                <a:lnTo>
                  <a:pt x="53578" y="8929"/>
                </a:lnTo>
                <a:lnTo>
                  <a:pt x="62508" y="8929"/>
                </a:lnTo>
                <a:lnTo>
                  <a:pt x="80367" y="8929"/>
                </a:lnTo>
                <a:lnTo>
                  <a:pt x="98226" y="8929"/>
                </a:lnTo>
                <a:lnTo>
                  <a:pt x="107156" y="0"/>
                </a:lnTo>
                <a:lnTo>
                  <a:pt x="125015" y="0"/>
                </a:lnTo>
                <a:lnTo>
                  <a:pt x="133945" y="0"/>
                </a:lnTo>
                <a:lnTo>
                  <a:pt x="151804" y="0"/>
                </a:lnTo>
                <a:lnTo>
                  <a:pt x="15180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Freeform 203"/>
          <p:cNvSpPr/>
          <p:nvPr/>
        </p:nvSpPr>
        <p:spPr>
          <a:xfrm>
            <a:off x="3277195" y="1348383"/>
            <a:ext cx="17861" cy="98227"/>
          </a:xfrm>
          <a:custGeom>
            <a:avLst/>
            <a:gdLst/>
            <a:ahLst/>
            <a:cxnLst/>
            <a:rect l="0" t="0" r="0" b="0"/>
            <a:pathLst>
              <a:path w="17861" h="98227">
                <a:moveTo>
                  <a:pt x="0" y="0"/>
                </a:move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8930" y="62507"/>
                </a:lnTo>
                <a:lnTo>
                  <a:pt x="8930" y="71437"/>
                </a:lnTo>
                <a:lnTo>
                  <a:pt x="8930" y="80367"/>
                </a:lnTo>
                <a:lnTo>
                  <a:pt x="17860" y="98226"/>
                </a:lnTo>
                <a:lnTo>
                  <a:pt x="17860" y="982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Freeform 204"/>
          <p:cNvSpPr/>
          <p:nvPr/>
        </p:nvSpPr>
        <p:spPr>
          <a:xfrm>
            <a:off x="3250406" y="1205508"/>
            <a:ext cx="1" cy="17860"/>
          </a:xfrm>
          <a:custGeom>
            <a:avLst/>
            <a:gdLst/>
            <a:ahLst/>
            <a:cxnLst/>
            <a:rect l="0" t="0" r="0" b="0"/>
            <a:pathLst>
              <a:path w="1" h="17860">
                <a:moveTo>
                  <a:pt x="0" y="17859"/>
                </a:moveTo>
                <a:lnTo>
                  <a:pt x="0" y="1785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Freeform 205"/>
          <p:cNvSpPr/>
          <p:nvPr/>
        </p:nvSpPr>
        <p:spPr>
          <a:xfrm>
            <a:off x="3366492" y="1330523"/>
            <a:ext cx="62509" cy="366118"/>
          </a:xfrm>
          <a:custGeom>
            <a:avLst/>
            <a:gdLst/>
            <a:ahLst/>
            <a:cxnLst/>
            <a:rect l="0" t="0" r="0" b="0"/>
            <a:pathLst>
              <a:path w="62509" h="366118">
                <a:moveTo>
                  <a:pt x="0" y="0"/>
                </a:moveTo>
                <a:lnTo>
                  <a:pt x="0" y="8930"/>
                </a:lnTo>
                <a:lnTo>
                  <a:pt x="0" y="35719"/>
                </a:lnTo>
                <a:lnTo>
                  <a:pt x="8930" y="44649"/>
                </a:lnTo>
                <a:lnTo>
                  <a:pt x="8930" y="62508"/>
                </a:lnTo>
                <a:lnTo>
                  <a:pt x="8930" y="89297"/>
                </a:lnTo>
                <a:lnTo>
                  <a:pt x="17860" y="107156"/>
                </a:lnTo>
                <a:lnTo>
                  <a:pt x="17860" y="125016"/>
                </a:lnTo>
                <a:lnTo>
                  <a:pt x="26789" y="142875"/>
                </a:lnTo>
                <a:lnTo>
                  <a:pt x="26789" y="169664"/>
                </a:lnTo>
                <a:lnTo>
                  <a:pt x="35719" y="187524"/>
                </a:lnTo>
                <a:lnTo>
                  <a:pt x="35719" y="205383"/>
                </a:lnTo>
                <a:lnTo>
                  <a:pt x="44649" y="223242"/>
                </a:lnTo>
                <a:lnTo>
                  <a:pt x="44649" y="241102"/>
                </a:lnTo>
                <a:lnTo>
                  <a:pt x="44649" y="258961"/>
                </a:lnTo>
                <a:lnTo>
                  <a:pt x="53578" y="276821"/>
                </a:lnTo>
                <a:lnTo>
                  <a:pt x="53578" y="294680"/>
                </a:lnTo>
                <a:lnTo>
                  <a:pt x="53578" y="303610"/>
                </a:lnTo>
                <a:lnTo>
                  <a:pt x="53578" y="321469"/>
                </a:lnTo>
                <a:lnTo>
                  <a:pt x="62508" y="330399"/>
                </a:lnTo>
                <a:lnTo>
                  <a:pt x="62508" y="339328"/>
                </a:lnTo>
                <a:lnTo>
                  <a:pt x="62508" y="348258"/>
                </a:lnTo>
                <a:lnTo>
                  <a:pt x="62508" y="366117"/>
                </a:lnTo>
                <a:lnTo>
                  <a:pt x="62508" y="36611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Freeform 206"/>
          <p:cNvSpPr/>
          <p:nvPr/>
        </p:nvSpPr>
        <p:spPr>
          <a:xfrm>
            <a:off x="3375422" y="1250156"/>
            <a:ext cx="160735" cy="258962"/>
          </a:xfrm>
          <a:custGeom>
            <a:avLst/>
            <a:gdLst/>
            <a:ahLst/>
            <a:cxnLst/>
            <a:rect l="0" t="0" r="0" b="0"/>
            <a:pathLst>
              <a:path w="160735" h="258962">
                <a:moveTo>
                  <a:pt x="0" y="17860"/>
                </a:moveTo>
                <a:lnTo>
                  <a:pt x="0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44648" y="0"/>
                </a:lnTo>
                <a:lnTo>
                  <a:pt x="62508" y="8930"/>
                </a:lnTo>
                <a:lnTo>
                  <a:pt x="80367" y="8930"/>
                </a:lnTo>
                <a:lnTo>
                  <a:pt x="98226" y="17860"/>
                </a:lnTo>
                <a:lnTo>
                  <a:pt x="107156" y="26789"/>
                </a:lnTo>
                <a:lnTo>
                  <a:pt x="125016" y="35719"/>
                </a:lnTo>
                <a:lnTo>
                  <a:pt x="133945" y="44649"/>
                </a:lnTo>
                <a:lnTo>
                  <a:pt x="142875" y="62508"/>
                </a:lnTo>
                <a:lnTo>
                  <a:pt x="151805" y="71438"/>
                </a:lnTo>
                <a:lnTo>
                  <a:pt x="151805" y="89297"/>
                </a:lnTo>
                <a:lnTo>
                  <a:pt x="160734" y="98227"/>
                </a:lnTo>
                <a:lnTo>
                  <a:pt x="160734" y="116086"/>
                </a:lnTo>
                <a:lnTo>
                  <a:pt x="160734" y="125016"/>
                </a:lnTo>
                <a:lnTo>
                  <a:pt x="151805" y="142875"/>
                </a:lnTo>
                <a:lnTo>
                  <a:pt x="151805" y="160734"/>
                </a:lnTo>
                <a:lnTo>
                  <a:pt x="142875" y="178594"/>
                </a:lnTo>
                <a:lnTo>
                  <a:pt x="133945" y="187523"/>
                </a:lnTo>
                <a:lnTo>
                  <a:pt x="133945" y="205383"/>
                </a:lnTo>
                <a:lnTo>
                  <a:pt x="125016" y="214313"/>
                </a:lnTo>
                <a:lnTo>
                  <a:pt x="116086" y="223242"/>
                </a:lnTo>
                <a:lnTo>
                  <a:pt x="107156" y="232172"/>
                </a:lnTo>
                <a:lnTo>
                  <a:pt x="98226" y="250031"/>
                </a:lnTo>
                <a:lnTo>
                  <a:pt x="89297" y="250031"/>
                </a:lnTo>
                <a:lnTo>
                  <a:pt x="80367" y="258961"/>
                </a:lnTo>
                <a:lnTo>
                  <a:pt x="80367" y="25896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Freeform 207"/>
          <p:cNvSpPr/>
          <p:nvPr/>
        </p:nvSpPr>
        <p:spPr>
          <a:xfrm>
            <a:off x="3545086" y="1116211"/>
            <a:ext cx="26790" cy="339329"/>
          </a:xfrm>
          <a:custGeom>
            <a:avLst/>
            <a:gdLst/>
            <a:ahLst/>
            <a:cxnLst/>
            <a:rect l="0" t="0" r="0" b="0"/>
            <a:pathLst>
              <a:path w="26790" h="339329">
                <a:moveTo>
                  <a:pt x="0" y="0"/>
                </a:move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71437"/>
                </a:lnTo>
                <a:lnTo>
                  <a:pt x="17859" y="89297"/>
                </a:lnTo>
                <a:lnTo>
                  <a:pt x="17859" y="107156"/>
                </a:lnTo>
                <a:lnTo>
                  <a:pt x="17859" y="125016"/>
                </a:lnTo>
                <a:lnTo>
                  <a:pt x="17859" y="142875"/>
                </a:lnTo>
                <a:lnTo>
                  <a:pt x="26789" y="169664"/>
                </a:lnTo>
                <a:lnTo>
                  <a:pt x="26789" y="187523"/>
                </a:lnTo>
                <a:lnTo>
                  <a:pt x="26789" y="205383"/>
                </a:lnTo>
                <a:lnTo>
                  <a:pt x="26789" y="223242"/>
                </a:lnTo>
                <a:lnTo>
                  <a:pt x="26789" y="241102"/>
                </a:lnTo>
                <a:lnTo>
                  <a:pt x="26789" y="258961"/>
                </a:lnTo>
                <a:lnTo>
                  <a:pt x="26789" y="276820"/>
                </a:lnTo>
                <a:lnTo>
                  <a:pt x="26789" y="303609"/>
                </a:lnTo>
                <a:lnTo>
                  <a:pt x="26789" y="312539"/>
                </a:lnTo>
                <a:lnTo>
                  <a:pt x="26789" y="339328"/>
                </a:lnTo>
                <a:lnTo>
                  <a:pt x="26789" y="33932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Freeform 208"/>
          <p:cNvSpPr/>
          <p:nvPr/>
        </p:nvSpPr>
        <p:spPr>
          <a:xfrm>
            <a:off x="3634383" y="1366242"/>
            <a:ext cx="178595" cy="294681"/>
          </a:xfrm>
          <a:custGeom>
            <a:avLst/>
            <a:gdLst/>
            <a:ahLst/>
            <a:cxnLst/>
            <a:rect l="0" t="0" r="0" b="0"/>
            <a:pathLst>
              <a:path w="178595" h="294681">
                <a:moveTo>
                  <a:pt x="17859" y="8930"/>
                </a:moveTo>
                <a:lnTo>
                  <a:pt x="8930" y="893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17860"/>
                </a:lnTo>
                <a:lnTo>
                  <a:pt x="17859" y="26789"/>
                </a:lnTo>
                <a:lnTo>
                  <a:pt x="17859" y="35719"/>
                </a:lnTo>
                <a:lnTo>
                  <a:pt x="17859" y="44648"/>
                </a:lnTo>
                <a:lnTo>
                  <a:pt x="26789" y="53578"/>
                </a:lnTo>
                <a:lnTo>
                  <a:pt x="26789" y="62508"/>
                </a:lnTo>
                <a:lnTo>
                  <a:pt x="35719" y="71437"/>
                </a:lnTo>
                <a:lnTo>
                  <a:pt x="35719" y="80367"/>
                </a:lnTo>
                <a:lnTo>
                  <a:pt x="44648" y="89297"/>
                </a:lnTo>
                <a:lnTo>
                  <a:pt x="53578" y="98227"/>
                </a:lnTo>
                <a:lnTo>
                  <a:pt x="53578" y="107156"/>
                </a:lnTo>
                <a:lnTo>
                  <a:pt x="62508" y="107156"/>
                </a:lnTo>
                <a:lnTo>
                  <a:pt x="71437" y="107156"/>
                </a:lnTo>
                <a:lnTo>
                  <a:pt x="80367" y="116086"/>
                </a:lnTo>
                <a:lnTo>
                  <a:pt x="89297" y="116086"/>
                </a:lnTo>
                <a:lnTo>
                  <a:pt x="98226" y="107156"/>
                </a:lnTo>
                <a:lnTo>
                  <a:pt x="107156" y="107156"/>
                </a:lnTo>
                <a:lnTo>
                  <a:pt x="116086" y="107156"/>
                </a:lnTo>
                <a:lnTo>
                  <a:pt x="125015" y="107156"/>
                </a:lnTo>
                <a:lnTo>
                  <a:pt x="133945" y="98227"/>
                </a:lnTo>
                <a:lnTo>
                  <a:pt x="133945" y="98227"/>
                </a:lnTo>
                <a:lnTo>
                  <a:pt x="142875" y="89297"/>
                </a:lnTo>
                <a:lnTo>
                  <a:pt x="142875" y="80367"/>
                </a:lnTo>
                <a:lnTo>
                  <a:pt x="142875" y="71437"/>
                </a:lnTo>
                <a:lnTo>
                  <a:pt x="142875" y="71437"/>
                </a:lnTo>
                <a:lnTo>
                  <a:pt x="142875" y="62508"/>
                </a:lnTo>
                <a:lnTo>
                  <a:pt x="142875" y="62508"/>
                </a:lnTo>
                <a:lnTo>
                  <a:pt x="142875" y="53578"/>
                </a:lnTo>
                <a:lnTo>
                  <a:pt x="142875" y="53578"/>
                </a:lnTo>
                <a:lnTo>
                  <a:pt x="142875" y="53578"/>
                </a:lnTo>
                <a:lnTo>
                  <a:pt x="133945" y="53578"/>
                </a:lnTo>
                <a:lnTo>
                  <a:pt x="133945" y="53578"/>
                </a:lnTo>
                <a:lnTo>
                  <a:pt x="133945" y="53578"/>
                </a:lnTo>
                <a:lnTo>
                  <a:pt x="133945" y="53578"/>
                </a:lnTo>
                <a:lnTo>
                  <a:pt x="133945" y="62508"/>
                </a:lnTo>
                <a:lnTo>
                  <a:pt x="133945" y="71437"/>
                </a:lnTo>
                <a:lnTo>
                  <a:pt x="133945" y="80367"/>
                </a:lnTo>
                <a:lnTo>
                  <a:pt x="133945" y="89297"/>
                </a:lnTo>
                <a:lnTo>
                  <a:pt x="133945" y="98227"/>
                </a:lnTo>
                <a:lnTo>
                  <a:pt x="133945" y="116086"/>
                </a:lnTo>
                <a:lnTo>
                  <a:pt x="142875" y="125016"/>
                </a:lnTo>
                <a:lnTo>
                  <a:pt x="151805" y="142875"/>
                </a:lnTo>
                <a:lnTo>
                  <a:pt x="151805" y="160734"/>
                </a:lnTo>
                <a:lnTo>
                  <a:pt x="160734" y="169664"/>
                </a:lnTo>
                <a:lnTo>
                  <a:pt x="169664" y="187523"/>
                </a:lnTo>
                <a:lnTo>
                  <a:pt x="169664" y="196453"/>
                </a:lnTo>
                <a:lnTo>
                  <a:pt x="169664" y="214312"/>
                </a:lnTo>
                <a:lnTo>
                  <a:pt x="178594" y="223242"/>
                </a:lnTo>
                <a:lnTo>
                  <a:pt x="178594" y="241102"/>
                </a:lnTo>
                <a:lnTo>
                  <a:pt x="178594" y="250031"/>
                </a:lnTo>
                <a:lnTo>
                  <a:pt x="178594" y="258961"/>
                </a:lnTo>
                <a:lnTo>
                  <a:pt x="169664" y="267891"/>
                </a:lnTo>
                <a:lnTo>
                  <a:pt x="169664" y="276820"/>
                </a:lnTo>
                <a:lnTo>
                  <a:pt x="160734" y="276820"/>
                </a:lnTo>
                <a:lnTo>
                  <a:pt x="151805" y="285750"/>
                </a:lnTo>
                <a:lnTo>
                  <a:pt x="133945" y="285750"/>
                </a:lnTo>
                <a:lnTo>
                  <a:pt x="125015" y="294680"/>
                </a:lnTo>
                <a:lnTo>
                  <a:pt x="107156" y="294680"/>
                </a:lnTo>
                <a:lnTo>
                  <a:pt x="89297" y="294680"/>
                </a:lnTo>
                <a:lnTo>
                  <a:pt x="71437" y="294680"/>
                </a:lnTo>
                <a:lnTo>
                  <a:pt x="53578" y="285750"/>
                </a:lnTo>
                <a:lnTo>
                  <a:pt x="44648" y="285750"/>
                </a:lnTo>
                <a:lnTo>
                  <a:pt x="26789" y="285750"/>
                </a:lnTo>
                <a:lnTo>
                  <a:pt x="17859" y="276820"/>
                </a:lnTo>
                <a:lnTo>
                  <a:pt x="0" y="267891"/>
                </a:lnTo>
                <a:lnTo>
                  <a:pt x="0" y="26789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Freeform 209"/>
          <p:cNvSpPr/>
          <p:nvPr/>
        </p:nvSpPr>
        <p:spPr>
          <a:xfrm>
            <a:off x="3911203" y="1348383"/>
            <a:ext cx="26790" cy="125016"/>
          </a:xfrm>
          <a:custGeom>
            <a:avLst/>
            <a:gdLst/>
            <a:ahLst/>
            <a:cxnLst/>
            <a:rect l="0" t="0" r="0" b="0"/>
            <a:pathLst>
              <a:path w="26790" h="125016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8930" y="44648"/>
                </a:lnTo>
                <a:lnTo>
                  <a:pt x="8930" y="62507"/>
                </a:lnTo>
                <a:lnTo>
                  <a:pt x="8930" y="71437"/>
                </a:lnTo>
                <a:lnTo>
                  <a:pt x="8930" y="80367"/>
                </a:lnTo>
                <a:lnTo>
                  <a:pt x="17860" y="89296"/>
                </a:lnTo>
                <a:lnTo>
                  <a:pt x="17860" y="107156"/>
                </a:lnTo>
                <a:lnTo>
                  <a:pt x="17860" y="116086"/>
                </a:lnTo>
                <a:lnTo>
                  <a:pt x="26789" y="125015"/>
                </a:lnTo>
                <a:lnTo>
                  <a:pt x="26789" y="12501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Freeform 210"/>
          <p:cNvSpPr/>
          <p:nvPr/>
        </p:nvSpPr>
        <p:spPr>
          <a:xfrm>
            <a:off x="3866555" y="1250156"/>
            <a:ext cx="17860" cy="26790"/>
          </a:xfrm>
          <a:custGeom>
            <a:avLst/>
            <a:gdLst/>
            <a:ahLst/>
            <a:cxnLst/>
            <a:rect l="0" t="0" r="0" b="0"/>
            <a:pathLst>
              <a:path w="17860" h="26790">
                <a:moveTo>
                  <a:pt x="0" y="26789"/>
                </a:moveTo>
                <a:lnTo>
                  <a:pt x="0" y="1786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0"/>
                </a:lnTo>
                <a:lnTo>
                  <a:pt x="1785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Freeform 211"/>
          <p:cNvSpPr/>
          <p:nvPr/>
        </p:nvSpPr>
        <p:spPr>
          <a:xfrm>
            <a:off x="4000500" y="1330523"/>
            <a:ext cx="160735" cy="142876"/>
          </a:xfrm>
          <a:custGeom>
            <a:avLst/>
            <a:gdLst/>
            <a:ahLst/>
            <a:cxnLst/>
            <a:rect l="0" t="0" r="0" b="0"/>
            <a:pathLst>
              <a:path w="160735" h="142876">
                <a:moveTo>
                  <a:pt x="0" y="8930"/>
                </a:moveTo>
                <a:lnTo>
                  <a:pt x="0" y="8930"/>
                </a:lnTo>
                <a:lnTo>
                  <a:pt x="8930" y="26790"/>
                </a:lnTo>
                <a:lnTo>
                  <a:pt x="8930" y="35719"/>
                </a:lnTo>
                <a:lnTo>
                  <a:pt x="8930" y="53579"/>
                </a:lnTo>
                <a:lnTo>
                  <a:pt x="17859" y="62508"/>
                </a:lnTo>
                <a:lnTo>
                  <a:pt x="17859" y="71438"/>
                </a:lnTo>
                <a:lnTo>
                  <a:pt x="17859" y="89297"/>
                </a:lnTo>
                <a:lnTo>
                  <a:pt x="17859" y="98227"/>
                </a:lnTo>
                <a:lnTo>
                  <a:pt x="26789" y="107156"/>
                </a:lnTo>
                <a:lnTo>
                  <a:pt x="26789" y="116086"/>
                </a:lnTo>
                <a:lnTo>
                  <a:pt x="26789" y="125016"/>
                </a:lnTo>
                <a:lnTo>
                  <a:pt x="26789" y="133946"/>
                </a:lnTo>
                <a:lnTo>
                  <a:pt x="26789" y="133946"/>
                </a:lnTo>
                <a:lnTo>
                  <a:pt x="26789" y="142875"/>
                </a:lnTo>
                <a:lnTo>
                  <a:pt x="26789" y="142875"/>
                </a:lnTo>
                <a:lnTo>
                  <a:pt x="26789" y="142875"/>
                </a:lnTo>
                <a:lnTo>
                  <a:pt x="26789" y="142875"/>
                </a:lnTo>
                <a:lnTo>
                  <a:pt x="26789" y="142875"/>
                </a:lnTo>
                <a:lnTo>
                  <a:pt x="26789" y="142875"/>
                </a:lnTo>
                <a:lnTo>
                  <a:pt x="26789" y="133946"/>
                </a:lnTo>
                <a:lnTo>
                  <a:pt x="17859" y="125016"/>
                </a:lnTo>
                <a:lnTo>
                  <a:pt x="17859" y="125016"/>
                </a:lnTo>
                <a:lnTo>
                  <a:pt x="17859" y="107156"/>
                </a:lnTo>
                <a:lnTo>
                  <a:pt x="17859" y="98227"/>
                </a:lnTo>
                <a:lnTo>
                  <a:pt x="17859" y="89297"/>
                </a:lnTo>
                <a:lnTo>
                  <a:pt x="17859" y="80367"/>
                </a:lnTo>
                <a:lnTo>
                  <a:pt x="17859" y="71438"/>
                </a:lnTo>
                <a:lnTo>
                  <a:pt x="17859" y="62508"/>
                </a:lnTo>
                <a:lnTo>
                  <a:pt x="26789" y="5357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26790"/>
                </a:lnTo>
                <a:lnTo>
                  <a:pt x="35719" y="17860"/>
                </a:lnTo>
                <a:lnTo>
                  <a:pt x="35719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53578" y="0"/>
                </a:lnTo>
                <a:lnTo>
                  <a:pt x="62508" y="8930"/>
                </a:lnTo>
                <a:lnTo>
                  <a:pt x="71438" y="8930"/>
                </a:lnTo>
                <a:lnTo>
                  <a:pt x="80367" y="8930"/>
                </a:lnTo>
                <a:lnTo>
                  <a:pt x="89297" y="17860"/>
                </a:lnTo>
                <a:lnTo>
                  <a:pt x="98227" y="26790"/>
                </a:lnTo>
                <a:lnTo>
                  <a:pt x="107156" y="35719"/>
                </a:lnTo>
                <a:lnTo>
                  <a:pt x="116086" y="44649"/>
                </a:lnTo>
                <a:lnTo>
                  <a:pt x="125016" y="53579"/>
                </a:lnTo>
                <a:lnTo>
                  <a:pt x="133945" y="62508"/>
                </a:lnTo>
                <a:lnTo>
                  <a:pt x="142875" y="80367"/>
                </a:lnTo>
                <a:lnTo>
                  <a:pt x="142875" y="89297"/>
                </a:lnTo>
                <a:lnTo>
                  <a:pt x="151805" y="98227"/>
                </a:lnTo>
                <a:lnTo>
                  <a:pt x="151805" y="107156"/>
                </a:lnTo>
                <a:lnTo>
                  <a:pt x="151805" y="116086"/>
                </a:lnTo>
                <a:lnTo>
                  <a:pt x="160734" y="125016"/>
                </a:lnTo>
                <a:lnTo>
                  <a:pt x="160734" y="133946"/>
                </a:lnTo>
                <a:lnTo>
                  <a:pt x="160734" y="142875"/>
                </a:lnTo>
                <a:lnTo>
                  <a:pt x="160734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Freeform 212"/>
          <p:cNvSpPr/>
          <p:nvPr/>
        </p:nvSpPr>
        <p:spPr>
          <a:xfrm>
            <a:off x="4232672" y="1357313"/>
            <a:ext cx="223243" cy="312539"/>
          </a:xfrm>
          <a:custGeom>
            <a:avLst/>
            <a:gdLst/>
            <a:ahLst/>
            <a:cxnLst/>
            <a:rect l="0" t="0" r="0" b="0"/>
            <a:pathLst>
              <a:path w="223243" h="312539">
                <a:moveTo>
                  <a:pt x="89297" y="35718"/>
                </a:moveTo>
                <a:lnTo>
                  <a:pt x="89297" y="26789"/>
                </a:lnTo>
                <a:lnTo>
                  <a:pt x="89297" y="17859"/>
                </a:lnTo>
                <a:lnTo>
                  <a:pt x="89297" y="17859"/>
                </a:lnTo>
                <a:lnTo>
                  <a:pt x="89297" y="8929"/>
                </a:lnTo>
                <a:lnTo>
                  <a:pt x="80367" y="8929"/>
                </a:lnTo>
                <a:lnTo>
                  <a:pt x="80367" y="0"/>
                </a:lnTo>
                <a:lnTo>
                  <a:pt x="71437" y="0"/>
                </a:lnTo>
                <a:lnTo>
                  <a:pt x="62508" y="0"/>
                </a:lnTo>
                <a:lnTo>
                  <a:pt x="53578" y="0"/>
                </a:lnTo>
                <a:lnTo>
                  <a:pt x="44648" y="8929"/>
                </a:lnTo>
                <a:lnTo>
                  <a:pt x="35719" y="8929"/>
                </a:lnTo>
                <a:lnTo>
                  <a:pt x="35719" y="17859"/>
                </a:lnTo>
                <a:lnTo>
                  <a:pt x="26789" y="26789"/>
                </a:lnTo>
                <a:lnTo>
                  <a:pt x="17859" y="26789"/>
                </a:lnTo>
                <a:lnTo>
                  <a:pt x="8930" y="35718"/>
                </a:lnTo>
                <a:lnTo>
                  <a:pt x="8930" y="44648"/>
                </a:lnTo>
                <a:lnTo>
                  <a:pt x="0" y="53577"/>
                </a:lnTo>
                <a:lnTo>
                  <a:pt x="0" y="62507"/>
                </a:lnTo>
                <a:lnTo>
                  <a:pt x="0" y="71437"/>
                </a:lnTo>
                <a:lnTo>
                  <a:pt x="8930" y="80366"/>
                </a:lnTo>
                <a:lnTo>
                  <a:pt x="8930" y="89296"/>
                </a:lnTo>
                <a:lnTo>
                  <a:pt x="17859" y="98226"/>
                </a:lnTo>
                <a:lnTo>
                  <a:pt x="26789" y="107156"/>
                </a:lnTo>
                <a:lnTo>
                  <a:pt x="35719" y="107156"/>
                </a:lnTo>
                <a:lnTo>
                  <a:pt x="44648" y="116085"/>
                </a:lnTo>
                <a:lnTo>
                  <a:pt x="53578" y="116085"/>
                </a:lnTo>
                <a:lnTo>
                  <a:pt x="71437" y="116085"/>
                </a:lnTo>
                <a:lnTo>
                  <a:pt x="80367" y="116085"/>
                </a:lnTo>
                <a:lnTo>
                  <a:pt x="98226" y="116085"/>
                </a:lnTo>
                <a:lnTo>
                  <a:pt x="107156" y="116085"/>
                </a:lnTo>
                <a:lnTo>
                  <a:pt x="116086" y="116085"/>
                </a:lnTo>
                <a:lnTo>
                  <a:pt x="125016" y="107156"/>
                </a:lnTo>
                <a:lnTo>
                  <a:pt x="133945" y="107156"/>
                </a:lnTo>
                <a:lnTo>
                  <a:pt x="133945" y="98226"/>
                </a:lnTo>
                <a:lnTo>
                  <a:pt x="142875" y="89296"/>
                </a:lnTo>
                <a:lnTo>
                  <a:pt x="142875" y="89296"/>
                </a:lnTo>
                <a:lnTo>
                  <a:pt x="142875" y="80366"/>
                </a:lnTo>
                <a:lnTo>
                  <a:pt x="142875" y="71437"/>
                </a:lnTo>
                <a:lnTo>
                  <a:pt x="142875" y="71437"/>
                </a:lnTo>
                <a:lnTo>
                  <a:pt x="142875" y="62507"/>
                </a:lnTo>
                <a:lnTo>
                  <a:pt x="133945" y="62507"/>
                </a:lnTo>
                <a:lnTo>
                  <a:pt x="133945" y="53577"/>
                </a:lnTo>
                <a:lnTo>
                  <a:pt x="133945" y="53577"/>
                </a:lnTo>
                <a:lnTo>
                  <a:pt x="125016" y="53577"/>
                </a:lnTo>
                <a:lnTo>
                  <a:pt x="125016" y="44648"/>
                </a:lnTo>
                <a:lnTo>
                  <a:pt x="125016" y="44648"/>
                </a:lnTo>
                <a:lnTo>
                  <a:pt x="125016" y="53577"/>
                </a:lnTo>
                <a:lnTo>
                  <a:pt x="116086" y="53577"/>
                </a:lnTo>
                <a:lnTo>
                  <a:pt x="116086" y="53577"/>
                </a:lnTo>
                <a:lnTo>
                  <a:pt x="116086" y="62507"/>
                </a:lnTo>
                <a:lnTo>
                  <a:pt x="125016" y="71437"/>
                </a:lnTo>
                <a:lnTo>
                  <a:pt x="125016" y="80366"/>
                </a:lnTo>
                <a:lnTo>
                  <a:pt x="133945" y="89296"/>
                </a:lnTo>
                <a:lnTo>
                  <a:pt x="142875" y="98226"/>
                </a:lnTo>
                <a:lnTo>
                  <a:pt x="151805" y="116085"/>
                </a:lnTo>
                <a:lnTo>
                  <a:pt x="160734" y="125015"/>
                </a:lnTo>
                <a:lnTo>
                  <a:pt x="169664" y="142874"/>
                </a:lnTo>
                <a:lnTo>
                  <a:pt x="178594" y="151804"/>
                </a:lnTo>
                <a:lnTo>
                  <a:pt x="187523" y="169663"/>
                </a:lnTo>
                <a:lnTo>
                  <a:pt x="205383" y="187523"/>
                </a:lnTo>
                <a:lnTo>
                  <a:pt x="214312" y="196452"/>
                </a:lnTo>
                <a:lnTo>
                  <a:pt x="214312" y="214312"/>
                </a:lnTo>
                <a:lnTo>
                  <a:pt x="223242" y="223241"/>
                </a:lnTo>
                <a:lnTo>
                  <a:pt x="223242" y="241101"/>
                </a:lnTo>
                <a:lnTo>
                  <a:pt x="223242" y="250031"/>
                </a:lnTo>
                <a:lnTo>
                  <a:pt x="223242" y="258960"/>
                </a:lnTo>
                <a:lnTo>
                  <a:pt x="214312" y="267890"/>
                </a:lnTo>
                <a:lnTo>
                  <a:pt x="205383" y="276820"/>
                </a:lnTo>
                <a:lnTo>
                  <a:pt x="187523" y="285749"/>
                </a:lnTo>
                <a:lnTo>
                  <a:pt x="169664" y="285749"/>
                </a:lnTo>
                <a:lnTo>
                  <a:pt x="151805" y="294679"/>
                </a:lnTo>
                <a:lnTo>
                  <a:pt x="133945" y="294679"/>
                </a:lnTo>
                <a:lnTo>
                  <a:pt x="107156" y="303609"/>
                </a:lnTo>
                <a:lnTo>
                  <a:pt x="89297" y="303609"/>
                </a:lnTo>
                <a:lnTo>
                  <a:pt x="53578" y="312538"/>
                </a:lnTo>
                <a:lnTo>
                  <a:pt x="53578" y="3125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Freeform 213"/>
          <p:cNvSpPr/>
          <p:nvPr/>
        </p:nvSpPr>
        <p:spPr>
          <a:xfrm>
            <a:off x="2160984" y="1669851"/>
            <a:ext cx="2286001" cy="125017"/>
          </a:xfrm>
          <a:custGeom>
            <a:avLst/>
            <a:gdLst/>
            <a:ahLst/>
            <a:cxnLst/>
            <a:rect l="0" t="0" r="0" b="0"/>
            <a:pathLst>
              <a:path w="2286001" h="125017">
                <a:moveTo>
                  <a:pt x="17860" y="17860"/>
                </a:moveTo>
                <a:lnTo>
                  <a:pt x="893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35719" y="0"/>
                </a:lnTo>
                <a:lnTo>
                  <a:pt x="44649" y="0"/>
                </a:lnTo>
                <a:lnTo>
                  <a:pt x="62508" y="0"/>
                </a:lnTo>
                <a:lnTo>
                  <a:pt x="80368" y="0"/>
                </a:lnTo>
                <a:lnTo>
                  <a:pt x="89297" y="0"/>
                </a:lnTo>
                <a:lnTo>
                  <a:pt x="116086" y="0"/>
                </a:lnTo>
                <a:lnTo>
                  <a:pt x="133946" y="0"/>
                </a:lnTo>
                <a:lnTo>
                  <a:pt x="151805" y="0"/>
                </a:lnTo>
                <a:lnTo>
                  <a:pt x="178594" y="0"/>
                </a:lnTo>
                <a:lnTo>
                  <a:pt x="205383" y="0"/>
                </a:lnTo>
                <a:lnTo>
                  <a:pt x="232172" y="0"/>
                </a:lnTo>
                <a:lnTo>
                  <a:pt x="258961" y="0"/>
                </a:lnTo>
                <a:lnTo>
                  <a:pt x="285750" y="0"/>
                </a:lnTo>
                <a:lnTo>
                  <a:pt x="321469" y="0"/>
                </a:lnTo>
                <a:lnTo>
                  <a:pt x="357188" y="0"/>
                </a:lnTo>
                <a:lnTo>
                  <a:pt x="392907" y="0"/>
                </a:lnTo>
                <a:lnTo>
                  <a:pt x="428625" y="0"/>
                </a:lnTo>
                <a:lnTo>
                  <a:pt x="473274" y="0"/>
                </a:lnTo>
                <a:lnTo>
                  <a:pt x="508993" y="0"/>
                </a:lnTo>
                <a:lnTo>
                  <a:pt x="553641" y="0"/>
                </a:lnTo>
                <a:lnTo>
                  <a:pt x="598289" y="0"/>
                </a:lnTo>
                <a:lnTo>
                  <a:pt x="642938" y="8930"/>
                </a:lnTo>
                <a:lnTo>
                  <a:pt x="687586" y="8930"/>
                </a:lnTo>
                <a:lnTo>
                  <a:pt x="732235" y="8930"/>
                </a:lnTo>
                <a:lnTo>
                  <a:pt x="785813" y="8930"/>
                </a:lnTo>
                <a:lnTo>
                  <a:pt x="839391" y="17860"/>
                </a:lnTo>
                <a:lnTo>
                  <a:pt x="892969" y="17860"/>
                </a:lnTo>
                <a:lnTo>
                  <a:pt x="946547" y="17860"/>
                </a:lnTo>
                <a:lnTo>
                  <a:pt x="1000125" y="17860"/>
                </a:lnTo>
                <a:lnTo>
                  <a:pt x="1053704" y="17860"/>
                </a:lnTo>
                <a:lnTo>
                  <a:pt x="1107282" y="17860"/>
                </a:lnTo>
                <a:lnTo>
                  <a:pt x="1169789" y="26789"/>
                </a:lnTo>
                <a:lnTo>
                  <a:pt x="1223368" y="26789"/>
                </a:lnTo>
                <a:lnTo>
                  <a:pt x="1285875" y="35719"/>
                </a:lnTo>
                <a:lnTo>
                  <a:pt x="1339454" y="35719"/>
                </a:lnTo>
                <a:lnTo>
                  <a:pt x="1401961" y="35719"/>
                </a:lnTo>
                <a:lnTo>
                  <a:pt x="1464469" y="44649"/>
                </a:lnTo>
                <a:lnTo>
                  <a:pt x="1518047" y="44649"/>
                </a:lnTo>
                <a:lnTo>
                  <a:pt x="1580555" y="44649"/>
                </a:lnTo>
                <a:lnTo>
                  <a:pt x="1634133" y="53578"/>
                </a:lnTo>
                <a:lnTo>
                  <a:pt x="1687711" y="53578"/>
                </a:lnTo>
                <a:lnTo>
                  <a:pt x="1741289" y="62508"/>
                </a:lnTo>
                <a:lnTo>
                  <a:pt x="1794868" y="62508"/>
                </a:lnTo>
                <a:lnTo>
                  <a:pt x="1848446" y="71438"/>
                </a:lnTo>
                <a:lnTo>
                  <a:pt x="1893094" y="71438"/>
                </a:lnTo>
                <a:lnTo>
                  <a:pt x="1937743" y="80368"/>
                </a:lnTo>
                <a:lnTo>
                  <a:pt x="1982391" y="80368"/>
                </a:lnTo>
                <a:lnTo>
                  <a:pt x="2018110" y="89297"/>
                </a:lnTo>
                <a:lnTo>
                  <a:pt x="2053829" y="98227"/>
                </a:lnTo>
                <a:lnTo>
                  <a:pt x="2089547" y="98227"/>
                </a:lnTo>
                <a:lnTo>
                  <a:pt x="2125266" y="98227"/>
                </a:lnTo>
                <a:lnTo>
                  <a:pt x="2152055" y="107157"/>
                </a:lnTo>
                <a:lnTo>
                  <a:pt x="2178844" y="107157"/>
                </a:lnTo>
                <a:lnTo>
                  <a:pt x="2196704" y="107157"/>
                </a:lnTo>
                <a:lnTo>
                  <a:pt x="2223493" y="116086"/>
                </a:lnTo>
                <a:lnTo>
                  <a:pt x="2241352" y="116086"/>
                </a:lnTo>
                <a:lnTo>
                  <a:pt x="2259211" y="125016"/>
                </a:lnTo>
                <a:lnTo>
                  <a:pt x="2286000" y="125016"/>
                </a:lnTo>
                <a:lnTo>
                  <a:pt x="2286000" y="12501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Freeform 214"/>
          <p:cNvSpPr/>
          <p:nvPr/>
        </p:nvSpPr>
        <p:spPr>
          <a:xfrm>
            <a:off x="4786313" y="1509117"/>
            <a:ext cx="169665" cy="8931"/>
          </a:xfrm>
          <a:custGeom>
            <a:avLst/>
            <a:gdLst/>
            <a:ahLst/>
            <a:cxnLst/>
            <a:rect l="0" t="0" r="0" b="0"/>
            <a:pathLst>
              <a:path w="169665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35718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62507" y="8930"/>
                </a:lnTo>
                <a:lnTo>
                  <a:pt x="71437" y="8930"/>
                </a:lnTo>
                <a:lnTo>
                  <a:pt x="80367" y="8930"/>
                </a:lnTo>
                <a:lnTo>
                  <a:pt x="89296" y="8930"/>
                </a:lnTo>
                <a:lnTo>
                  <a:pt x="107156" y="8930"/>
                </a:lnTo>
                <a:lnTo>
                  <a:pt x="116085" y="0"/>
                </a:lnTo>
                <a:lnTo>
                  <a:pt x="133945" y="0"/>
                </a:lnTo>
                <a:lnTo>
                  <a:pt x="142875" y="0"/>
                </a:lnTo>
                <a:lnTo>
                  <a:pt x="151804" y="0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Freeform 215"/>
          <p:cNvSpPr/>
          <p:nvPr/>
        </p:nvSpPr>
        <p:spPr>
          <a:xfrm>
            <a:off x="5080992" y="1330523"/>
            <a:ext cx="232173" cy="8931"/>
          </a:xfrm>
          <a:custGeom>
            <a:avLst/>
            <a:gdLst/>
            <a:ahLst/>
            <a:cxnLst/>
            <a:rect l="0" t="0" r="0" b="0"/>
            <a:pathLst>
              <a:path w="232173" h="8931">
                <a:moveTo>
                  <a:pt x="0" y="8930"/>
                </a:moveTo>
                <a:lnTo>
                  <a:pt x="8930" y="8930"/>
                </a:lnTo>
                <a:lnTo>
                  <a:pt x="17860" y="8930"/>
                </a:lnTo>
                <a:lnTo>
                  <a:pt x="35719" y="8930"/>
                </a:lnTo>
                <a:lnTo>
                  <a:pt x="53578" y="0"/>
                </a:lnTo>
                <a:lnTo>
                  <a:pt x="62508" y="0"/>
                </a:lnTo>
                <a:lnTo>
                  <a:pt x="80367" y="0"/>
                </a:lnTo>
                <a:lnTo>
                  <a:pt x="98227" y="0"/>
                </a:lnTo>
                <a:lnTo>
                  <a:pt x="116086" y="0"/>
                </a:lnTo>
                <a:lnTo>
                  <a:pt x="133946" y="0"/>
                </a:lnTo>
                <a:lnTo>
                  <a:pt x="151805" y="0"/>
                </a:lnTo>
                <a:lnTo>
                  <a:pt x="160735" y="0"/>
                </a:lnTo>
                <a:lnTo>
                  <a:pt x="178594" y="0"/>
                </a:lnTo>
                <a:lnTo>
                  <a:pt x="196453" y="0"/>
                </a:lnTo>
                <a:lnTo>
                  <a:pt x="205383" y="0"/>
                </a:lnTo>
                <a:lnTo>
                  <a:pt x="232172" y="0"/>
                </a:lnTo>
                <a:lnTo>
                  <a:pt x="23217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Freeform 216"/>
          <p:cNvSpPr/>
          <p:nvPr/>
        </p:nvSpPr>
        <p:spPr>
          <a:xfrm>
            <a:off x="5170289" y="1357313"/>
            <a:ext cx="44650" cy="241102"/>
          </a:xfrm>
          <a:custGeom>
            <a:avLst/>
            <a:gdLst/>
            <a:ahLst/>
            <a:cxnLst/>
            <a:rect l="0" t="0" r="0" b="0"/>
            <a:pathLst>
              <a:path w="44650" h="241102">
                <a:moveTo>
                  <a:pt x="0" y="0"/>
                </a:move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8930" y="44648"/>
                </a:lnTo>
                <a:lnTo>
                  <a:pt x="8930" y="53577"/>
                </a:lnTo>
                <a:lnTo>
                  <a:pt x="17859" y="62507"/>
                </a:lnTo>
                <a:lnTo>
                  <a:pt x="17859" y="80366"/>
                </a:lnTo>
                <a:lnTo>
                  <a:pt x="26789" y="98226"/>
                </a:lnTo>
                <a:lnTo>
                  <a:pt x="26789" y="107156"/>
                </a:lnTo>
                <a:lnTo>
                  <a:pt x="26789" y="125015"/>
                </a:lnTo>
                <a:lnTo>
                  <a:pt x="35719" y="142874"/>
                </a:lnTo>
                <a:lnTo>
                  <a:pt x="35719" y="151804"/>
                </a:lnTo>
                <a:lnTo>
                  <a:pt x="35719" y="169663"/>
                </a:lnTo>
                <a:lnTo>
                  <a:pt x="44649" y="187523"/>
                </a:lnTo>
                <a:lnTo>
                  <a:pt x="44649" y="196452"/>
                </a:lnTo>
                <a:lnTo>
                  <a:pt x="44649" y="214312"/>
                </a:lnTo>
                <a:lnTo>
                  <a:pt x="44649" y="223241"/>
                </a:lnTo>
                <a:lnTo>
                  <a:pt x="44649" y="241101"/>
                </a:lnTo>
                <a:lnTo>
                  <a:pt x="44649" y="24110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Freeform 217"/>
          <p:cNvSpPr/>
          <p:nvPr/>
        </p:nvSpPr>
        <p:spPr>
          <a:xfrm>
            <a:off x="5143500" y="1526976"/>
            <a:ext cx="169665" cy="17861"/>
          </a:xfrm>
          <a:custGeom>
            <a:avLst/>
            <a:gdLst/>
            <a:ahLst/>
            <a:cxnLst/>
            <a:rect l="0" t="0" r="0" b="0"/>
            <a:pathLst>
              <a:path w="169665" h="17861">
                <a:moveTo>
                  <a:pt x="0" y="17860"/>
                </a:moveTo>
                <a:lnTo>
                  <a:pt x="8930" y="17860"/>
                </a:lnTo>
                <a:lnTo>
                  <a:pt x="17859" y="17860"/>
                </a:lnTo>
                <a:lnTo>
                  <a:pt x="26789" y="8930"/>
                </a:lnTo>
                <a:lnTo>
                  <a:pt x="35719" y="8930"/>
                </a:lnTo>
                <a:lnTo>
                  <a:pt x="44648" y="8930"/>
                </a:lnTo>
                <a:lnTo>
                  <a:pt x="62508" y="8930"/>
                </a:lnTo>
                <a:lnTo>
                  <a:pt x="71438" y="8930"/>
                </a:lnTo>
                <a:lnTo>
                  <a:pt x="89297" y="8930"/>
                </a:lnTo>
                <a:lnTo>
                  <a:pt x="107156" y="8930"/>
                </a:lnTo>
                <a:lnTo>
                  <a:pt x="116086" y="0"/>
                </a:lnTo>
                <a:lnTo>
                  <a:pt x="133945" y="0"/>
                </a:lnTo>
                <a:lnTo>
                  <a:pt x="151805" y="0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Freeform 218"/>
          <p:cNvSpPr/>
          <p:nvPr/>
        </p:nvSpPr>
        <p:spPr>
          <a:xfrm>
            <a:off x="5402461" y="1303734"/>
            <a:ext cx="196454" cy="276821"/>
          </a:xfrm>
          <a:custGeom>
            <a:avLst/>
            <a:gdLst/>
            <a:ahLst/>
            <a:cxnLst/>
            <a:rect l="0" t="0" r="0" b="0"/>
            <a:pathLst>
              <a:path w="196454" h="276821">
                <a:moveTo>
                  <a:pt x="17859" y="116086"/>
                </a:moveTo>
                <a:lnTo>
                  <a:pt x="26789" y="125016"/>
                </a:lnTo>
                <a:lnTo>
                  <a:pt x="35719" y="142875"/>
                </a:lnTo>
                <a:lnTo>
                  <a:pt x="44648" y="160735"/>
                </a:lnTo>
                <a:lnTo>
                  <a:pt x="53578" y="169664"/>
                </a:lnTo>
                <a:lnTo>
                  <a:pt x="62508" y="187524"/>
                </a:lnTo>
                <a:lnTo>
                  <a:pt x="71437" y="196453"/>
                </a:lnTo>
                <a:lnTo>
                  <a:pt x="80367" y="214313"/>
                </a:lnTo>
                <a:lnTo>
                  <a:pt x="80367" y="223242"/>
                </a:lnTo>
                <a:lnTo>
                  <a:pt x="89297" y="232172"/>
                </a:lnTo>
                <a:lnTo>
                  <a:pt x="89297" y="250031"/>
                </a:lnTo>
                <a:lnTo>
                  <a:pt x="98227" y="250031"/>
                </a:lnTo>
                <a:lnTo>
                  <a:pt x="98227" y="258961"/>
                </a:lnTo>
                <a:lnTo>
                  <a:pt x="98227" y="267891"/>
                </a:lnTo>
                <a:lnTo>
                  <a:pt x="98227" y="267891"/>
                </a:lnTo>
                <a:lnTo>
                  <a:pt x="98227" y="276820"/>
                </a:lnTo>
                <a:lnTo>
                  <a:pt x="98227" y="276820"/>
                </a:lnTo>
                <a:lnTo>
                  <a:pt x="98227" y="276820"/>
                </a:lnTo>
                <a:lnTo>
                  <a:pt x="89297" y="267891"/>
                </a:lnTo>
                <a:lnTo>
                  <a:pt x="80367" y="258961"/>
                </a:lnTo>
                <a:lnTo>
                  <a:pt x="80367" y="258961"/>
                </a:lnTo>
                <a:lnTo>
                  <a:pt x="71437" y="250031"/>
                </a:lnTo>
                <a:lnTo>
                  <a:pt x="62508" y="241102"/>
                </a:lnTo>
                <a:lnTo>
                  <a:pt x="53578" y="223242"/>
                </a:lnTo>
                <a:lnTo>
                  <a:pt x="44648" y="214313"/>
                </a:lnTo>
                <a:lnTo>
                  <a:pt x="44648" y="205383"/>
                </a:lnTo>
                <a:lnTo>
                  <a:pt x="35719" y="187524"/>
                </a:lnTo>
                <a:lnTo>
                  <a:pt x="26789" y="169664"/>
                </a:lnTo>
                <a:lnTo>
                  <a:pt x="17859" y="160735"/>
                </a:lnTo>
                <a:lnTo>
                  <a:pt x="8930" y="142875"/>
                </a:lnTo>
                <a:lnTo>
                  <a:pt x="8930" y="133945"/>
                </a:lnTo>
                <a:lnTo>
                  <a:pt x="8930" y="116086"/>
                </a:lnTo>
                <a:lnTo>
                  <a:pt x="0" y="107156"/>
                </a:lnTo>
                <a:lnTo>
                  <a:pt x="0" y="89297"/>
                </a:lnTo>
                <a:lnTo>
                  <a:pt x="0" y="80368"/>
                </a:lnTo>
                <a:lnTo>
                  <a:pt x="8930" y="62508"/>
                </a:lnTo>
                <a:lnTo>
                  <a:pt x="8930" y="53579"/>
                </a:lnTo>
                <a:lnTo>
                  <a:pt x="17859" y="44649"/>
                </a:lnTo>
                <a:lnTo>
                  <a:pt x="26789" y="35719"/>
                </a:lnTo>
                <a:lnTo>
                  <a:pt x="44648" y="26789"/>
                </a:lnTo>
                <a:lnTo>
                  <a:pt x="53578" y="17860"/>
                </a:lnTo>
                <a:lnTo>
                  <a:pt x="71437" y="8930"/>
                </a:lnTo>
                <a:lnTo>
                  <a:pt x="89297" y="8930"/>
                </a:lnTo>
                <a:lnTo>
                  <a:pt x="98227" y="8930"/>
                </a:lnTo>
                <a:lnTo>
                  <a:pt x="116086" y="0"/>
                </a:lnTo>
                <a:lnTo>
                  <a:pt x="133945" y="0"/>
                </a:lnTo>
                <a:lnTo>
                  <a:pt x="151805" y="8930"/>
                </a:lnTo>
                <a:lnTo>
                  <a:pt x="160734" y="8930"/>
                </a:lnTo>
                <a:lnTo>
                  <a:pt x="178594" y="8930"/>
                </a:lnTo>
                <a:lnTo>
                  <a:pt x="196453" y="17860"/>
                </a:lnTo>
                <a:lnTo>
                  <a:pt x="196453" y="178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Freeform 219"/>
          <p:cNvSpPr/>
          <p:nvPr/>
        </p:nvSpPr>
        <p:spPr>
          <a:xfrm>
            <a:off x="5393531" y="1473398"/>
            <a:ext cx="178595" cy="17861"/>
          </a:xfrm>
          <a:custGeom>
            <a:avLst/>
            <a:gdLst/>
            <a:ahLst/>
            <a:cxnLst/>
            <a:rect l="0" t="0" r="0" b="0"/>
            <a:pathLst>
              <a:path w="178595" h="17861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8930" y="17860"/>
                </a:lnTo>
                <a:lnTo>
                  <a:pt x="17860" y="17860"/>
                </a:lnTo>
                <a:lnTo>
                  <a:pt x="26789" y="17860"/>
                </a:lnTo>
                <a:lnTo>
                  <a:pt x="35719" y="8930"/>
                </a:lnTo>
                <a:lnTo>
                  <a:pt x="53578" y="8930"/>
                </a:lnTo>
                <a:lnTo>
                  <a:pt x="71438" y="8930"/>
                </a:lnTo>
                <a:lnTo>
                  <a:pt x="89297" y="8930"/>
                </a:lnTo>
                <a:lnTo>
                  <a:pt x="107157" y="8930"/>
                </a:lnTo>
                <a:lnTo>
                  <a:pt x="125016" y="0"/>
                </a:lnTo>
                <a:lnTo>
                  <a:pt x="142875" y="0"/>
                </a:lnTo>
                <a:lnTo>
                  <a:pt x="178594" y="8930"/>
                </a:lnTo>
                <a:lnTo>
                  <a:pt x="178594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Freeform 220"/>
          <p:cNvSpPr/>
          <p:nvPr/>
        </p:nvSpPr>
        <p:spPr>
          <a:xfrm>
            <a:off x="5822156" y="1428750"/>
            <a:ext cx="241103" cy="285751"/>
          </a:xfrm>
          <a:custGeom>
            <a:avLst/>
            <a:gdLst/>
            <a:ahLst/>
            <a:cxnLst/>
            <a:rect l="0" t="0" r="0" b="0"/>
            <a:pathLst>
              <a:path w="241103" h="285751">
                <a:moveTo>
                  <a:pt x="17860" y="17859"/>
                </a:moveTo>
                <a:lnTo>
                  <a:pt x="17860" y="26789"/>
                </a:lnTo>
                <a:lnTo>
                  <a:pt x="17860" y="35719"/>
                </a:lnTo>
                <a:lnTo>
                  <a:pt x="17860" y="44648"/>
                </a:lnTo>
                <a:lnTo>
                  <a:pt x="26789" y="44648"/>
                </a:lnTo>
                <a:lnTo>
                  <a:pt x="26789" y="53578"/>
                </a:lnTo>
                <a:lnTo>
                  <a:pt x="35719" y="62508"/>
                </a:lnTo>
                <a:lnTo>
                  <a:pt x="35719" y="71437"/>
                </a:lnTo>
                <a:lnTo>
                  <a:pt x="44649" y="80367"/>
                </a:lnTo>
                <a:lnTo>
                  <a:pt x="53578" y="89297"/>
                </a:lnTo>
                <a:lnTo>
                  <a:pt x="62508" y="89297"/>
                </a:lnTo>
                <a:lnTo>
                  <a:pt x="62508" y="98226"/>
                </a:lnTo>
                <a:lnTo>
                  <a:pt x="71438" y="98226"/>
                </a:lnTo>
                <a:lnTo>
                  <a:pt x="80367" y="107156"/>
                </a:lnTo>
                <a:lnTo>
                  <a:pt x="89297" y="107156"/>
                </a:lnTo>
                <a:lnTo>
                  <a:pt x="98227" y="107156"/>
                </a:lnTo>
                <a:lnTo>
                  <a:pt x="107157" y="107156"/>
                </a:lnTo>
                <a:lnTo>
                  <a:pt x="116086" y="107156"/>
                </a:lnTo>
                <a:lnTo>
                  <a:pt x="125016" y="107156"/>
                </a:lnTo>
                <a:lnTo>
                  <a:pt x="133946" y="107156"/>
                </a:lnTo>
                <a:lnTo>
                  <a:pt x="142875" y="98226"/>
                </a:lnTo>
                <a:lnTo>
                  <a:pt x="151805" y="89297"/>
                </a:lnTo>
                <a:lnTo>
                  <a:pt x="160735" y="89297"/>
                </a:lnTo>
                <a:lnTo>
                  <a:pt x="160735" y="80367"/>
                </a:lnTo>
                <a:lnTo>
                  <a:pt x="169664" y="71437"/>
                </a:lnTo>
                <a:lnTo>
                  <a:pt x="169664" y="71437"/>
                </a:lnTo>
                <a:lnTo>
                  <a:pt x="178594" y="62508"/>
                </a:lnTo>
                <a:lnTo>
                  <a:pt x="178594" y="53578"/>
                </a:lnTo>
                <a:lnTo>
                  <a:pt x="178594" y="44648"/>
                </a:lnTo>
                <a:lnTo>
                  <a:pt x="178594" y="35719"/>
                </a:lnTo>
                <a:lnTo>
                  <a:pt x="169664" y="26789"/>
                </a:lnTo>
                <a:lnTo>
                  <a:pt x="169664" y="26789"/>
                </a:lnTo>
                <a:lnTo>
                  <a:pt x="160735" y="17859"/>
                </a:lnTo>
                <a:lnTo>
                  <a:pt x="160735" y="17859"/>
                </a:lnTo>
                <a:lnTo>
                  <a:pt x="160735" y="8929"/>
                </a:lnTo>
                <a:lnTo>
                  <a:pt x="151805" y="8929"/>
                </a:lnTo>
                <a:lnTo>
                  <a:pt x="151805" y="8929"/>
                </a:lnTo>
                <a:lnTo>
                  <a:pt x="151805" y="8929"/>
                </a:lnTo>
                <a:lnTo>
                  <a:pt x="151805" y="0"/>
                </a:lnTo>
                <a:lnTo>
                  <a:pt x="151805" y="8929"/>
                </a:lnTo>
                <a:lnTo>
                  <a:pt x="151805" y="8929"/>
                </a:lnTo>
                <a:lnTo>
                  <a:pt x="151805" y="8929"/>
                </a:lnTo>
                <a:lnTo>
                  <a:pt x="151805" y="17859"/>
                </a:lnTo>
                <a:lnTo>
                  <a:pt x="151805" y="17859"/>
                </a:lnTo>
                <a:lnTo>
                  <a:pt x="151805" y="26789"/>
                </a:lnTo>
                <a:lnTo>
                  <a:pt x="160735" y="35719"/>
                </a:lnTo>
                <a:lnTo>
                  <a:pt x="160735" y="44648"/>
                </a:lnTo>
                <a:lnTo>
                  <a:pt x="169664" y="62508"/>
                </a:lnTo>
                <a:lnTo>
                  <a:pt x="178594" y="71437"/>
                </a:lnTo>
                <a:lnTo>
                  <a:pt x="187524" y="80367"/>
                </a:lnTo>
                <a:lnTo>
                  <a:pt x="196453" y="98226"/>
                </a:lnTo>
                <a:lnTo>
                  <a:pt x="205383" y="116086"/>
                </a:lnTo>
                <a:lnTo>
                  <a:pt x="214313" y="125015"/>
                </a:lnTo>
                <a:lnTo>
                  <a:pt x="223242" y="142875"/>
                </a:lnTo>
                <a:lnTo>
                  <a:pt x="223242" y="151804"/>
                </a:lnTo>
                <a:lnTo>
                  <a:pt x="232172" y="169664"/>
                </a:lnTo>
                <a:lnTo>
                  <a:pt x="241102" y="187523"/>
                </a:lnTo>
                <a:lnTo>
                  <a:pt x="241102" y="196453"/>
                </a:lnTo>
                <a:lnTo>
                  <a:pt x="241102" y="214312"/>
                </a:lnTo>
                <a:lnTo>
                  <a:pt x="241102" y="223242"/>
                </a:lnTo>
                <a:lnTo>
                  <a:pt x="241102" y="232172"/>
                </a:lnTo>
                <a:lnTo>
                  <a:pt x="241102" y="250031"/>
                </a:lnTo>
                <a:lnTo>
                  <a:pt x="232172" y="258961"/>
                </a:lnTo>
                <a:lnTo>
                  <a:pt x="232172" y="258961"/>
                </a:lnTo>
                <a:lnTo>
                  <a:pt x="223242" y="267890"/>
                </a:lnTo>
                <a:lnTo>
                  <a:pt x="205383" y="276820"/>
                </a:lnTo>
                <a:lnTo>
                  <a:pt x="196453" y="276820"/>
                </a:lnTo>
                <a:lnTo>
                  <a:pt x="178594" y="285750"/>
                </a:lnTo>
                <a:lnTo>
                  <a:pt x="169664" y="285750"/>
                </a:lnTo>
                <a:lnTo>
                  <a:pt x="151805" y="285750"/>
                </a:lnTo>
                <a:lnTo>
                  <a:pt x="133946" y="285750"/>
                </a:lnTo>
                <a:lnTo>
                  <a:pt x="116086" y="285750"/>
                </a:lnTo>
                <a:lnTo>
                  <a:pt x="98227" y="276820"/>
                </a:lnTo>
                <a:lnTo>
                  <a:pt x="80367" y="276820"/>
                </a:lnTo>
                <a:lnTo>
                  <a:pt x="62508" y="267890"/>
                </a:lnTo>
                <a:lnTo>
                  <a:pt x="44649" y="258961"/>
                </a:lnTo>
                <a:lnTo>
                  <a:pt x="26789" y="258961"/>
                </a:lnTo>
                <a:lnTo>
                  <a:pt x="17860" y="250031"/>
                </a:lnTo>
                <a:lnTo>
                  <a:pt x="8930" y="232172"/>
                </a:lnTo>
                <a:lnTo>
                  <a:pt x="0" y="223242"/>
                </a:lnTo>
                <a:lnTo>
                  <a:pt x="0" y="22324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Freeform 221"/>
          <p:cNvSpPr/>
          <p:nvPr/>
        </p:nvSpPr>
        <p:spPr>
          <a:xfrm>
            <a:off x="6107906" y="1446609"/>
            <a:ext cx="178595" cy="98228"/>
          </a:xfrm>
          <a:custGeom>
            <a:avLst/>
            <a:gdLst/>
            <a:ahLst/>
            <a:cxnLst/>
            <a:rect l="0" t="0" r="0" b="0"/>
            <a:pathLst>
              <a:path w="178595" h="98228">
                <a:moveTo>
                  <a:pt x="71438" y="0"/>
                </a:moveTo>
                <a:lnTo>
                  <a:pt x="62508" y="0"/>
                </a:lnTo>
                <a:lnTo>
                  <a:pt x="53578" y="0"/>
                </a:lnTo>
                <a:lnTo>
                  <a:pt x="44649" y="0"/>
                </a:lnTo>
                <a:lnTo>
                  <a:pt x="3571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17860" y="17860"/>
                </a:lnTo>
                <a:lnTo>
                  <a:pt x="893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53578"/>
                </a:lnTo>
                <a:lnTo>
                  <a:pt x="0" y="62508"/>
                </a:lnTo>
                <a:lnTo>
                  <a:pt x="0" y="71438"/>
                </a:lnTo>
                <a:lnTo>
                  <a:pt x="0" y="80367"/>
                </a:lnTo>
                <a:lnTo>
                  <a:pt x="8930" y="80367"/>
                </a:lnTo>
                <a:lnTo>
                  <a:pt x="17860" y="89297"/>
                </a:lnTo>
                <a:lnTo>
                  <a:pt x="26789" y="89297"/>
                </a:lnTo>
                <a:lnTo>
                  <a:pt x="35719" y="98227"/>
                </a:lnTo>
                <a:lnTo>
                  <a:pt x="53578" y="98227"/>
                </a:lnTo>
                <a:lnTo>
                  <a:pt x="62508" y="98227"/>
                </a:lnTo>
                <a:lnTo>
                  <a:pt x="80367" y="98227"/>
                </a:lnTo>
                <a:lnTo>
                  <a:pt x="98227" y="98227"/>
                </a:lnTo>
                <a:lnTo>
                  <a:pt x="107157" y="98227"/>
                </a:lnTo>
                <a:lnTo>
                  <a:pt x="125016" y="98227"/>
                </a:lnTo>
                <a:lnTo>
                  <a:pt x="142875" y="98227"/>
                </a:lnTo>
                <a:lnTo>
                  <a:pt x="151805" y="89297"/>
                </a:lnTo>
                <a:lnTo>
                  <a:pt x="160735" y="89297"/>
                </a:lnTo>
                <a:lnTo>
                  <a:pt x="169664" y="80367"/>
                </a:lnTo>
                <a:lnTo>
                  <a:pt x="178594" y="80367"/>
                </a:lnTo>
                <a:lnTo>
                  <a:pt x="178594" y="71438"/>
                </a:lnTo>
                <a:lnTo>
                  <a:pt x="178594" y="62508"/>
                </a:lnTo>
                <a:lnTo>
                  <a:pt x="178594" y="62508"/>
                </a:lnTo>
                <a:lnTo>
                  <a:pt x="169664" y="53578"/>
                </a:lnTo>
                <a:lnTo>
                  <a:pt x="169664" y="44649"/>
                </a:lnTo>
                <a:lnTo>
                  <a:pt x="160735" y="35719"/>
                </a:lnTo>
                <a:lnTo>
                  <a:pt x="151805" y="35719"/>
                </a:lnTo>
                <a:lnTo>
                  <a:pt x="133946" y="26789"/>
                </a:lnTo>
                <a:lnTo>
                  <a:pt x="125016" y="26789"/>
                </a:lnTo>
                <a:lnTo>
                  <a:pt x="116086" y="17860"/>
                </a:lnTo>
                <a:lnTo>
                  <a:pt x="107157" y="17860"/>
                </a:lnTo>
                <a:lnTo>
                  <a:pt x="98227" y="8930"/>
                </a:lnTo>
                <a:lnTo>
                  <a:pt x="89297" y="8930"/>
                </a:lnTo>
                <a:lnTo>
                  <a:pt x="71438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Freeform 222"/>
          <p:cNvSpPr/>
          <p:nvPr/>
        </p:nvSpPr>
        <p:spPr>
          <a:xfrm>
            <a:off x="6313289" y="1401961"/>
            <a:ext cx="160735" cy="142876"/>
          </a:xfrm>
          <a:custGeom>
            <a:avLst/>
            <a:gdLst/>
            <a:ahLst/>
            <a:cxnLst/>
            <a:rect l="0" t="0" r="0" b="0"/>
            <a:pathLst>
              <a:path w="160735" h="1428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44648"/>
                </a:lnTo>
                <a:lnTo>
                  <a:pt x="0" y="53578"/>
                </a:lnTo>
                <a:lnTo>
                  <a:pt x="0" y="62508"/>
                </a:lnTo>
                <a:lnTo>
                  <a:pt x="0" y="71437"/>
                </a:lnTo>
                <a:lnTo>
                  <a:pt x="0" y="89297"/>
                </a:lnTo>
                <a:lnTo>
                  <a:pt x="8930" y="98226"/>
                </a:lnTo>
                <a:lnTo>
                  <a:pt x="8930" y="98226"/>
                </a:lnTo>
                <a:lnTo>
                  <a:pt x="8930" y="107156"/>
                </a:lnTo>
                <a:lnTo>
                  <a:pt x="17859" y="116086"/>
                </a:lnTo>
                <a:lnTo>
                  <a:pt x="26789" y="125015"/>
                </a:lnTo>
                <a:lnTo>
                  <a:pt x="26789" y="133945"/>
                </a:lnTo>
                <a:lnTo>
                  <a:pt x="35719" y="133945"/>
                </a:lnTo>
                <a:lnTo>
                  <a:pt x="44649" y="142875"/>
                </a:lnTo>
                <a:lnTo>
                  <a:pt x="53578" y="142875"/>
                </a:lnTo>
                <a:lnTo>
                  <a:pt x="71438" y="142875"/>
                </a:lnTo>
                <a:lnTo>
                  <a:pt x="80367" y="142875"/>
                </a:lnTo>
                <a:lnTo>
                  <a:pt x="89297" y="142875"/>
                </a:lnTo>
                <a:lnTo>
                  <a:pt x="107156" y="133945"/>
                </a:lnTo>
                <a:lnTo>
                  <a:pt x="116086" y="133945"/>
                </a:lnTo>
                <a:lnTo>
                  <a:pt x="125016" y="125015"/>
                </a:lnTo>
                <a:lnTo>
                  <a:pt x="133945" y="125015"/>
                </a:lnTo>
                <a:lnTo>
                  <a:pt x="142875" y="116086"/>
                </a:lnTo>
                <a:lnTo>
                  <a:pt x="151805" y="107156"/>
                </a:lnTo>
                <a:lnTo>
                  <a:pt x="151805" y="98226"/>
                </a:lnTo>
                <a:lnTo>
                  <a:pt x="160734" y="98226"/>
                </a:lnTo>
                <a:lnTo>
                  <a:pt x="160734" y="89297"/>
                </a:lnTo>
                <a:lnTo>
                  <a:pt x="160734" y="80367"/>
                </a:lnTo>
                <a:lnTo>
                  <a:pt x="160734" y="71437"/>
                </a:lnTo>
                <a:lnTo>
                  <a:pt x="151805" y="62508"/>
                </a:lnTo>
                <a:lnTo>
                  <a:pt x="151805" y="53578"/>
                </a:lnTo>
                <a:lnTo>
                  <a:pt x="142875" y="44648"/>
                </a:lnTo>
                <a:lnTo>
                  <a:pt x="133945" y="44648"/>
                </a:lnTo>
                <a:lnTo>
                  <a:pt x="133945" y="4464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Freeform 223"/>
          <p:cNvSpPr/>
          <p:nvPr/>
        </p:nvSpPr>
        <p:spPr>
          <a:xfrm>
            <a:off x="6590109" y="1312664"/>
            <a:ext cx="241103" cy="321470"/>
          </a:xfrm>
          <a:custGeom>
            <a:avLst/>
            <a:gdLst/>
            <a:ahLst/>
            <a:cxnLst/>
            <a:rect l="0" t="0" r="0" b="0"/>
            <a:pathLst>
              <a:path w="241103" h="321470">
                <a:moveTo>
                  <a:pt x="0" y="0"/>
                </a:move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8930" y="62508"/>
                </a:lnTo>
                <a:lnTo>
                  <a:pt x="8930" y="71438"/>
                </a:lnTo>
                <a:lnTo>
                  <a:pt x="17860" y="89297"/>
                </a:lnTo>
                <a:lnTo>
                  <a:pt x="17860" y="107156"/>
                </a:lnTo>
                <a:lnTo>
                  <a:pt x="26789" y="116086"/>
                </a:lnTo>
                <a:lnTo>
                  <a:pt x="26789" y="133945"/>
                </a:lnTo>
                <a:lnTo>
                  <a:pt x="35719" y="151805"/>
                </a:lnTo>
                <a:lnTo>
                  <a:pt x="44649" y="169664"/>
                </a:lnTo>
                <a:lnTo>
                  <a:pt x="44649" y="187523"/>
                </a:lnTo>
                <a:lnTo>
                  <a:pt x="44649" y="205383"/>
                </a:lnTo>
                <a:lnTo>
                  <a:pt x="53579" y="214312"/>
                </a:lnTo>
                <a:lnTo>
                  <a:pt x="53579" y="232172"/>
                </a:lnTo>
                <a:lnTo>
                  <a:pt x="53579" y="241101"/>
                </a:lnTo>
                <a:lnTo>
                  <a:pt x="53579" y="258961"/>
                </a:lnTo>
                <a:lnTo>
                  <a:pt x="53579" y="267890"/>
                </a:lnTo>
                <a:lnTo>
                  <a:pt x="62508" y="276820"/>
                </a:lnTo>
                <a:lnTo>
                  <a:pt x="62508" y="276820"/>
                </a:lnTo>
                <a:lnTo>
                  <a:pt x="62508" y="285750"/>
                </a:lnTo>
                <a:lnTo>
                  <a:pt x="62508" y="285750"/>
                </a:lnTo>
                <a:lnTo>
                  <a:pt x="62508" y="285750"/>
                </a:lnTo>
                <a:lnTo>
                  <a:pt x="62508" y="285750"/>
                </a:lnTo>
                <a:lnTo>
                  <a:pt x="62508" y="285750"/>
                </a:lnTo>
                <a:lnTo>
                  <a:pt x="62508" y="285750"/>
                </a:lnTo>
                <a:lnTo>
                  <a:pt x="62508" y="276820"/>
                </a:lnTo>
                <a:lnTo>
                  <a:pt x="53579" y="276820"/>
                </a:lnTo>
                <a:lnTo>
                  <a:pt x="53579" y="267890"/>
                </a:lnTo>
                <a:lnTo>
                  <a:pt x="53579" y="258961"/>
                </a:lnTo>
                <a:lnTo>
                  <a:pt x="44649" y="250031"/>
                </a:lnTo>
                <a:lnTo>
                  <a:pt x="44649" y="241101"/>
                </a:lnTo>
                <a:lnTo>
                  <a:pt x="35719" y="232172"/>
                </a:lnTo>
                <a:lnTo>
                  <a:pt x="35719" y="223242"/>
                </a:lnTo>
                <a:lnTo>
                  <a:pt x="35719" y="214312"/>
                </a:lnTo>
                <a:lnTo>
                  <a:pt x="35719" y="205383"/>
                </a:lnTo>
                <a:lnTo>
                  <a:pt x="35719" y="196453"/>
                </a:lnTo>
                <a:lnTo>
                  <a:pt x="35719" y="187523"/>
                </a:lnTo>
                <a:lnTo>
                  <a:pt x="44649" y="178594"/>
                </a:lnTo>
                <a:lnTo>
                  <a:pt x="53579" y="169664"/>
                </a:lnTo>
                <a:lnTo>
                  <a:pt x="62508" y="160734"/>
                </a:lnTo>
                <a:lnTo>
                  <a:pt x="71438" y="151805"/>
                </a:lnTo>
                <a:lnTo>
                  <a:pt x="89297" y="142875"/>
                </a:lnTo>
                <a:lnTo>
                  <a:pt x="98227" y="142875"/>
                </a:lnTo>
                <a:lnTo>
                  <a:pt x="107157" y="142875"/>
                </a:lnTo>
                <a:lnTo>
                  <a:pt x="125016" y="142875"/>
                </a:lnTo>
                <a:lnTo>
                  <a:pt x="133946" y="142875"/>
                </a:lnTo>
                <a:lnTo>
                  <a:pt x="151805" y="142875"/>
                </a:lnTo>
                <a:lnTo>
                  <a:pt x="160735" y="151805"/>
                </a:lnTo>
                <a:lnTo>
                  <a:pt x="169664" y="160734"/>
                </a:lnTo>
                <a:lnTo>
                  <a:pt x="178594" y="160734"/>
                </a:lnTo>
                <a:lnTo>
                  <a:pt x="187524" y="178594"/>
                </a:lnTo>
                <a:lnTo>
                  <a:pt x="196454" y="187523"/>
                </a:lnTo>
                <a:lnTo>
                  <a:pt x="205383" y="196453"/>
                </a:lnTo>
                <a:lnTo>
                  <a:pt x="205383" y="205383"/>
                </a:lnTo>
                <a:lnTo>
                  <a:pt x="214313" y="223242"/>
                </a:lnTo>
                <a:lnTo>
                  <a:pt x="214313" y="232172"/>
                </a:lnTo>
                <a:lnTo>
                  <a:pt x="214313" y="241101"/>
                </a:lnTo>
                <a:lnTo>
                  <a:pt x="223243" y="258961"/>
                </a:lnTo>
                <a:lnTo>
                  <a:pt x="223243" y="267890"/>
                </a:lnTo>
                <a:lnTo>
                  <a:pt x="223243" y="276820"/>
                </a:lnTo>
                <a:lnTo>
                  <a:pt x="232172" y="285750"/>
                </a:lnTo>
                <a:lnTo>
                  <a:pt x="232172" y="294680"/>
                </a:lnTo>
                <a:lnTo>
                  <a:pt x="241102" y="303609"/>
                </a:lnTo>
                <a:lnTo>
                  <a:pt x="241102" y="321469"/>
                </a:lnTo>
                <a:lnTo>
                  <a:pt x="241102" y="3214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Freeform 224"/>
          <p:cNvSpPr/>
          <p:nvPr/>
        </p:nvSpPr>
        <p:spPr>
          <a:xfrm>
            <a:off x="6849070" y="1491258"/>
            <a:ext cx="303611" cy="142876"/>
          </a:xfrm>
          <a:custGeom>
            <a:avLst/>
            <a:gdLst/>
            <a:ahLst/>
            <a:cxnLst/>
            <a:rect l="0" t="0" r="0" b="0"/>
            <a:pathLst>
              <a:path w="303611" h="142876">
                <a:moveTo>
                  <a:pt x="89297" y="17859"/>
                </a:moveTo>
                <a:lnTo>
                  <a:pt x="89297" y="17859"/>
                </a:lnTo>
                <a:lnTo>
                  <a:pt x="89297" y="8929"/>
                </a:lnTo>
                <a:lnTo>
                  <a:pt x="80368" y="0"/>
                </a:lnTo>
                <a:lnTo>
                  <a:pt x="80368" y="0"/>
                </a:lnTo>
                <a:lnTo>
                  <a:pt x="71438" y="0"/>
                </a:lnTo>
                <a:lnTo>
                  <a:pt x="71438" y="0"/>
                </a:lnTo>
                <a:lnTo>
                  <a:pt x="62508" y="0"/>
                </a:lnTo>
                <a:lnTo>
                  <a:pt x="53578" y="0"/>
                </a:lnTo>
                <a:lnTo>
                  <a:pt x="53578" y="0"/>
                </a:lnTo>
                <a:lnTo>
                  <a:pt x="44649" y="0"/>
                </a:lnTo>
                <a:lnTo>
                  <a:pt x="35719" y="8929"/>
                </a:lnTo>
                <a:lnTo>
                  <a:pt x="26789" y="8929"/>
                </a:lnTo>
                <a:lnTo>
                  <a:pt x="26789" y="17859"/>
                </a:lnTo>
                <a:lnTo>
                  <a:pt x="17860" y="26789"/>
                </a:lnTo>
                <a:lnTo>
                  <a:pt x="8930" y="35718"/>
                </a:lnTo>
                <a:lnTo>
                  <a:pt x="8930" y="44648"/>
                </a:lnTo>
                <a:lnTo>
                  <a:pt x="0" y="53578"/>
                </a:lnTo>
                <a:lnTo>
                  <a:pt x="0" y="62507"/>
                </a:lnTo>
                <a:lnTo>
                  <a:pt x="0" y="71437"/>
                </a:lnTo>
                <a:lnTo>
                  <a:pt x="8930" y="80367"/>
                </a:lnTo>
                <a:lnTo>
                  <a:pt x="8930" y="89296"/>
                </a:lnTo>
                <a:lnTo>
                  <a:pt x="17860" y="98226"/>
                </a:lnTo>
                <a:lnTo>
                  <a:pt x="26789" y="98226"/>
                </a:lnTo>
                <a:lnTo>
                  <a:pt x="44649" y="107156"/>
                </a:lnTo>
                <a:lnTo>
                  <a:pt x="53578" y="107156"/>
                </a:lnTo>
                <a:lnTo>
                  <a:pt x="62508" y="116086"/>
                </a:lnTo>
                <a:lnTo>
                  <a:pt x="80368" y="116086"/>
                </a:lnTo>
                <a:lnTo>
                  <a:pt x="89297" y="116086"/>
                </a:lnTo>
                <a:lnTo>
                  <a:pt x="107157" y="116086"/>
                </a:lnTo>
                <a:lnTo>
                  <a:pt x="116086" y="116086"/>
                </a:lnTo>
                <a:lnTo>
                  <a:pt x="125016" y="116086"/>
                </a:lnTo>
                <a:lnTo>
                  <a:pt x="133946" y="107156"/>
                </a:lnTo>
                <a:lnTo>
                  <a:pt x="142875" y="107156"/>
                </a:lnTo>
                <a:lnTo>
                  <a:pt x="151805" y="98226"/>
                </a:lnTo>
                <a:lnTo>
                  <a:pt x="151805" y="98226"/>
                </a:lnTo>
                <a:lnTo>
                  <a:pt x="151805" y="89296"/>
                </a:lnTo>
                <a:lnTo>
                  <a:pt x="151805" y="80367"/>
                </a:lnTo>
                <a:lnTo>
                  <a:pt x="151805" y="80367"/>
                </a:lnTo>
                <a:lnTo>
                  <a:pt x="151805" y="71437"/>
                </a:lnTo>
                <a:lnTo>
                  <a:pt x="142875" y="62507"/>
                </a:lnTo>
                <a:lnTo>
                  <a:pt x="142875" y="53578"/>
                </a:lnTo>
                <a:lnTo>
                  <a:pt x="133946" y="53578"/>
                </a:lnTo>
                <a:lnTo>
                  <a:pt x="125016" y="44648"/>
                </a:lnTo>
                <a:lnTo>
                  <a:pt x="116086" y="35718"/>
                </a:lnTo>
                <a:lnTo>
                  <a:pt x="107157" y="35718"/>
                </a:lnTo>
                <a:lnTo>
                  <a:pt x="98227" y="26789"/>
                </a:lnTo>
                <a:lnTo>
                  <a:pt x="98227" y="26789"/>
                </a:lnTo>
                <a:lnTo>
                  <a:pt x="89297" y="17859"/>
                </a:lnTo>
                <a:lnTo>
                  <a:pt x="89297" y="17859"/>
                </a:lnTo>
                <a:lnTo>
                  <a:pt x="89297" y="17859"/>
                </a:lnTo>
                <a:lnTo>
                  <a:pt x="80368" y="17859"/>
                </a:lnTo>
                <a:lnTo>
                  <a:pt x="89297" y="17859"/>
                </a:lnTo>
                <a:lnTo>
                  <a:pt x="89297" y="17859"/>
                </a:lnTo>
                <a:lnTo>
                  <a:pt x="89297" y="17859"/>
                </a:lnTo>
                <a:lnTo>
                  <a:pt x="98227" y="26789"/>
                </a:lnTo>
                <a:lnTo>
                  <a:pt x="107157" y="26789"/>
                </a:lnTo>
                <a:lnTo>
                  <a:pt x="116086" y="35718"/>
                </a:lnTo>
                <a:lnTo>
                  <a:pt x="125016" y="44648"/>
                </a:lnTo>
                <a:lnTo>
                  <a:pt x="133946" y="53578"/>
                </a:lnTo>
                <a:lnTo>
                  <a:pt x="151805" y="53578"/>
                </a:lnTo>
                <a:lnTo>
                  <a:pt x="160735" y="62507"/>
                </a:lnTo>
                <a:lnTo>
                  <a:pt x="178594" y="71437"/>
                </a:lnTo>
                <a:lnTo>
                  <a:pt x="187524" y="80367"/>
                </a:lnTo>
                <a:lnTo>
                  <a:pt x="196453" y="89296"/>
                </a:lnTo>
                <a:lnTo>
                  <a:pt x="214313" y="98226"/>
                </a:lnTo>
                <a:lnTo>
                  <a:pt x="223243" y="107156"/>
                </a:lnTo>
                <a:lnTo>
                  <a:pt x="241102" y="116086"/>
                </a:lnTo>
                <a:lnTo>
                  <a:pt x="250032" y="116086"/>
                </a:lnTo>
                <a:lnTo>
                  <a:pt x="258961" y="125015"/>
                </a:lnTo>
                <a:lnTo>
                  <a:pt x="267891" y="125015"/>
                </a:lnTo>
                <a:lnTo>
                  <a:pt x="276821" y="133945"/>
                </a:lnTo>
                <a:lnTo>
                  <a:pt x="285750" y="133945"/>
                </a:lnTo>
                <a:lnTo>
                  <a:pt x="303610" y="142875"/>
                </a:lnTo>
                <a:lnTo>
                  <a:pt x="30361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Freeform 225"/>
          <p:cNvSpPr/>
          <p:nvPr/>
        </p:nvSpPr>
        <p:spPr>
          <a:xfrm>
            <a:off x="7108031" y="1437679"/>
            <a:ext cx="214314" cy="205384"/>
          </a:xfrm>
          <a:custGeom>
            <a:avLst/>
            <a:gdLst/>
            <a:ahLst/>
            <a:cxnLst/>
            <a:rect l="0" t="0" r="0" b="0"/>
            <a:pathLst>
              <a:path w="214314" h="205384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26790"/>
                </a:lnTo>
                <a:lnTo>
                  <a:pt x="17860" y="26790"/>
                </a:lnTo>
                <a:lnTo>
                  <a:pt x="17860" y="35719"/>
                </a:lnTo>
                <a:lnTo>
                  <a:pt x="26789" y="53579"/>
                </a:lnTo>
                <a:lnTo>
                  <a:pt x="35719" y="62508"/>
                </a:lnTo>
                <a:lnTo>
                  <a:pt x="35719" y="71438"/>
                </a:lnTo>
                <a:lnTo>
                  <a:pt x="44649" y="89297"/>
                </a:lnTo>
                <a:lnTo>
                  <a:pt x="53578" y="98227"/>
                </a:lnTo>
                <a:lnTo>
                  <a:pt x="53578" y="116086"/>
                </a:lnTo>
                <a:lnTo>
                  <a:pt x="62508" y="125016"/>
                </a:lnTo>
                <a:lnTo>
                  <a:pt x="71438" y="142875"/>
                </a:lnTo>
                <a:lnTo>
                  <a:pt x="80367" y="151805"/>
                </a:lnTo>
                <a:lnTo>
                  <a:pt x="89297" y="160735"/>
                </a:lnTo>
                <a:lnTo>
                  <a:pt x="98227" y="169665"/>
                </a:lnTo>
                <a:lnTo>
                  <a:pt x="98227" y="178594"/>
                </a:lnTo>
                <a:lnTo>
                  <a:pt x="107157" y="187524"/>
                </a:lnTo>
                <a:lnTo>
                  <a:pt x="116086" y="196454"/>
                </a:lnTo>
                <a:lnTo>
                  <a:pt x="125016" y="196454"/>
                </a:lnTo>
                <a:lnTo>
                  <a:pt x="133946" y="205383"/>
                </a:lnTo>
                <a:lnTo>
                  <a:pt x="142875" y="205383"/>
                </a:lnTo>
                <a:lnTo>
                  <a:pt x="151805" y="205383"/>
                </a:lnTo>
                <a:lnTo>
                  <a:pt x="160735" y="196454"/>
                </a:lnTo>
                <a:lnTo>
                  <a:pt x="169664" y="196454"/>
                </a:lnTo>
                <a:lnTo>
                  <a:pt x="178594" y="187524"/>
                </a:lnTo>
                <a:lnTo>
                  <a:pt x="187524" y="178594"/>
                </a:lnTo>
                <a:lnTo>
                  <a:pt x="196453" y="169665"/>
                </a:lnTo>
                <a:lnTo>
                  <a:pt x="196453" y="160735"/>
                </a:lnTo>
                <a:lnTo>
                  <a:pt x="205383" y="151805"/>
                </a:lnTo>
                <a:lnTo>
                  <a:pt x="205383" y="142875"/>
                </a:lnTo>
                <a:lnTo>
                  <a:pt x="214313" y="125016"/>
                </a:lnTo>
                <a:lnTo>
                  <a:pt x="214313" y="116086"/>
                </a:lnTo>
                <a:lnTo>
                  <a:pt x="214313" y="98227"/>
                </a:lnTo>
                <a:lnTo>
                  <a:pt x="214313" y="89297"/>
                </a:lnTo>
                <a:lnTo>
                  <a:pt x="214313" y="71438"/>
                </a:lnTo>
                <a:lnTo>
                  <a:pt x="214313" y="62508"/>
                </a:lnTo>
                <a:lnTo>
                  <a:pt x="214313" y="53579"/>
                </a:lnTo>
                <a:lnTo>
                  <a:pt x="214313" y="44649"/>
                </a:lnTo>
                <a:lnTo>
                  <a:pt x="214313" y="35719"/>
                </a:lnTo>
                <a:lnTo>
                  <a:pt x="214313" y="26790"/>
                </a:lnTo>
                <a:lnTo>
                  <a:pt x="214313" y="17860"/>
                </a:lnTo>
                <a:lnTo>
                  <a:pt x="205383" y="8930"/>
                </a:lnTo>
                <a:lnTo>
                  <a:pt x="205383" y="8930"/>
                </a:lnTo>
                <a:lnTo>
                  <a:pt x="205383" y="8930"/>
                </a:lnTo>
                <a:lnTo>
                  <a:pt x="205383" y="8930"/>
                </a:lnTo>
                <a:lnTo>
                  <a:pt x="205383" y="0"/>
                </a:lnTo>
                <a:lnTo>
                  <a:pt x="20538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Freeform 226"/>
          <p:cNvSpPr/>
          <p:nvPr/>
        </p:nvSpPr>
        <p:spPr>
          <a:xfrm>
            <a:off x="7366992" y="1518047"/>
            <a:ext cx="133947" cy="98227"/>
          </a:xfrm>
          <a:custGeom>
            <a:avLst/>
            <a:gdLst/>
            <a:ahLst/>
            <a:cxnLst/>
            <a:rect l="0" t="0" r="0" b="0"/>
            <a:pathLst>
              <a:path w="133947" h="98227">
                <a:moveTo>
                  <a:pt x="107156" y="8929"/>
                </a:moveTo>
                <a:lnTo>
                  <a:pt x="107156" y="8929"/>
                </a:lnTo>
                <a:lnTo>
                  <a:pt x="116086" y="8929"/>
                </a:lnTo>
                <a:lnTo>
                  <a:pt x="116086" y="8929"/>
                </a:lnTo>
                <a:lnTo>
                  <a:pt x="116086" y="8929"/>
                </a:lnTo>
                <a:lnTo>
                  <a:pt x="116086" y="0"/>
                </a:lnTo>
                <a:lnTo>
                  <a:pt x="107156" y="0"/>
                </a:lnTo>
                <a:lnTo>
                  <a:pt x="98227" y="0"/>
                </a:lnTo>
                <a:lnTo>
                  <a:pt x="98227" y="0"/>
                </a:lnTo>
                <a:lnTo>
                  <a:pt x="89297" y="0"/>
                </a:lnTo>
                <a:lnTo>
                  <a:pt x="80367" y="0"/>
                </a:lnTo>
                <a:lnTo>
                  <a:pt x="62508" y="0"/>
                </a:lnTo>
                <a:lnTo>
                  <a:pt x="53578" y="8929"/>
                </a:lnTo>
                <a:lnTo>
                  <a:pt x="44649" y="8929"/>
                </a:lnTo>
                <a:lnTo>
                  <a:pt x="35719" y="8929"/>
                </a:lnTo>
                <a:lnTo>
                  <a:pt x="26789" y="17859"/>
                </a:lnTo>
                <a:lnTo>
                  <a:pt x="17860" y="26789"/>
                </a:lnTo>
                <a:lnTo>
                  <a:pt x="8930" y="26789"/>
                </a:lnTo>
                <a:lnTo>
                  <a:pt x="0" y="35718"/>
                </a:lnTo>
                <a:lnTo>
                  <a:pt x="0" y="44648"/>
                </a:lnTo>
                <a:lnTo>
                  <a:pt x="0" y="53578"/>
                </a:lnTo>
                <a:lnTo>
                  <a:pt x="0" y="62507"/>
                </a:lnTo>
                <a:lnTo>
                  <a:pt x="0" y="62507"/>
                </a:lnTo>
                <a:lnTo>
                  <a:pt x="8930" y="71437"/>
                </a:lnTo>
                <a:lnTo>
                  <a:pt x="17860" y="71437"/>
                </a:lnTo>
                <a:lnTo>
                  <a:pt x="26789" y="80367"/>
                </a:lnTo>
                <a:lnTo>
                  <a:pt x="44649" y="89297"/>
                </a:lnTo>
                <a:lnTo>
                  <a:pt x="62508" y="89297"/>
                </a:lnTo>
                <a:lnTo>
                  <a:pt x="71438" y="89297"/>
                </a:lnTo>
                <a:lnTo>
                  <a:pt x="89297" y="98226"/>
                </a:lnTo>
                <a:lnTo>
                  <a:pt x="107156" y="98226"/>
                </a:lnTo>
                <a:lnTo>
                  <a:pt x="133946" y="98226"/>
                </a:lnTo>
                <a:lnTo>
                  <a:pt x="133946" y="982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Freeform 227"/>
          <p:cNvSpPr/>
          <p:nvPr/>
        </p:nvSpPr>
        <p:spPr>
          <a:xfrm>
            <a:off x="7375922" y="1535906"/>
            <a:ext cx="116087" cy="35720"/>
          </a:xfrm>
          <a:custGeom>
            <a:avLst/>
            <a:gdLst/>
            <a:ahLst/>
            <a:cxnLst/>
            <a:rect l="0" t="0" r="0" b="0"/>
            <a:pathLst>
              <a:path w="116087" h="35720">
                <a:moveTo>
                  <a:pt x="116086" y="0"/>
                </a:moveTo>
                <a:lnTo>
                  <a:pt x="107156" y="0"/>
                </a:lnTo>
                <a:lnTo>
                  <a:pt x="98226" y="0"/>
                </a:lnTo>
                <a:lnTo>
                  <a:pt x="89297" y="8930"/>
                </a:lnTo>
                <a:lnTo>
                  <a:pt x="71437" y="8930"/>
                </a:lnTo>
                <a:lnTo>
                  <a:pt x="62508" y="8930"/>
                </a:lnTo>
                <a:lnTo>
                  <a:pt x="53578" y="17859"/>
                </a:lnTo>
                <a:lnTo>
                  <a:pt x="44648" y="17859"/>
                </a:lnTo>
                <a:lnTo>
                  <a:pt x="35719" y="17859"/>
                </a:lnTo>
                <a:lnTo>
                  <a:pt x="26789" y="17859"/>
                </a:lnTo>
                <a:lnTo>
                  <a:pt x="17859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0" y="35719"/>
                </a:lnTo>
                <a:lnTo>
                  <a:pt x="0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Freeform 228"/>
          <p:cNvSpPr/>
          <p:nvPr/>
        </p:nvSpPr>
        <p:spPr>
          <a:xfrm>
            <a:off x="7679531" y="1312664"/>
            <a:ext cx="98228" cy="321470"/>
          </a:xfrm>
          <a:custGeom>
            <a:avLst/>
            <a:gdLst/>
            <a:ahLst/>
            <a:cxnLst/>
            <a:rect l="0" t="0" r="0" b="0"/>
            <a:pathLst>
              <a:path w="98228" h="32147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8930" y="35719"/>
                </a:lnTo>
                <a:lnTo>
                  <a:pt x="8930" y="53578"/>
                </a:lnTo>
                <a:lnTo>
                  <a:pt x="8930" y="62508"/>
                </a:lnTo>
                <a:lnTo>
                  <a:pt x="17860" y="80367"/>
                </a:lnTo>
                <a:lnTo>
                  <a:pt x="17860" y="89297"/>
                </a:lnTo>
                <a:lnTo>
                  <a:pt x="17860" y="107156"/>
                </a:lnTo>
                <a:lnTo>
                  <a:pt x="17860" y="125015"/>
                </a:lnTo>
                <a:lnTo>
                  <a:pt x="26789" y="142875"/>
                </a:lnTo>
                <a:lnTo>
                  <a:pt x="26789" y="160734"/>
                </a:lnTo>
                <a:lnTo>
                  <a:pt x="35719" y="178594"/>
                </a:lnTo>
                <a:lnTo>
                  <a:pt x="35719" y="196453"/>
                </a:lnTo>
                <a:lnTo>
                  <a:pt x="44649" y="214312"/>
                </a:lnTo>
                <a:lnTo>
                  <a:pt x="53578" y="232172"/>
                </a:lnTo>
                <a:lnTo>
                  <a:pt x="53578" y="241101"/>
                </a:lnTo>
                <a:lnTo>
                  <a:pt x="62508" y="258961"/>
                </a:lnTo>
                <a:lnTo>
                  <a:pt x="71438" y="276820"/>
                </a:lnTo>
                <a:lnTo>
                  <a:pt x="71438" y="285750"/>
                </a:lnTo>
                <a:lnTo>
                  <a:pt x="80367" y="294680"/>
                </a:lnTo>
                <a:lnTo>
                  <a:pt x="89297" y="303609"/>
                </a:lnTo>
                <a:lnTo>
                  <a:pt x="98227" y="321469"/>
                </a:lnTo>
                <a:lnTo>
                  <a:pt x="98227" y="3214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Freeform 229"/>
          <p:cNvSpPr/>
          <p:nvPr/>
        </p:nvSpPr>
        <p:spPr>
          <a:xfrm>
            <a:off x="7661672" y="1419820"/>
            <a:ext cx="232173" cy="71439"/>
          </a:xfrm>
          <a:custGeom>
            <a:avLst/>
            <a:gdLst/>
            <a:ahLst/>
            <a:cxnLst/>
            <a:rect l="0" t="0" r="0" b="0"/>
            <a:pathLst>
              <a:path w="232173" h="71439">
                <a:moveTo>
                  <a:pt x="0" y="71438"/>
                </a:moveTo>
                <a:lnTo>
                  <a:pt x="0" y="62508"/>
                </a:lnTo>
                <a:lnTo>
                  <a:pt x="8930" y="53578"/>
                </a:lnTo>
                <a:lnTo>
                  <a:pt x="17859" y="44649"/>
                </a:lnTo>
                <a:lnTo>
                  <a:pt x="26789" y="35719"/>
                </a:lnTo>
                <a:lnTo>
                  <a:pt x="44648" y="35719"/>
                </a:lnTo>
                <a:lnTo>
                  <a:pt x="53578" y="26789"/>
                </a:lnTo>
                <a:lnTo>
                  <a:pt x="71437" y="26789"/>
                </a:lnTo>
                <a:lnTo>
                  <a:pt x="89297" y="26789"/>
                </a:lnTo>
                <a:lnTo>
                  <a:pt x="107156" y="17859"/>
                </a:lnTo>
                <a:lnTo>
                  <a:pt x="125016" y="17859"/>
                </a:lnTo>
                <a:lnTo>
                  <a:pt x="142875" y="17859"/>
                </a:lnTo>
                <a:lnTo>
                  <a:pt x="160734" y="17859"/>
                </a:lnTo>
                <a:lnTo>
                  <a:pt x="178594" y="8930"/>
                </a:lnTo>
                <a:lnTo>
                  <a:pt x="187523" y="8930"/>
                </a:lnTo>
                <a:lnTo>
                  <a:pt x="205383" y="8930"/>
                </a:lnTo>
                <a:lnTo>
                  <a:pt x="232172" y="0"/>
                </a:lnTo>
                <a:lnTo>
                  <a:pt x="23217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Freeform 230"/>
          <p:cNvSpPr/>
          <p:nvPr/>
        </p:nvSpPr>
        <p:spPr>
          <a:xfrm>
            <a:off x="7884914" y="1321594"/>
            <a:ext cx="312539" cy="312540"/>
          </a:xfrm>
          <a:custGeom>
            <a:avLst/>
            <a:gdLst/>
            <a:ahLst/>
            <a:cxnLst/>
            <a:rect l="0" t="0" r="0" b="0"/>
            <a:pathLst>
              <a:path w="312539" h="312540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26789"/>
                </a:lnTo>
                <a:lnTo>
                  <a:pt x="17859" y="44648"/>
                </a:lnTo>
                <a:lnTo>
                  <a:pt x="17859" y="53578"/>
                </a:lnTo>
                <a:lnTo>
                  <a:pt x="26789" y="71437"/>
                </a:lnTo>
                <a:lnTo>
                  <a:pt x="35719" y="80367"/>
                </a:lnTo>
                <a:lnTo>
                  <a:pt x="35719" y="89296"/>
                </a:lnTo>
                <a:lnTo>
                  <a:pt x="44649" y="107156"/>
                </a:lnTo>
                <a:lnTo>
                  <a:pt x="53578" y="125015"/>
                </a:lnTo>
                <a:lnTo>
                  <a:pt x="62508" y="133945"/>
                </a:lnTo>
                <a:lnTo>
                  <a:pt x="62508" y="151804"/>
                </a:lnTo>
                <a:lnTo>
                  <a:pt x="71438" y="169664"/>
                </a:lnTo>
                <a:lnTo>
                  <a:pt x="80367" y="178593"/>
                </a:lnTo>
                <a:lnTo>
                  <a:pt x="80367" y="196453"/>
                </a:lnTo>
                <a:lnTo>
                  <a:pt x="89297" y="214312"/>
                </a:lnTo>
                <a:lnTo>
                  <a:pt x="89297" y="223242"/>
                </a:lnTo>
                <a:lnTo>
                  <a:pt x="98227" y="232171"/>
                </a:lnTo>
                <a:lnTo>
                  <a:pt x="98227" y="250031"/>
                </a:lnTo>
                <a:lnTo>
                  <a:pt x="98227" y="258960"/>
                </a:lnTo>
                <a:lnTo>
                  <a:pt x="107156" y="267890"/>
                </a:lnTo>
                <a:lnTo>
                  <a:pt x="107156" y="276820"/>
                </a:lnTo>
                <a:lnTo>
                  <a:pt x="107156" y="276820"/>
                </a:lnTo>
                <a:lnTo>
                  <a:pt x="107156" y="276820"/>
                </a:lnTo>
                <a:lnTo>
                  <a:pt x="107156" y="285750"/>
                </a:lnTo>
                <a:lnTo>
                  <a:pt x="107156" y="285750"/>
                </a:lnTo>
                <a:lnTo>
                  <a:pt x="107156" y="276820"/>
                </a:lnTo>
                <a:lnTo>
                  <a:pt x="98227" y="276820"/>
                </a:lnTo>
                <a:lnTo>
                  <a:pt x="98227" y="267890"/>
                </a:lnTo>
                <a:lnTo>
                  <a:pt x="98227" y="267890"/>
                </a:lnTo>
                <a:lnTo>
                  <a:pt x="89297" y="258960"/>
                </a:lnTo>
                <a:lnTo>
                  <a:pt x="89297" y="250031"/>
                </a:lnTo>
                <a:lnTo>
                  <a:pt x="89297" y="241101"/>
                </a:lnTo>
                <a:lnTo>
                  <a:pt x="89297" y="232171"/>
                </a:lnTo>
                <a:lnTo>
                  <a:pt x="89297" y="223242"/>
                </a:lnTo>
                <a:lnTo>
                  <a:pt x="89297" y="214312"/>
                </a:lnTo>
                <a:lnTo>
                  <a:pt x="89297" y="196453"/>
                </a:lnTo>
                <a:lnTo>
                  <a:pt x="89297" y="187523"/>
                </a:lnTo>
                <a:lnTo>
                  <a:pt x="98227" y="178593"/>
                </a:lnTo>
                <a:lnTo>
                  <a:pt x="107156" y="169664"/>
                </a:lnTo>
                <a:lnTo>
                  <a:pt x="125016" y="169664"/>
                </a:lnTo>
                <a:lnTo>
                  <a:pt x="133945" y="160734"/>
                </a:lnTo>
                <a:lnTo>
                  <a:pt x="151805" y="151804"/>
                </a:lnTo>
                <a:lnTo>
                  <a:pt x="169664" y="151804"/>
                </a:lnTo>
                <a:lnTo>
                  <a:pt x="178594" y="151804"/>
                </a:lnTo>
                <a:lnTo>
                  <a:pt x="196453" y="151804"/>
                </a:lnTo>
                <a:lnTo>
                  <a:pt x="214313" y="151804"/>
                </a:lnTo>
                <a:lnTo>
                  <a:pt x="223242" y="160734"/>
                </a:lnTo>
                <a:lnTo>
                  <a:pt x="232172" y="169664"/>
                </a:lnTo>
                <a:lnTo>
                  <a:pt x="250031" y="169664"/>
                </a:lnTo>
                <a:lnTo>
                  <a:pt x="258961" y="178593"/>
                </a:lnTo>
                <a:lnTo>
                  <a:pt x="267891" y="187523"/>
                </a:lnTo>
                <a:lnTo>
                  <a:pt x="267891" y="196453"/>
                </a:lnTo>
                <a:lnTo>
                  <a:pt x="276820" y="205382"/>
                </a:lnTo>
                <a:lnTo>
                  <a:pt x="276820" y="214312"/>
                </a:lnTo>
                <a:lnTo>
                  <a:pt x="285750" y="223242"/>
                </a:lnTo>
                <a:lnTo>
                  <a:pt x="285750" y="232171"/>
                </a:lnTo>
                <a:lnTo>
                  <a:pt x="294680" y="241101"/>
                </a:lnTo>
                <a:lnTo>
                  <a:pt x="294680" y="250031"/>
                </a:lnTo>
                <a:lnTo>
                  <a:pt x="294680" y="258960"/>
                </a:lnTo>
                <a:lnTo>
                  <a:pt x="294680" y="267890"/>
                </a:lnTo>
                <a:lnTo>
                  <a:pt x="303609" y="276820"/>
                </a:lnTo>
                <a:lnTo>
                  <a:pt x="303609" y="285750"/>
                </a:lnTo>
                <a:lnTo>
                  <a:pt x="303609" y="285750"/>
                </a:lnTo>
                <a:lnTo>
                  <a:pt x="303609" y="294679"/>
                </a:lnTo>
                <a:lnTo>
                  <a:pt x="312538" y="303609"/>
                </a:lnTo>
                <a:lnTo>
                  <a:pt x="312538" y="312539"/>
                </a:lnTo>
                <a:lnTo>
                  <a:pt x="312538" y="31253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Freeform 231"/>
          <p:cNvSpPr/>
          <p:nvPr/>
        </p:nvSpPr>
        <p:spPr>
          <a:xfrm>
            <a:off x="8233171" y="1464469"/>
            <a:ext cx="160735" cy="178594"/>
          </a:xfrm>
          <a:custGeom>
            <a:avLst/>
            <a:gdLst/>
            <a:ahLst/>
            <a:cxnLst/>
            <a:rect l="0" t="0" r="0" b="0"/>
            <a:pathLst>
              <a:path w="160735" h="178594">
                <a:moveTo>
                  <a:pt x="89297" y="17859"/>
                </a:moveTo>
                <a:lnTo>
                  <a:pt x="89297" y="8929"/>
                </a:lnTo>
                <a:lnTo>
                  <a:pt x="80367" y="8929"/>
                </a:lnTo>
                <a:lnTo>
                  <a:pt x="71438" y="8929"/>
                </a:lnTo>
                <a:lnTo>
                  <a:pt x="62508" y="8929"/>
                </a:lnTo>
                <a:lnTo>
                  <a:pt x="53578" y="0"/>
                </a:lnTo>
                <a:lnTo>
                  <a:pt x="44649" y="8929"/>
                </a:lnTo>
                <a:lnTo>
                  <a:pt x="35719" y="8929"/>
                </a:lnTo>
                <a:lnTo>
                  <a:pt x="26789" y="8929"/>
                </a:lnTo>
                <a:lnTo>
                  <a:pt x="17859" y="17859"/>
                </a:lnTo>
                <a:lnTo>
                  <a:pt x="17859" y="17859"/>
                </a:lnTo>
                <a:lnTo>
                  <a:pt x="8930" y="26789"/>
                </a:lnTo>
                <a:lnTo>
                  <a:pt x="0" y="35718"/>
                </a:lnTo>
                <a:lnTo>
                  <a:pt x="0" y="44648"/>
                </a:lnTo>
                <a:lnTo>
                  <a:pt x="0" y="53578"/>
                </a:lnTo>
                <a:lnTo>
                  <a:pt x="0" y="62507"/>
                </a:lnTo>
                <a:lnTo>
                  <a:pt x="0" y="71437"/>
                </a:lnTo>
                <a:lnTo>
                  <a:pt x="0" y="89296"/>
                </a:lnTo>
                <a:lnTo>
                  <a:pt x="8930" y="98226"/>
                </a:lnTo>
                <a:lnTo>
                  <a:pt x="17859" y="107156"/>
                </a:lnTo>
                <a:lnTo>
                  <a:pt x="35719" y="116085"/>
                </a:lnTo>
                <a:lnTo>
                  <a:pt x="44649" y="133945"/>
                </a:lnTo>
                <a:lnTo>
                  <a:pt x="62508" y="142875"/>
                </a:lnTo>
                <a:lnTo>
                  <a:pt x="80367" y="151804"/>
                </a:lnTo>
                <a:lnTo>
                  <a:pt x="98227" y="160734"/>
                </a:lnTo>
                <a:lnTo>
                  <a:pt x="116086" y="169664"/>
                </a:lnTo>
                <a:lnTo>
                  <a:pt x="133945" y="169664"/>
                </a:lnTo>
                <a:lnTo>
                  <a:pt x="160734" y="178593"/>
                </a:lnTo>
                <a:lnTo>
                  <a:pt x="160734" y="17859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Freeform 232"/>
          <p:cNvSpPr/>
          <p:nvPr/>
        </p:nvSpPr>
        <p:spPr>
          <a:xfrm>
            <a:off x="8197452" y="1509117"/>
            <a:ext cx="142876" cy="35720"/>
          </a:xfrm>
          <a:custGeom>
            <a:avLst/>
            <a:gdLst/>
            <a:ahLst/>
            <a:cxnLst/>
            <a:rect l="0" t="0" r="0" b="0"/>
            <a:pathLst>
              <a:path w="142876" h="35720">
                <a:moveTo>
                  <a:pt x="142875" y="0"/>
                </a:moveTo>
                <a:lnTo>
                  <a:pt x="142875" y="0"/>
                </a:lnTo>
                <a:lnTo>
                  <a:pt x="142875" y="8930"/>
                </a:lnTo>
                <a:lnTo>
                  <a:pt x="142875" y="8930"/>
                </a:lnTo>
                <a:lnTo>
                  <a:pt x="133946" y="8930"/>
                </a:lnTo>
                <a:lnTo>
                  <a:pt x="133946" y="8930"/>
                </a:lnTo>
                <a:lnTo>
                  <a:pt x="125016" y="8930"/>
                </a:lnTo>
                <a:lnTo>
                  <a:pt x="116086" y="8930"/>
                </a:lnTo>
                <a:lnTo>
                  <a:pt x="107157" y="8930"/>
                </a:lnTo>
                <a:lnTo>
                  <a:pt x="98227" y="8930"/>
                </a:lnTo>
                <a:lnTo>
                  <a:pt x="89297" y="17859"/>
                </a:lnTo>
                <a:lnTo>
                  <a:pt x="71438" y="17859"/>
                </a:lnTo>
                <a:lnTo>
                  <a:pt x="62508" y="17859"/>
                </a:lnTo>
                <a:lnTo>
                  <a:pt x="44649" y="17859"/>
                </a:lnTo>
                <a:lnTo>
                  <a:pt x="35719" y="17859"/>
                </a:lnTo>
                <a:lnTo>
                  <a:pt x="26789" y="26789"/>
                </a:lnTo>
                <a:lnTo>
                  <a:pt x="17860" y="26789"/>
                </a:lnTo>
                <a:lnTo>
                  <a:pt x="0" y="35719"/>
                </a:lnTo>
                <a:lnTo>
                  <a:pt x="0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Freeform 233"/>
          <p:cNvSpPr/>
          <p:nvPr/>
        </p:nvSpPr>
        <p:spPr>
          <a:xfrm>
            <a:off x="2214563" y="1821656"/>
            <a:ext cx="285751" cy="392907"/>
          </a:xfrm>
          <a:custGeom>
            <a:avLst/>
            <a:gdLst/>
            <a:ahLst/>
            <a:cxnLst/>
            <a:rect l="0" t="0" r="0" b="0"/>
            <a:pathLst>
              <a:path w="285751" h="392907">
                <a:moveTo>
                  <a:pt x="214312" y="53578"/>
                </a:moveTo>
                <a:lnTo>
                  <a:pt x="205382" y="53578"/>
                </a:lnTo>
                <a:lnTo>
                  <a:pt x="196453" y="44648"/>
                </a:lnTo>
                <a:lnTo>
                  <a:pt x="196453" y="35719"/>
                </a:lnTo>
                <a:lnTo>
                  <a:pt x="196453" y="35719"/>
                </a:lnTo>
                <a:lnTo>
                  <a:pt x="196453" y="26789"/>
                </a:lnTo>
                <a:lnTo>
                  <a:pt x="196453" y="26789"/>
                </a:lnTo>
                <a:lnTo>
                  <a:pt x="196453" y="26789"/>
                </a:lnTo>
                <a:lnTo>
                  <a:pt x="196453" y="17859"/>
                </a:lnTo>
                <a:lnTo>
                  <a:pt x="196453" y="17859"/>
                </a:lnTo>
                <a:lnTo>
                  <a:pt x="196453" y="8930"/>
                </a:lnTo>
                <a:lnTo>
                  <a:pt x="205382" y="8930"/>
                </a:lnTo>
                <a:lnTo>
                  <a:pt x="205382" y="0"/>
                </a:lnTo>
                <a:lnTo>
                  <a:pt x="205382" y="0"/>
                </a:lnTo>
                <a:lnTo>
                  <a:pt x="214312" y="0"/>
                </a:lnTo>
                <a:lnTo>
                  <a:pt x="214312" y="0"/>
                </a:lnTo>
                <a:lnTo>
                  <a:pt x="205382" y="0"/>
                </a:lnTo>
                <a:lnTo>
                  <a:pt x="205382" y="8930"/>
                </a:lnTo>
                <a:lnTo>
                  <a:pt x="196453" y="8930"/>
                </a:lnTo>
                <a:lnTo>
                  <a:pt x="187523" y="17859"/>
                </a:lnTo>
                <a:lnTo>
                  <a:pt x="169664" y="26789"/>
                </a:lnTo>
                <a:lnTo>
                  <a:pt x="160734" y="26789"/>
                </a:lnTo>
                <a:lnTo>
                  <a:pt x="142875" y="35719"/>
                </a:lnTo>
                <a:lnTo>
                  <a:pt x="125015" y="53578"/>
                </a:lnTo>
                <a:lnTo>
                  <a:pt x="107156" y="62508"/>
                </a:lnTo>
                <a:lnTo>
                  <a:pt x="89296" y="71438"/>
                </a:lnTo>
                <a:lnTo>
                  <a:pt x="71437" y="89297"/>
                </a:lnTo>
                <a:lnTo>
                  <a:pt x="53578" y="98227"/>
                </a:lnTo>
                <a:lnTo>
                  <a:pt x="35718" y="116086"/>
                </a:lnTo>
                <a:lnTo>
                  <a:pt x="17859" y="125016"/>
                </a:lnTo>
                <a:lnTo>
                  <a:pt x="8929" y="133945"/>
                </a:lnTo>
                <a:lnTo>
                  <a:pt x="0" y="151805"/>
                </a:lnTo>
                <a:lnTo>
                  <a:pt x="0" y="160734"/>
                </a:lnTo>
                <a:lnTo>
                  <a:pt x="0" y="169664"/>
                </a:lnTo>
                <a:lnTo>
                  <a:pt x="0" y="178594"/>
                </a:lnTo>
                <a:lnTo>
                  <a:pt x="8929" y="187523"/>
                </a:lnTo>
                <a:lnTo>
                  <a:pt x="17859" y="196453"/>
                </a:lnTo>
                <a:lnTo>
                  <a:pt x="26789" y="205383"/>
                </a:lnTo>
                <a:lnTo>
                  <a:pt x="44648" y="205383"/>
                </a:lnTo>
                <a:lnTo>
                  <a:pt x="71437" y="214313"/>
                </a:lnTo>
                <a:lnTo>
                  <a:pt x="89296" y="214313"/>
                </a:lnTo>
                <a:lnTo>
                  <a:pt x="116085" y="223242"/>
                </a:lnTo>
                <a:lnTo>
                  <a:pt x="142875" y="232172"/>
                </a:lnTo>
                <a:lnTo>
                  <a:pt x="169664" y="241102"/>
                </a:lnTo>
                <a:lnTo>
                  <a:pt x="187523" y="241102"/>
                </a:lnTo>
                <a:lnTo>
                  <a:pt x="214312" y="258961"/>
                </a:lnTo>
                <a:lnTo>
                  <a:pt x="232171" y="267891"/>
                </a:lnTo>
                <a:lnTo>
                  <a:pt x="250031" y="276820"/>
                </a:lnTo>
                <a:lnTo>
                  <a:pt x="267890" y="285750"/>
                </a:lnTo>
                <a:lnTo>
                  <a:pt x="276820" y="294680"/>
                </a:lnTo>
                <a:lnTo>
                  <a:pt x="285750" y="303609"/>
                </a:lnTo>
                <a:lnTo>
                  <a:pt x="285750" y="321469"/>
                </a:lnTo>
                <a:lnTo>
                  <a:pt x="285750" y="330398"/>
                </a:lnTo>
                <a:lnTo>
                  <a:pt x="285750" y="339328"/>
                </a:lnTo>
                <a:lnTo>
                  <a:pt x="276820" y="348258"/>
                </a:lnTo>
                <a:lnTo>
                  <a:pt x="267890" y="357188"/>
                </a:lnTo>
                <a:lnTo>
                  <a:pt x="258960" y="366117"/>
                </a:lnTo>
                <a:lnTo>
                  <a:pt x="241101" y="375047"/>
                </a:lnTo>
                <a:lnTo>
                  <a:pt x="223242" y="375047"/>
                </a:lnTo>
                <a:lnTo>
                  <a:pt x="205382" y="383977"/>
                </a:lnTo>
                <a:lnTo>
                  <a:pt x="187523" y="383977"/>
                </a:lnTo>
                <a:lnTo>
                  <a:pt x="169664" y="392906"/>
                </a:lnTo>
                <a:lnTo>
                  <a:pt x="151804" y="392906"/>
                </a:lnTo>
                <a:lnTo>
                  <a:pt x="133945" y="392906"/>
                </a:lnTo>
                <a:lnTo>
                  <a:pt x="116085" y="392906"/>
                </a:lnTo>
                <a:lnTo>
                  <a:pt x="98226" y="383977"/>
                </a:lnTo>
                <a:lnTo>
                  <a:pt x="89296" y="383977"/>
                </a:lnTo>
                <a:lnTo>
                  <a:pt x="80367" y="375047"/>
                </a:lnTo>
                <a:lnTo>
                  <a:pt x="62507" y="375047"/>
                </a:lnTo>
                <a:lnTo>
                  <a:pt x="62507" y="37504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Freeform 234"/>
          <p:cNvSpPr/>
          <p:nvPr/>
        </p:nvSpPr>
        <p:spPr>
          <a:xfrm>
            <a:off x="2562820" y="2018109"/>
            <a:ext cx="285751" cy="214314"/>
          </a:xfrm>
          <a:custGeom>
            <a:avLst/>
            <a:gdLst/>
            <a:ahLst/>
            <a:cxnLst/>
            <a:rect l="0" t="0" r="0" b="0"/>
            <a:pathLst>
              <a:path w="285751" h="214314">
                <a:moveTo>
                  <a:pt x="98227" y="8930"/>
                </a:moveTo>
                <a:lnTo>
                  <a:pt x="98227" y="0"/>
                </a:lnTo>
                <a:lnTo>
                  <a:pt x="89297" y="8930"/>
                </a:lnTo>
                <a:lnTo>
                  <a:pt x="80368" y="8930"/>
                </a:lnTo>
                <a:lnTo>
                  <a:pt x="71438" y="8930"/>
                </a:lnTo>
                <a:lnTo>
                  <a:pt x="62508" y="17860"/>
                </a:lnTo>
                <a:lnTo>
                  <a:pt x="53578" y="17860"/>
                </a:lnTo>
                <a:lnTo>
                  <a:pt x="44649" y="26789"/>
                </a:lnTo>
                <a:lnTo>
                  <a:pt x="35719" y="35719"/>
                </a:lnTo>
                <a:lnTo>
                  <a:pt x="26789" y="44649"/>
                </a:lnTo>
                <a:lnTo>
                  <a:pt x="17860" y="53578"/>
                </a:lnTo>
                <a:lnTo>
                  <a:pt x="8930" y="62508"/>
                </a:lnTo>
                <a:lnTo>
                  <a:pt x="8930" y="80367"/>
                </a:lnTo>
                <a:lnTo>
                  <a:pt x="0" y="89297"/>
                </a:lnTo>
                <a:lnTo>
                  <a:pt x="0" y="98227"/>
                </a:lnTo>
                <a:lnTo>
                  <a:pt x="0" y="107156"/>
                </a:lnTo>
                <a:lnTo>
                  <a:pt x="8930" y="125016"/>
                </a:lnTo>
                <a:lnTo>
                  <a:pt x="8930" y="125016"/>
                </a:lnTo>
                <a:lnTo>
                  <a:pt x="17860" y="133945"/>
                </a:lnTo>
                <a:lnTo>
                  <a:pt x="26789" y="142875"/>
                </a:lnTo>
                <a:lnTo>
                  <a:pt x="35719" y="142875"/>
                </a:lnTo>
                <a:lnTo>
                  <a:pt x="44649" y="142875"/>
                </a:lnTo>
                <a:lnTo>
                  <a:pt x="53578" y="142875"/>
                </a:lnTo>
                <a:lnTo>
                  <a:pt x="71438" y="142875"/>
                </a:lnTo>
                <a:lnTo>
                  <a:pt x="80368" y="133945"/>
                </a:lnTo>
                <a:lnTo>
                  <a:pt x="89297" y="133945"/>
                </a:lnTo>
                <a:lnTo>
                  <a:pt x="107157" y="125016"/>
                </a:lnTo>
                <a:lnTo>
                  <a:pt x="116086" y="125016"/>
                </a:lnTo>
                <a:lnTo>
                  <a:pt x="125016" y="116086"/>
                </a:lnTo>
                <a:lnTo>
                  <a:pt x="133946" y="107156"/>
                </a:lnTo>
                <a:lnTo>
                  <a:pt x="151805" y="98227"/>
                </a:lnTo>
                <a:lnTo>
                  <a:pt x="160735" y="89297"/>
                </a:lnTo>
                <a:lnTo>
                  <a:pt x="160735" y="80367"/>
                </a:lnTo>
                <a:lnTo>
                  <a:pt x="169664" y="71438"/>
                </a:lnTo>
                <a:lnTo>
                  <a:pt x="169664" y="71438"/>
                </a:lnTo>
                <a:lnTo>
                  <a:pt x="169664" y="62508"/>
                </a:lnTo>
                <a:lnTo>
                  <a:pt x="169664" y="62508"/>
                </a:lnTo>
                <a:lnTo>
                  <a:pt x="169664" y="62508"/>
                </a:lnTo>
                <a:lnTo>
                  <a:pt x="169664" y="53578"/>
                </a:lnTo>
                <a:lnTo>
                  <a:pt x="169664" y="53578"/>
                </a:lnTo>
                <a:lnTo>
                  <a:pt x="169664" y="62508"/>
                </a:lnTo>
                <a:lnTo>
                  <a:pt x="160735" y="62508"/>
                </a:lnTo>
                <a:lnTo>
                  <a:pt x="160735" y="71438"/>
                </a:lnTo>
                <a:lnTo>
                  <a:pt x="160735" y="71438"/>
                </a:lnTo>
                <a:lnTo>
                  <a:pt x="151805" y="80367"/>
                </a:lnTo>
                <a:lnTo>
                  <a:pt x="151805" y="89297"/>
                </a:lnTo>
                <a:lnTo>
                  <a:pt x="160735" y="98227"/>
                </a:lnTo>
                <a:lnTo>
                  <a:pt x="160735" y="116086"/>
                </a:lnTo>
                <a:lnTo>
                  <a:pt x="160735" y="125016"/>
                </a:lnTo>
                <a:lnTo>
                  <a:pt x="169664" y="133945"/>
                </a:lnTo>
                <a:lnTo>
                  <a:pt x="178594" y="151805"/>
                </a:lnTo>
                <a:lnTo>
                  <a:pt x="196453" y="160735"/>
                </a:lnTo>
                <a:lnTo>
                  <a:pt x="205383" y="169664"/>
                </a:lnTo>
                <a:lnTo>
                  <a:pt x="214313" y="178594"/>
                </a:lnTo>
                <a:lnTo>
                  <a:pt x="232172" y="187524"/>
                </a:lnTo>
                <a:lnTo>
                  <a:pt x="241102" y="196453"/>
                </a:lnTo>
                <a:lnTo>
                  <a:pt x="258961" y="196453"/>
                </a:lnTo>
                <a:lnTo>
                  <a:pt x="267891" y="205383"/>
                </a:lnTo>
                <a:lnTo>
                  <a:pt x="285750" y="214313"/>
                </a:lnTo>
                <a:lnTo>
                  <a:pt x="285750" y="2143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Freeform 235"/>
          <p:cNvSpPr/>
          <p:nvPr/>
        </p:nvSpPr>
        <p:spPr>
          <a:xfrm>
            <a:off x="2830711" y="1982390"/>
            <a:ext cx="366118" cy="214314"/>
          </a:xfrm>
          <a:custGeom>
            <a:avLst/>
            <a:gdLst/>
            <a:ahLst/>
            <a:cxnLst/>
            <a:rect l="0" t="0" r="0" b="0"/>
            <a:pathLst>
              <a:path w="366118" h="214314">
                <a:moveTo>
                  <a:pt x="0" y="62508"/>
                </a:moveTo>
                <a:lnTo>
                  <a:pt x="0" y="62508"/>
                </a:lnTo>
                <a:lnTo>
                  <a:pt x="8930" y="62508"/>
                </a:lnTo>
                <a:lnTo>
                  <a:pt x="17859" y="71438"/>
                </a:lnTo>
                <a:lnTo>
                  <a:pt x="26789" y="80368"/>
                </a:lnTo>
                <a:lnTo>
                  <a:pt x="35719" y="80368"/>
                </a:lnTo>
                <a:lnTo>
                  <a:pt x="44648" y="98227"/>
                </a:lnTo>
                <a:lnTo>
                  <a:pt x="53578" y="107157"/>
                </a:lnTo>
                <a:lnTo>
                  <a:pt x="62508" y="116086"/>
                </a:lnTo>
                <a:lnTo>
                  <a:pt x="71437" y="133946"/>
                </a:lnTo>
                <a:lnTo>
                  <a:pt x="71437" y="142875"/>
                </a:lnTo>
                <a:lnTo>
                  <a:pt x="80367" y="160735"/>
                </a:lnTo>
                <a:lnTo>
                  <a:pt x="89297" y="169664"/>
                </a:lnTo>
                <a:lnTo>
                  <a:pt x="89297" y="178594"/>
                </a:lnTo>
                <a:lnTo>
                  <a:pt x="89297" y="187524"/>
                </a:lnTo>
                <a:lnTo>
                  <a:pt x="89297" y="196454"/>
                </a:lnTo>
                <a:lnTo>
                  <a:pt x="89297" y="205383"/>
                </a:lnTo>
                <a:lnTo>
                  <a:pt x="89297" y="214313"/>
                </a:lnTo>
                <a:lnTo>
                  <a:pt x="89297" y="214313"/>
                </a:lnTo>
                <a:lnTo>
                  <a:pt x="89297" y="214313"/>
                </a:lnTo>
                <a:lnTo>
                  <a:pt x="89297" y="214313"/>
                </a:lnTo>
                <a:lnTo>
                  <a:pt x="89297" y="214313"/>
                </a:lnTo>
                <a:lnTo>
                  <a:pt x="80367" y="214313"/>
                </a:lnTo>
                <a:lnTo>
                  <a:pt x="80367" y="205383"/>
                </a:lnTo>
                <a:lnTo>
                  <a:pt x="80367" y="205383"/>
                </a:lnTo>
                <a:lnTo>
                  <a:pt x="80367" y="187524"/>
                </a:lnTo>
                <a:lnTo>
                  <a:pt x="71437" y="178594"/>
                </a:lnTo>
                <a:lnTo>
                  <a:pt x="71437" y="169664"/>
                </a:lnTo>
                <a:lnTo>
                  <a:pt x="71437" y="160735"/>
                </a:lnTo>
                <a:lnTo>
                  <a:pt x="71437" y="142875"/>
                </a:lnTo>
                <a:lnTo>
                  <a:pt x="71437" y="133946"/>
                </a:lnTo>
                <a:lnTo>
                  <a:pt x="71437" y="116086"/>
                </a:lnTo>
                <a:lnTo>
                  <a:pt x="71437" y="98227"/>
                </a:lnTo>
                <a:lnTo>
                  <a:pt x="80367" y="89297"/>
                </a:lnTo>
                <a:lnTo>
                  <a:pt x="80367" y="80368"/>
                </a:lnTo>
                <a:lnTo>
                  <a:pt x="80367" y="71438"/>
                </a:lnTo>
                <a:lnTo>
                  <a:pt x="89297" y="62508"/>
                </a:lnTo>
                <a:lnTo>
                  <a:pt x="89297" y="53579"/>
                </a:lnTo>
                <a:lnTo>
                  <a:pt x="98227" y="44649"/>
                </a:lnTo>
                <a:lnTo>
                  <a:pt x="98227" y="44649"/>
                </a:lnTo>
                <a:lnTo>
                  <a:pt x="107156" y="44649"/>
                </a:lnTo>
                <a:lnTo>
                  <a:pt x="107156" y="44649"/>
                </a:lnTo>
                <a:lnTo>
                  <a:pt x="116086" y="44649"/>
                </a:lnTo>
                <a:lnTo>
                  <a:pt x="125016" y="44649"/>
                </a:lnTo>
                <a:lnTo>
                  <a:pt x="125016" y="53579"/>
                </a:lnTo>
                <a:lnTo>
                  <a:pt x="133945" y="53579"/>
                </a:lnTo>
                <a:lnTo>
                  <a:pt x="142875" y="62508"/>
                </a:lnTo>
                <a:lnTo>
                  <a:pt x="151805" y="71438"/>
                </a:lnTo>
                <a:lnTo>
                  <a:pt x="151805" y="71438"/>
                </a:lnTo>
                <a:lnTo>
                  <a:pt x="160734" y="80368"/>
                </a:lnTo>
                <a:lnTo>
                  <a:pt x="160734" y="89297"/>
                </a:lnTo>
                <a:lnTo>
                  <a:pt x="160734" y="89297"/>
                </a:lnTo>
                <a:lnTo>
                  <a:pt x="160734" y="98227"/>
                </a:lnTo>
                <a:lnTo>
                  <a:pt x="169664" y="98227"/>
                </a:lnTo>
                <a:lnTo>
                  <a:pt x="169664" y="98227"/>
                </a:lnTo>
                <a:lnTo>
                  <a:pt x="169664" y="107157"/>
                </a:lnTo>
                <a:lnTo>
                  <a:pt x="169664" y="107157"/>
                </a:lnTo>
                <a:lnTo>
                  <a:pt x="169664" y="107157"/>
                </a:lnTo>
                <a:lnTo>
                  <a:pt x="169664" y="98227"/>
                </a:lnTo>
                <a:lnTo>
                  <a:pt x="160734" y="98227"/>
                </a:lnTo>
                <a:lnTo>
                  <a:pt x="160734" y="89297"/>
                </a:lnTo>
                <a:lnTo>
                  <a:pt x="160734" y="80368"/>
                </a:lnTo>
                <a:lnTo>
                  <a:pt x="160734" y="80368"/>
                </a:lnTo>
                <a:lnTo>
                  <a:pt x="151805" y="71438"/>
                </a:lnTo>
                <a:lnTo>
                  <a:pt x="151805" y="62508"/>
                </a:lnTo>
                <a:lnTo>
                  <a:pt x="151805" y="53579"/>
                </a:lnTo>
                <a:lnTo>
                  <a:pt x="151805" y="44649"/>
                </a:lnTo>
                <a:lnTo>
                  <a:pt x="160734" y="26789"/>
                </a:lnTo>
                <a:lnTo>
                  <a:pt x="160734" y="26789"/>
                </a:lnTo>
                <a:lnTo>
                  <a:pt x="160734" y="17860"/>
                </a:lnTo>
                <a:lnTo>
                  <a:pt x="169664" y="8930"/>
                </a:lnTo>
                <a:lnTo>
                  <a:pt x="169664" y="0"/>
                </a:lnTo>
                <a:lnTo>
                  <a:pt x="178594" y="0"/>
                </a:lnTo>
                <a:lnTo>
                  <a:pt x="187523" y="0"/>
                </a:lnTo>
                <a:lnTo>
                  <a:pt x="196453" y="0"/>
                </a:lnTo>
                <a:lnTo>
                  <a:pt x="205383" y="0"/>
                </a:lnTo>
                <a:lnTo>
                  <a:pt x="214312" y="0"/>
                </a:lnTo>
                <a:lnTo>
                  <a:pt x="223242" y="8930"/>
                </a:lnTo>
                <a:lnTo>
                  <a:pt x="241102" y="17860"/>
                </a:lnTo>
                <a:lnTo>
                  <a:pt x="250031" y="26789"/>
                </a:lnTo>
                <a:lnTo>
                  <a:pt x="267891" y="35719"/>
                </a:lnTo>
                <a:lnTo>
                  <a:pt x="276820" y="44649"/>
                </a:lnTo>
                <a:lnTo>
                  <a:pt x="294680" y="62508"/>
                </a:lnTo>
                <a:lnTo>
                  <a:pt x="303609" y="71438"/>
                </a:lnTo>
                <a:lnTo>
                  <a:pt x="312539" y="80368"/>
                </a:lnTo>
                <a:lnTo>
                  <a:pt x="321469" y="98227"/>
                </a:lnTo>
                <a:lnTo>
                  <a:pt x="330398" y="107157"/>
                </a:lnTo>
                <a:lnTo>
                  <a:pt x="339328" y="125016"/>
                </a:lnTo>
                <a:lnTo>
                  <a:pt x="348258" y="133946"/>
                </a:lnTo>
                <a:lnTo>
                  <a:pt x="348258" y="142875"/>
                </a:lnTo>
                <a:lnTo>
                  <a:pt x="348258" y="151805"/>
                </a:lnTo>
                <a:lnTo>
                  <a:pt x="357187" y="160735"/>
                </a:lnTo>
                <a:lnTo>
                  <a:pt x="357187" y="160735"/>
                </a:lnTo>
                <a:lnTo>
                  <a:pt x="357187" y="169664"/>
                </a:lnTo>
                <a:lnTo>
                  <a:pt x="357187" y="169664"/>
                </a:lnTo>
                <a:lnTo>
                  <a:pt x="366117" y="178594"/>
                </a:lnTo>
                <a:lnTo>
                  <a:pt x="366117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Freeform 236"/>
          <p:cNvSpPr/>
          <p:nvPr/>
        </p:nvSpPr>
        <p:spPr>
          <a:xfrm>
            <a:off x="3214688" y="2027039"/>
            <a:ext cx="160735" cy="142876"/>
          </a:xfrm>
          <a:custGeom>
            <a:avLst/>
            <a:gdLst/>
            <a:ahLst/>
            <a:cxnLst/>
            <a:rect l="0" t="0" r="0" b="0"/>
            <a:pathLst>
              <a:path w="160735" h="142876">
                <a:moveTo>
                  <a:pt x="116085" y="8930"/>
                </a:moveTo>
                <a:lnTo>
                  <a:pt x="116085" y="8930"/>
                </a:lnTo>
                <a:lnTo>
                  <a:pt x="107156" y="8930"/>
                </a:lnTo>
                <a:lnTo>
                  <a:pt x="98226" y="0"/>
                </a:lnTo>
                <a:lnTo>
                  <a:pt x="89296" y="8930"/>
                </a:lnTo>
                <a:lnTo>
                  <a:pt x="80367" y="8930"/>
                </a:lnTo>
                <a:lnTo>
                  <a:pt x="71437" y="8930"/>
                </a:lnTo>
                <a:lnTo>
                  <a:pt x="53578" y="17859"/>
                </a:lnTo>
                <a:lnTo>
                  <a:pt x="44648" y="26789"/>
                </a:lnTo>
                <a:lnTo>
                  <a:pt x="26789" y="35719"/>
                </a:lnTo>
                <a:lnTo>
                  <a:pt x="17859" y="44648"/>
                </a:lnTo>
                <a:lnTo>
                  <a:pt x="8929" y="53578"/>
                </a:lnTo>
                <a:lnTo>
                  <a:pt x="0" y="62508"/>
                </a:lnTo>
                <a:lnTo>
                  <a:pt x="0" y="80367"/>
                </a:lnTo>
                <a:lnTo>
                  <a:pt x="0" y="89297"/>
                </a:lnTo>
                <a:lnTo>
                  <a:pt x="0" y="98226"/>
                </a:lnTo>
                <a:lnTo>
                  <a:pt x="0" y="107156"/>
                </a:lnTo>
                <a:lnTo>
                  <a:pt x="8929" y="116086"/>
                </a:lnTo>
                <a:lnTo>
                  <a:pt x="17859" y="125015"/>
                </a:lnTo>
                <a:lnTo>
                  <a:pt x="35718" y="133945"/>
                </a:lnTo>
                <a:lnTo>
                  <a:pt x="44648" y="133945"/>
                </a:lnTo>
                <a:lnTo>
                  <a:pt x="62507" y="142875"/>
                </a:lnTo>
                <a:lnTo>
                  <a:pt x="80367" y="142875"/>
                </a:lnTo>
                <a:lnTo>
                  <a:pt x="98226" y="142875"/>
                </a:lnTo>
                <a:lnTo>
                  <a:pt x="116085" y="142875"/>
                </a:lnTo>
                <a:lnTo>
                  <a:pt x="133945" y="142875"/>
                </a:lnTo>
                <a:lnTo>
                  <a:pt x="160734" y="142875"/>
                </a:lnTo>
                <a:lnTo>
                  <a:pt x="160734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Freeform 237"/>
          <p:cNvSpPr/>
          <p:nvPr/>
        </p:nvSpPr>
        <p:spPr>
          <a:xfrm>
            <a:off x="3223617" y="2080617"/>
            <a:ext cx="125017" cy="17860"/>
          </a:xfrm>
          <a:custGeom>
            <a:avLst/>
            <a:gdLst/>
            <a:ahLst/>
            <a:cxnLst/>
            <a:rect l="0" t="0" r="0" b="0"/>
            <a:pathLst>
              <a:path w="125017" h="17860">
                <a:moveTo>
                  <a:pt x="125016" y="0"/>
                </a:moveTo>
                <a:lnTo>
                  <a:pt x="116086" y="0"/>
                </a:lnTo>
                <a:lnTo>
                  <a:pt x="98227" y="0"/>
                </a:lnTo>
                <a:lnTo>
                  <a:pt x="89297" y="0"/>
                </a:lnTo>
                <a:lnTo>
                  <a:pt x="80367" y="0"/>
                </a:lnTo>
                <a:lnTo>
                  <a:pt x="62508" y="0"/>
                </a:lnTo>
                <a:lnTo>
                  <a:pt x="53578" y="0"/>
                </a:lnTo>
                <a:lnTo>
                  <a:pt x="44649" y="0"/>
                </a:lnTo>
                <a:lnTo>
                  <a:pt x="35719" y="8930"/>
                </a:lnTo>
                <a:lnTo>
                  <a:pt x="26789" y="8930"/>
                </a:lnTo>
                <a:lnTo>
                  <a:pt x="17860" y="8930"/>
                </a:lnTo>
                <a:lnTo>
                  <a:pt x="0" y="17859"/>
                </a:ln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Freeform 238"/>
          <p:cNvSpPr/>
          <p:nvPr/>
        </p:nvSpPr>
        <p:spPr>
          <a:xfrm>
            <a:off x="3500438" y="1884164"/>
            <a:ext cx="107157" cy="294681"/>
          </a:xfrm>
          <a:custGeom>
            <a:avLst/>
            <a:gdLst/>
            <a:ahLst/>
            <a:cxnLst/>
            <a:rect l="0" t="0" r="0" b="0"/>
            <a:pathLst>
              <a:path w="107157" h="294681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8929" y="35719"/>
                </a:lnTo>
                <a:lnTo>
                  <a:pt x="8929" y="44648"/>
                </a:lnTo>
                <a:lnTo>
                  <a:pt x="17859" y="62508"/>
                </a:lnTo>
                <a:lnTo>
                  <a:pt x="26789" y="71437"/>
                </a:lnTo>
                <a:lnTo>
                  <a:pt x="35718" y="89297"/>
                </a:lnTo>
                <a:lnTo>
                  <a:pt x="44648" y="107156"/>
                </a:lnTo>
                <a:lnTo>
                  <a:pt x="53578" y="125015"/>
                </a:lnTo>
                <a:lnTo>
                  <a:pt x="62507" y="151805"/>
                </a:lnTo>
                <a:lnTo>
                  <a:pt x="71437" y="169664"/>
                </a:lnTo>
                <a:lnTo>
                  <a:pt x="80367" y="187523"/>
                </a:lnTo>
                <a:lnTo>
                  <a:pt x="80367" y="205383"/>
                </a:lnTo>
                <a:lnTo>
                  <a:pt x="89296" y="223242"/>
                </a:lnTo>
                <a:lnTo>
                  <a:pt x="98226" y="241101"/>
                </a:lnTo>
                <a:lnTo>
                  <a:pt x="98226" y="258961"/>
                </a:lnTo>
                <a:lnTo>
                  <a:pt x="107156" y="267890"/>
                </a:lnTo>
                <a:lnTo>
                  <a:pt x="107156" y="276820"/>
                </a:lnTo>
                <a:lnTo>
                  <a:pt x="107156" y="294680"/>
                </a:lnTo>
                <a:lnTo>
                  <a:pt x="107156" y="2946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Freeform 239"/>
          <p:cNvSpPr/>
          <p:nvPr/>
        </p:nvSpPr>
        <p:spPr>
          <a:xfrm>
            <a:off x="3571875" y="2027039"/>
            <a:ext cx="241103" cy="187524"/>
          </a:xfrm>
          <a:custGeom>
            <a:avLst/>
            <a:gdLst/>
            <a:ahLst/>
            <a:cxnLst/>
            <a:rect l="0" t="0" r="0" b="0"/>
            <a:pathLst>
              <a:path w="241103" h="187524">
                <a:moveTo>
                  <a:pt x="0" y="26789"/>
                </a:moveTo>
                <a:lnTo>
                  <a:pt x="0" y="17859"/>
                </a:lnTo>
                <a:lnTo>
                  <a:pt x="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0"/>
                </a:lnTo>
                <a:lnTo>
                  <a:pt x="44648" y="0"/>
                </a:lnTo>
                <a:lnTo>
                  <a:pt x="53578" y="0"/>
                </a:lnTo>
                <a:lnTo>
                  <a:pt x="71438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6" y="8930"/>
                </a:lnTo>
                <a:lnTo>
                  <a:pt x="142875" y="8930"/>
                </a:lnTo>
                <a:lnTo>
                  <a:pt x="160734" y="17859"/>
                </a:lnTo>
                <a:lnTo>
                  <a:pt x="178594" y="26789"/>
                </a:lnTo>
                <a:lnTo>
                  <a:pt x="187523" y="35719"/>
                </a:lnTo>
                <a:lnTo>
                  <a:pt x="205383" y="35719"/>
                </a:lnTo>
                <a:lnTo>
                  <a:pt x="214313" y="53578"/>
                </a:lnTo>
                <a:lnTo>
                  <a:pt x="223242" y="62508"/>
                </a:lnTo>
                <a:lnTo>
                  <a:pt x="232172" y="71437"/>
                </a:lnTo>
                <a:lnTo>
                  <a:pt x="241102" y="80367"/>
                </a:lnTo>
                <a:lnTo>
                  <a:pt x="241102" y="89297"/>
                </a:lnTo>
                <a:lnTo>
                  <a:pt x="241102" y="98226"/>
                </a:lnTo>
                <a:lnTo>
                  <a:pt x="241102" y="116086"/>
                </a:lnTo>
                <a:lnTo>
                  <a:pt x="241102" y="125015"/>
                </a:lnTo>
                <a:lnTo>
                  <a:pt x="232172" y="133945"/>
                </a:lnTo>
                <a:lnTo>
                  <a:pt x="223242" y="142875"/>
                </a:lnTo>
                <a:lnTo>
                  <a:pt x="223242" y="151805"/>
                </a:lnTo>
                <a:lnTo>
                  <a:pt x="214313" y="160734"/>
                </a:lnTo>
                <a:lnTo>
                  <a:pt x="196453" y="169664"/>
                </a:lnTo>
                <a:lnTo>
                  <a:pt x="187523" y="169664"/>
                </a:lnTo>
                <a:lnTo>
                  <a:pt x="169664" y="178594"/>
                </a:lnTo>
                <a:lnTo>
                  <a:pt x="160734" y="178594"/>
                </a:lnTo>
                <a:lnTo>
                  <a:pt x="142875" y="187523"/>
                </a:lnTo>
                <a:lnTo>
                  <a:pt x="125016" y="187523"/>
                </a:lnTo>
                <a:lnTo>
                  <a:pt x="116086" y="187523"/>
                </a:lnTo>
                <a:lnTo>
                  <a:pt x="98227" y="187523"/>
                </a:lnTo>
                <a:lnTo>
                  <a:pt x="80367" y="187523"/>
                </a:lnTo>
                <a:lnTo>
                  <a:pt x="62508" y="187523"/>
                </a:lnTo>
                <a:lnTo>
                  <a:pt x="53578" y="187523"/>
                </a:lnTo>
                <a:lnTo>
                  <a:pt x="35719" y="187523"/>
                </a:lnTo>
                <a:lnTo>
                  <a:pt x="35719" y="18752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Freeform 240"/>
          <p:cNvSpPr/>
          <p:nvPr/>
        </p:nvSpPr>
        <p:spPr>
          <a:xfrm>
            <a:off x="3795117" y="2107406"/>
            <a:ext cx="276822" cy="125017"/>
          </a:xfrm>
          <a:custGeom>
            <a:avLst/>
            <a:gdLst/>
            <a:ahLst/>
            <a:cxnLst/>
            <a:rect l="0" t="0" r="0" b="0"/>
            <a:pathLst>
              <a:path w="276822" h="125017">
                <a:moveTo>
                  <a:pt x="133946" y="35719"/>
                </a:moveTo>
                <a:lnTo>
                  <a:pt x="142875" y="26789"/>
                </a:lnTo>
                <a:lnTo>
                  <a:pt x="142875" y="17859"/>
                </a:lnTo>
                <a:lnTo>
                  <a:pt x="142875" y="17859"/>
                </a:lnTo>
                <a:lnTo>
                  <a:pt x="142875" y="8930"/>
                </a:lnTo>
                <a:lnTo>
                  <a:pt x="142875" y="8930"/>
                </a:lnTo>
                <a:lnTo>
                  <a:pt x="133946" y="8930"/>
                </a:lnTo>
                <a:lnTo>
                  <a:pt x="125016" y="8930"/>
                </a:lnTo>
                <a:lnTo>
                  <a:pt x="125016" y="0"/>
                </a:lnTo>
                <a:lnTo>
                  <a:pt x="107156" y="0"/>
                </a:lnTo>
                <a:lnTo>
                  <a:pt x="98227" y="0"/>
                </a:lnTo>
                <a:lnTo>
                  <a:pt x="89297" y="8930"/>
                </a:lnTo>
                <a:lnTo>
                  <a:pt x="71438" y="8930"/>
                </a:lnTo>
                <a:lnTo>
                  <a:pt x="62508" y="8930"/>
                </a:lnTo>
                <a:lnTo>
                  <a:pt x="53578" y="17859"/>
                </a:lnTo>
                <a:lnTo>
                  <a:pt x="35719" y="17859"/>
                </a:lnTo>
                <a:lnTo>
                  <a:pt x="26789" y="26789"/>
                </a:lnTo>
                <a:lnTo>
                  <a:pt x="17860" y="35719"/>
                </a:lnTo>
                <a:lnTo>
                  <a:pt x="8930" y="44648"/>
                </a:lnTo>
                <a:lnTo>
                  <a:pt x="8930" y="44648"/>
                </a:lnTo>
                <a:lnTo>
                  <a:pt x="0" y="53578"/>
                </a:lnTo>
                <a:lnTo>
                  <a:pt x="0" y="62508"/>
                </a:lnTo>
                <a:lnTo>
                  <a:pt x="0" y="62508"/>
                </a:lnTo>
                <a:lnTo>
                  <a:pt x="8930" y="71438"/>
                </a:lnTo>
                <a:lnTo>
                  <a:pt x="17860" y="80367"/>
                </a:lnTo>
                <a:lnTo>
                  <a:pt x="26789" y="80367"/>
                </a:lnTo>
                <a:lnTo>
                  <a:pt x="35719" y="89297"/>
                </a:lnTo>
                <a:lnTo>
                  <a:pt x="44649" y="89297"/>
                </a:lnTo>
                <a:lnTo>
                  <a:pt x="62508" y="89297"/>
                </a:lnTo>
                <a:lnTo>
                  <a:pt x="80367" y="89297"/>
                </a:lnTo>
                <a:lnTo>
                  <a:pt x="89297" y="98227"/>
                </a:lnTo>
                <a:lnTo>
                  <a:pt x="107156" y="98227"/>
                </a:lnTo>
                <a:lnTo>
                  <a:pt x="116086" y="98227"/>
                </a:lnTo>
                <a:lnTo>
                  <a:pt x="125016" y="89297"/>
                </a:lnTo>
                <a:lnTo>
                  <a:pt x="133946" y="89297"/>
                </a:lnTo>
                <a:lnTo>
                  <a:pt x="142875" y="89297"/>
                </a:lnTo>
                <a:lnTo>
                  <a:pt x="151805" y="89297"/>
                </a:lnTo>
                <a:lnTo>
                  <a:pt x="151805" y="80367"/>
                </a:lnTo>
                <a:lnTo>
                  <a:pt x="151805" y="71438"/>
                </a:lnTo>
                <a:lnTo>
                  <a:pt x="151805" y="71438"/>
                </a:lnTo>
                <a:lnTo>
                  <a:pt x="151805" y="62508"/>
                </a:lnTo>
                <a:lnTo>
                  <a:pt x="151805" y="62508"/>
                </a:lnTo>
                <a:lnTo>
                  <a:pt x="151805" y="62508"/>
                </a:lnTo>
                <a:lnTo>
                  <a:pt x="142875" y="53578"/>
                </a:lnTo>
                <a:lnTo>
                  <a:pt x="142875" y="53578"/>
                </a:lnTo>
                <a:lnTo>
                  <a:pt x="142875" y="53578"/>
                </a:lnTo>
                <a:lnTo>
                  <a:pt x="133946" y="53578"/>
                </a:lnTo>
                <a:lnTo>
                  <a:pt x="133946" y="53578"/>
                </a:lnTo>
                <a:lnTo>
                  <a:pt x="133946" y="53578"/>
                </a:lnTo>
                <a:lnTo>
                  <a:pt x="133946" y="53578"/>
                </a:lnTo>
                <a:lnTo>
                  <a:pt x="133946" y="62508"/>
                </a:lnTo>
                <a:lnTo>
                  <a:pt x="133946" y="62508"/>
                </a:lnTo>
                <a:lnTo>
                  <a:pt x="133946" y="71438"/>
                </a:lnTo>
                <a:lnTo>
                  <a:pt x="142875" y="80367"/>
                </a:lnTo>
                <a:lnTo>
                  <a:pt x="151805" y="80367"/>
                </a:lnTo>
                <a:lnTo>
                  <a:pt x="169664" y="89297"/>
                </a:lnTo>
                <a:lnTo>
                  <a:pt x="178594" y="98227"/>
                </a:lnTo>
                <a:lnTo>
                  <a:pt x="196453" y="98227"/>
                </a:lnTo>
                <a:lnTo>
                  <a:pt x="214313" y="107156"/>
                </a:lnTo>
                <a:lnTo>
                  <a:pt x="232172" y="116086"/>
                </a:lnTo>
                <a:lnTo>
                  <a:pt x="250031" y="116086"/>
                </a:lnTo>
                <a:lnTo>
                  <a:pt x="276821" y="125016"/>
                </a:lnTo>
                <a:lnTo>
                  <a:pt x="276821" y="12501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Freeform 241"/>
          <p:cNvSpPr/>
          <p:nvPr/>
        </p:nvSpPr>
        <p:spPr>
          <a:xfrm>
            <a:off x="4045148" y="2000250"/>
            <a:ext cx="214314" cy="223243"/>
          </a:xfrm>
          <a:custGeom>
            <a:avLst/>
            <a:gdLst/>
            <a:ahLst/>
            <a:cxnLst/>
            <a:rect l="0" t="0" r="0" b="0"/>
            <a:pathLst>
              <a:path w="214314" h="223243">
                <a:moveTo>
                  <a:pt x="107157" y="8929"/>
                </a:moveTo>
                <a:lnTo>
                  <a:pt x="107157" y="8929"/>
                </a:lnTo>
                <a:lnTo>
                  <a:pt x="98227" y="8929"/>
                </a:lnTo>
                <a:lnTo>
                  <a:pt x="89297" y="0"/>
                </a:lnTo>
                <a:lnTo>
                  <a:pt x="80368" y="0"/>
                </a:lnTo>
                <a:lnTo>
                  <a:pt x="71438" y="0"/>
                </a:lnTo>
                <a:lnTo>
                  <a:pt x="62508" y="0"/>
                </a:lnTo>
                <a:lnTo>
                  <a:pt x="53579" y="8929"/>
                </a:lnTo>
                <a:lnTo>
                  <a:pt x="35719" y="8929"/>
                </a:lnTo>
                <a:lnTo>
                  <a:pt x="26790" y="17859"/>
                </a:lnTo>
                <a:lnTo>
                  <a:pt x="1786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0" y="44648"/>
                </a:lnTo>
                <a:lnTo>
                  <a:pt x="0" y="53578"/>
                </a:lnTo>
                <a:lnTo>
                  <a:pt x="8930" y="62508"/>
                </a:lnTo>
                <a:lnTo>
                  <a:pt x="8930" y="62508"/>
                </a:lnTo>
                <a:lnTo>
                  <a:pt x="17860" y="71437"/>
                </a:lnTo>
                <a:lnTo>
                  <a:pt x="35719" y="80367"/>
                </a:lnTo>
                <a:lnTo>
                  <a:pt x="53579" y="98226"/>
                </a:lnTo>
                <a:lnTo>
                  <a:pt x="71438" y="107156"/>
                </a:lnTo>
                <a:lnTo>
                  <a:pt x="89297" y="116086"/>
                </a:lnTo>
                <a:lnTo>
                  <a:pt x="107157" y="125015"/>
                </a:lnTo>
                <a:lnTo>
                  <a:pt x="125016" y="133945"/>
                </a:lnTo>
                <a:lnTo>
                  <a:pt x="151805" y="142875"/>
                </a:lnTo>
                <a:lnTo>
                  <a:pt x="169665" y="160734"/>
                </a:lnTo>
                <a:lnTo>
                  <a:pt x="178594" y="169664"/>
                </a:lnTo>
                <a:lnTo>
                  <a:pt x="196454" y="178594"/>
                </a:lnTo>
                <a:lnTo>
                  <a:pt x="205383" y="187523"/>
                </a:lnTo>
                <a:lnTo>
                  <a:pt x="214313" y="196453"/>
                </a:lnTo>
                <a:lnTo>
                  <a:pt x="214313" y="205383"/>
                </a:lnTo>
                <a:lnTo>
                  <a:pt x="214313" y="214312"/>
                </a:lnTo>
                <a:lnTo>
                  <a:pt x="205383" y="214312"/>
                </a:lnTo>
                <a:lnTo>
                  <a:pt x="205383" y="223242"/>
                </a:lnTo>
                <a:lnTo>
                  <a:pt x="187524" y="223242"/>
                </a:lnTo>
                <a:lnTo>
                  <a:pt x="178594" y="223242"/>
                </a:lnTo>
                <a:lnTo>
                  <a:pt x="160735" y="223242"/>
                </a:lnTo>
                <a:lnTo>
                  <a:pt x="151805" y="223242"/>
                </a:lnTo>
                <a:lnTo>
                  <a:pt x="133946" y="223242"/>
                </a:lnTo>
                <a:lnTo>
                  <a:pt x="116086" y="223242"/>
                </a:lnTo>
                <a:lnTo>
                  <a:pt x="98227" y="214312"/>
                </a:lnTo>
                <a:lnTo>
                  <a:pt x="89297" y="214312"/>
                </a:lnTo>
                <a:lnTo>
                  <a:pt x="71438" y="205383"/>
                </a:lnTo>
                <a:lnTo>
                  <a:pt x="62508" y="205383"/>
                </a:lnTo>
                <a:lnTo>
                  <a:pt x="53579" y="196453"/>
                </a:lnTo>
                <a:lnTo>
                  <a:pt x="53579" y="196453"/>
                </a:lnTo>
                <a:lnTo>
                  <a:pt x="44649" y="187523"/>
                </a:lnTo>
                <a:lnTo>
                  <a:pt x="44649" y="18752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Freeform 242"/>
          <p:cNvSpPr/>
          <p:nvPr/>
        </p:nvSpPr>
        <p:spPr>
          <a:xfrm>
            <a:off x="4277320" y="2044898"/>
            <a:ext cx="178595" cy="178595"/>
          </a:xfrm>
          <a:custGeom>
            <a:avLst/>
            <a:gdLst/>
            <a:ahLst/>
            <a:cxnLst/>
            <a:rect l="0" t="0" r="0" b="0"/>
            <a:pathLst>
              <a:path w="178595" h="178595">
                <a:moveTo>
                  <a:pt x="125016" y="8930"/>
                </a:moveTo>
                <a:lnTo>
                  <a:pt x="116086" y="8930"/>
                </a:lnTo>
                <a:lnTo>
                  <a:pt x="116086" y="8930"/>
                </a:lnTo>
                <a:lnTo>
                  <a:pt x="107157" y="0"/>
                </a:lnTo>
                <a:lnTo>
                  <a:pt x="98227" y="0"/>
                </a:lnTo>
                <a:lnTo>
                  <a:pt x="89297" y="8930"/>
                </a:lnTo>
                <a:lnTo>
                  <a:pt x="80368" y="8930"/>
                </a:lnTo>
                <a:lnTo>
                  <a:pt x="71438" y="8930"/>
                </a:lnTo>
                <a:lnTo>
                  <a:pt x="62508" y="17860"/>
                </a:lnTo>
                <a:lnTo>
                  <a:pt x="53578" y="17860"/>
                </a:lnTo>
                <a:lnTo>
                  <a:pt x="44649" y="26789"/>
                </a:lnTo>
                <a:lnTo>
                  <a:pt x="35719" y="35719"/>
                </a:lnTo>
                <a:lnTo>
                  <a:pt x="26789" y="44649"/>
                </a:lnTo>
                <a:lnTo>
                  <a:pt x="17860" y="53578"/>
                </a:lnTo>
                <a:lnTo>
                  <a:pt x="8930" y="62508"/>
                </a:lnTo>
                <a:lnTo>
                  <a:pt x="0" y="71438"/>
                </a:lnTo>
                <a:lnTo>
                  <a:pt x="0" y="80367"/>
                </a:lnTo>
                <a:lnTo>
                  <a:pt x="0" y="89297"/>
                </a:lnTo>
                <a:lnTo>
                  <a:pt x="0" y="98227"/>
                </a:lnTo>
                <a:lnTo>
                  <a:pt x="0" y="107156"/>
                </a:lnTo>
                <a:lnTo>
                  <a:pt x="8930" y="116086"/>
                </a:lnTo>
                <a:lnTo>
                  <a:pt x="17860" y="125016"/>
                </a:lnTo>
                <a:lnTo>
                  <a:pt x="26789" y="133946"/>
                </a:lnTo>
                <a:lnTo>
                  <a:pt x="44649" y="142875"/>
                </a:lnTo>
                <a:lnTo>
                  <a:pt x="53578" y="151805"/>
                </a:lnTo>
                <a:lnTo>
                  <a:pt x="71438" y="151805"/>
                </a:lnTo>
                <a:lnTo>
                  <a:pt x="98227" y="160735"/>
                </a:lnTo>
                <a:lnTo>
                  <a:pt x="116086" y="160735"/>
                </a:lnTo>
                <a:lnTo>
                  <a:pt x="133946" y="169664"/>
                </a:lnTo>
                <a:lnTo>
                  <a:pt x="151805" y="169664"/>
                </a:lnTo>
                <a:lnTo>
                  <a:pt x="178594" y="178594"/>
                </a:lnTo>
                <a:lnTo>
                  <a:pt x="178594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Freeform 243"/>
          <p:cNvSpPr/>
          <p:nvPr/>
        </p:nvSpPr>
        <p:spPr>
          <a:xfrm>
            <a:off x="4268391" y="2080617"/>
            <a:ext cx="160735" cy="53579"/>
          </a:xfrm>
          <a:custGeom>
            <a:avLst/>
            <a:gdLst/>
            <a:ahLst/>
            <a:cxnLst/>
            <a:rect l="0" t="0" r="0" b="0"/>
            <a:pathLst>
              <a:path w="160735" h="53579">
                <a:moveTo>
                  <a:pt x="160734" y="0"/>
                </a:moveTo>
                <a:lnTo>
                  <a:pt x="160734" y="0"/>
                </a:lnTo>
                <a:lnTo>
                  <a:pt x="151804" y="0"/>
                </a:lnTo>
                <a:lnTo>
                  <a:pt x="142875" y="0"/>
                </a:lnTo>
                <a:lnTo>
                  <a:pt x="142875" y="8930"/>
                </a:lnTo>
                <a:lnTo>
                  <a:pt x="133945" y="8930"/>
                </a:lnTo>
                <a:lnTo>
                  <a:pt x="116086" y="8930"/>
                </a:lnTo>
                <a:lnTo>
                  <a:pt x="107156" y="17859"/>
                </a:lnTo>
                <a:lnTo>
                  <a:pt x="98226" y="17859"/>
                </a:lnTo>
                <a:lnTo>
                  <a:pt x="89297" y="26789"/>
                </a:lnTo>
                <a:lnTo>
                  <a:pt x="71437" y="26789"/>
                </a:lnTo>
                <a:lnTo>
                  <a:pt x="62507" y="35719"/>
                </a:lnTo>
                <a:lnTo>
                  <a:pt x="44648" y="35719"/>
                </a:lnTo>
                <a:lnTo>
                  <a:pt x="35718" y="35719"/>
                </a:lnTo>
                <a:lnTo>
                  <a:pt x="26789" y="44648"/>
                </a:lnTo>
                <a:lnTo>
                  <a:pt x="17859" y="44648"/>
                </a:lnTo>
                <a:lnTo>
                  <a:pt x="0" y="53578"/>
                </a:lnTo>
                <a:lnTo>
                  <a:pt x="0" y="5357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Freeform 244"/>
          <p:cNvSpPr/>
          <p:nvPr/>
        </p:nvSpPr>
        <p:spPr>
          <a:xfrm>
            <a:off x="4491633" y="2214562"/>
            <a:ext cx="133946" cy="223243"/>
          </a:xfrm>
          <a:custGeom>
            <a:avLst/>
            <a:gdLst/>
            <a:ahLst/>
            <a:cxnLst/>
            <a:rect l="0" t="0" r="0" b="0"/>
            <a:pathLst>
              <a:path w="133946" h="223243">
                <a:moveTo>
                  <a:pt x="116086" y="0"/>
                </a:moveTo>
                <a:lnTo>
                  <a:pt x="116086" y="8930"/>
                </a:lnTo>
                <a:lnTo>
                  <a:pt x="116086" y="35719"/>
                </a:lnTo>
                <a:lnTo>
                  <a:pt x="125015" y="53578"/>
                </a:lnTo>
                <a:lnTo>
                  <a:pt x="125015" y="71438"/>
                </a:lnTo>
                <a:lnTo>
                  <a:pt x="125015" y="89297"/>
                </a:lnTo>
                <a:lnTo>
                  <a:pt x="133945" y="107157"/>
                </a:lnTo>
                <a:lnTo>
                  <a:pt x="125015" y="116086"/>
                </a:lnTo>
                <a:lnTo>
                  <a:pt x="125015" y="133946"/>
                </a:lnTo>
                <a:lnTo>
                  <a:pt x="125015" y="142875"/>
                </a:lnTo>
                <a:lnTo>
                  <a:pt x="116086" y="160735"/>
                </a:lnTo>
                <a:lnTo>
                  <a:pt x="107156" y="169664"/>
                </a:lnTo>
                <a:lnTo>
                  <a:pt x="98226" y="178594"/>
                </a:lnTo>
                <a:lnTo>
                  <a:pt x="80367" y="187524"/>
                </a:lnTo>
                <a:lnTo>
                  <a:pt x="62508" y="196453"/>
                </a:lnTo>
                <a:lnTo>
                  <a:pt x="53578" y="205383"/>
                </a:lnTo>
                <a:lnTo>
                  <a:pt x="35719" y="205383"/>
                </a:lnTo>
                <a:lnTo>
                  <a:pt x="26789" y="214313"/>
                </a:lnTo>
                <a:lnTo>
                  <a:pt x="0" y="223242"/>
                </a:lnTo>
                <a:lnTo>
                  <a:pt x="0" y="22324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Freeform 245"/>
          <p:cNvSpPr/>
          <p:nvPr/>
        </p:nvSpPr>
        <p:spPr>
          <a:xfrm>
            <a:off x="4813102" y="1919883"/>
            <a:ext cx="294680" cy="312540"/>
          </a:xfrm>
          <a:custGeom>
            <a:avLst/>
            <a:gdLst/>
            <a:ahLst/>
            <a:cxnLst/>
            <a:rect l="0" t="0" r="0" b="0"/>
            <a:pathLst>
              <a:path w="294680" h="312540">
                <a:moveTo>
                  <a:pt x="35718" y="17859"/>
                </a:moveTo>
                <a:lnTo>
                  <a:pt x="35718" y="8929"/>
                </a:lnTo>
                <a:lnTo>
                  <a:pt x="44648" y="8929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8929"/>
                </a:lnTo>
                <a:lnTo>
                  <a:pt x="44648" y="8929"/>
                </a:lnTo>
                <a:lnTo>
                  <a:pt x="44648" y="17859"/>
                </a:lnTo>
                <a:lnTo>
                  <a:pt x="53578" y="26789"/>
                </a:lnTo>
                <a:lnTo>
                  <a:pt x="53578" y="35718"/>
                </a:lnTo>
                <a:lnTo>
                  <a:pt x="53578" y="53578"/>
                </a:lnTo>
                <a:lnTo>
                  <a:pt x="53578" y="71437"/>
                </a:lnTo>
                <a:lnTo>
                  <a:pt x="53578" y="80367"/>
                </a:lnTo>
                <a:lnTo>
                  <a:pt x="53578" y="98226"/>
                </a:lnTo>
                <a:lnTo>
                  <a:pt x="53578" y="116086"/>
                </a:lnTo>
                <a:lnTo>
                  <a:pt x="53578" y="133945"/>
                </a:lnTo>
                <a:lnTo>
                  <a:pt x="53578" y="151804"/>
                </a:lnTo>
                <a:lnTo>
                  <a:pt x="53578" y="169664"/>
                </a:lnTo>
                <a:lnTo>
                  <a:pt x="53578" y="187523"/>
                </a:lnTo>
                <a:lnTo>
                  <a:pt x="44648" y="205382"/>
                </a:lnTo>
                <a:lnTo>
                  <a:pt x="44648" y="223242"/>
                </a:lnTo>
                <a:lnTo>
                  <a:pt x="35718" y="241101"/>
                </a:lnTo>
                <a:lnTo>
                  <a:pt x="35718" y="250031"/>
                </a:lnTo>
                <a:lnTo>
                  <a:pt x="26789" y="267890"/>
                </a:lnTo>
                <a:lnTo>
                  <a:pt x="26789" y="276820"/>
                </a:lnTo>
                <a:lnTo>
                  <a:pt x="17859" y="285750"/>
                </a:lnTo>
                <a:lnTo>
                  <a:pt x="17859" y="294679"/>
                </a:lnTo>
                <a:lnTo>
                  <a:pt x="8929" y="303609"/>
                </a:lnTo>
                <a:lnTo>
                  <a:pt x="8929" y="303609"/>
                </a:lnTo>
                <a:lnTo>
                  <a:pt x="8929" y="303609"/>
                </a:lnTo>
                <a:lnTo>
                  <a:pt x="8929" y="312539"/>
                </a:lnTo>
                <a:lnTo>
                  <a:pt x="0" y="312539"/>
                </a:lnTo>
                <a:lnTo>
                  <a:pt x="0" y="303609"/>
                </a:lnTo>
                <a:lnTo>
                  <a:pt x="0" y="303609"/>
                </a:lnTo>
                <a:lnTo>
                  <a:pt x="0" y="294679"/>
                </a:lnTo>
                <a:lnTo>
                  <a:pt x="0" y="294679"/>
                </a:lnTo>
                <a:lnTo>
                  <a:pt x="8929" y="285750"/>
                </a:lnTo>
                <a:lnTo>
                  <a:pt x="8929" y="267890"/>
                </a:lnTo>
                <a:lnTo>
                  <a:pt x="8929" y="258961"/>
                </a:lnTo>
                <a:lnTo>
                  <a:pt x="17859" y="250031"/>
                </a:lnTo>
                <a:lnTo>
                  <a:pt x="26789" y="232171"/>
                </a:lnTo>
                <a:lnTo>
                  <a:pt x="26789" y="223242"/>
                </a:lnTo>
                <a:lnTo>
                  <a:pt x="35718" y="205382"/>
                </a:lnTo>
                <a:lnTo>
                  <a:pt x="44648" y="187523"/>
                </a:lnTo>
                <a:lnTo>
                  <a:pt x="62507" y="169664"/>
                </a:lnTo>
                <a:lnTo>
                  <a:pt x="71437" y="160734"/>
                </a:lnTo>
                <a:lnTo>
                  <a:pt x="80367" y="142875"/>
                </a:lnTo>
                <a:lnTo>
                  <a:pt x="98226" y="133945"/>
                </a:lnTo>
                <a:lnTo>
                  <a:pt x="116086" y="116086"/>
                </a:lnTo>
                <a:lnTo>
                  <a:pt x="125015" y="107156"/>
                </a:lnTo>
                <a:lnTo>
                  <a:pt x="142875" y="98226"/>
                </a:lnTo>
                <a:lnTo>
                  <a:pt x="160734" y="89296"/>
                </a:lnTo>
                <a:lnTo>
                  <a:pt x="169664" y="89296"/>
                </a:lnTo>
                <a:lnTo>
                  <a:pt x="187523" y="80367"/>
                </a:lnTo>
                <a:lnTo>
                  <a:pt x="196453" y="71437"/>
                </a:lnTo>
                <a:lnTo>
                  <a:pt x="205382" y="62507"/>
                </a:lnTo>
                <a:lnTo>
                  <a:pt x="214312" y="62507"/>
                </a:lnTo>
                <a:lnTo>
                  <a:pt x="214312" y="62507"/>
                </a:lnTo>
                <a:lnTo>
                  <a:pt x="223242" y="62507"/>
                </a:lnTo>
                <a:lnTo>
                  <a:pt x="223242" y="62507"/>
                </a:lnTo>
                <a:lnTo>
                  <a:pt x="223242" y="62507"/>
                </a:lnTo>
                <a:lnTo>
                  <a:pt x="214312" y="71437"/>
                </a:lnTo>
                <a:lnTo>
                  <a:pt x="214312" y="71437"/>
                </a:lnTo>
                <a:lnTo>
                  <a:pt x="205382" y="80367"/>
                </a:lnTo>
                <a:lnTo>
                  <a:pt x="196453" y="89296"/>
                </a:lnTo>
                <a:lnTo>
                  <a:pt x="187523" y="98226"/>
                </a:lnTo>
                <a:lnTo>
                  <a:pt x="178593" y="107156"/>
                </a:lnTo>
                <a:lnTo>
                  <a:pt x="169664" y="116086"/>
                </a:lnTo>
                <a:lnTo>
                  <a:pt x="151804" y="125015"/>
                </a:lnTo>
                <a:lnTo>
                  <a:pt x="142875" y="133945"/>
                </a:lnTo>
                <a:lnTo>
                  <a:pt x="125015" y="142875"/>
                </a:lnTo>
                <a:lnTo>
                  <a:pt x="116086" y="151804"/>
                </a:lnTo>
                <a:lnTo>
                  <a:pt x="107156" y="160734"/>
                </a:lnTo>
                <a:lnTo>
                  <a:pt x="89296" y="169664"/>
                </a:lnTo>
                <a:lnTo>
                  <a:pt x="80367" y="187523"/>
                </a:lnTo>
                <a:lnTo>
                  <a:pt x="71437" y="196453"/>
                </a:lnTo>
                <a:lnTo>
                  <a:pt x="71437" y="205382"/>
                </a:lnTo>
                <a:lnTo>
                  <a:pt x="62507" y="214312"/>
                </a:lnTo>
                <a:lnTo>
                  <a:pt x="62507" y="223242"/>
                </a:lnTo>
                <a:lnTo>
                  <a:pt x="71437" y="241101"/>
                </a:lnTo>
                <a:lnTo>
                  <a:pt x="80367" y="250031"/>
                </a:lnTo>
                <a:lnTo>
                  <a:pt x="89296" y="250031"/>
                </a:lnTo>
                <a:lnTo>
                  <a:pt x="98226" y="267890"/>
                </a:lnTo>
                <a:lnTo>
                  <a:pt x="116086" y="276820"/>
                </a:lnTo>
                <a:lnTo>
                  <a:pt x="133945" y="276820"/>
                </a:lnTo>
                <a:lnTo>
                  <a:pt x="160734" y="285750"/>
                </a:lnTo>
                <a:lnTo>
                  <a:pt x="178593" y="294679"/>
                </a:lnTo>
                <a:lnTo>
                  <a:pt x="196453" y="294679"/>
                </a:lnTo>
                <a:lnTo>
                  <a:pt x="214312" y="303609"/>
                </a:lnTo>
                <a:lnTo>
                  <a:pt x="232171" y="303609"/>
                </a:lnTo>
                <a:lnTo>
                  <a:pt x="250031" y="303609"/>
                </a:lnTo>
                <a:lnTo>
                  <a:pt x="267890" y="303609"/>
                </a:lnTo>
                <a:lnTo>
                  <a:pt x="294679" y="312539"/>
                </a:lnTo>
                <a:lnTo>
                  <a:pt x="294679" y="31253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Freeform 246"/>
          <p:cNvSpPr/>
          <p:nvPr/>
        </p:nvSpPr>
        <p:spPr>
          <a:xfrm>
            <a:off x="5125641" y="2080617"/>
            <a:ext cx="169665" cy="125017"/>
          </a:xfrm>
          <a:custGeom>
            <a:avLst/>
            <a:gdLst/>
            <a:ahLst/>
            <a:cxnLst/>
            <a:rect l="0" t="0" r="0" b="0"/>
            <a:pathLst>
              <a:path w="169665" h="125017">
                <a:moveTo>
                  <a:pt x="133945" y="8930"/>
                </a:moveTo>
                <a:lnTo>
                  <a:pt x="125015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6" y="0"/>
                </a:lnTo>
                <a:lnTo>
                  <a:pt x="89297" y="0"/>
                </a:lnTo>
                <a:lnTo>
                  <a:pt x="80367" y="0"/>
                </a:lnTo>
                <a:lnTo>
                  <a:pt x="71437" y="0"/>
                </a:lnTo>
                <a:lnTo>
                  <a:pt x="53578" y="8930"/>
                </a:lnTo>
                <a:lnTo>
                  <a:pt x="44648" y="8930"/>
                </a:lnTo>
                <a:lnTo>
                  <a:pt x="26789" y="17859"/>
                </a:lnTo>
                <a:lnTo>
                  <a:pt x="17859" y="26789"/>
                </a:lnTo>
                <a:lnTo>
                  <a:pt x="8929" y="35719"/>
                </a:lnTo>
                <a:lnTo>
                  <a:pt x="8929" y="44648"/>
                </a:lnTo>
                <a:lnTo>
                  <a:pt x="0" y="53578"/>
                </a:lnTo>
                <a:lnTo>
                  <a:pt x="0" y="62508"/>
                </a:lnTo>
                <a:lnTo>
                  <a:pt x="0" y="71437"/>
                </a:lnTo>
                <a:lnTo>
                  <a:pt x="0" y="80367"/>
                </a:lnTo>
                <a:lnTo>
                  <a:pt x="0" y="80367"/>
                </a:lnTo>
                <a:lnTo>
                  <a:pt x="8929" y="89297"/>
                </a:lnTo>
                <a:lnTo>
                  <a:pt x="26789" y="98227"/>
                </a:lnTo>
                <a:lnTo>
                  <a:pt x="35718" y="98227"/>
                </a:lnTo>
                <a:lnTo>
                  <a:pt x="53578" y="107156"/>
                </a:lnTo>
                <a:lnTo>
                  <a:pt x="80367" y="116086"/>
                </a:lnTo>
                <a:lnTo>
                  <a:pt x="98226" y="116086"/>
                </a:lnTo>
                <a:lnTo>
                  <a:pt x="116086" y="116086"/>
                </a:lnTo>
                <a:lnTo>
                  <a:pt x="142875" y="125016"/>
                </a:lnTo>
                <a:lnTo>
                  <a:pt x="169664" y="125016"/>
                </a:lnTo>
                <a:lnTo>
                  <a:pt x="169664" y="12501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Freeform 247"/>
          <p:cNvSpPr/>
          <p:nvPr/>
        </p:nvSpPr>
        <p:spPr>
          <a:xfrm>
            <a:off x="5107781" y="2089547"/>
            <a:ext cx="151806" cy="44649"/>
          </a:xfrm>
          <a:custGeom>
            <a:avLst/>
            <a:gdLst/>
            <a:ahLst/>
            <a:cxnLst/>
            <a:rect l="0" t="0" r="0" b="0"/>
            <a:pathLst>
              <a:path w="151806" h="44649">
                <a:moveTo>
                  <a:pt x="151805" y="0"/>
                </a:moveTo>
                <a:lnTo>
                  <a:pt x="151805" y="0"/>
                </a:lnTo>
                <a:lnTo>
                  <a:pt x="142875" y="0"/>
                </a:lnTo>
                <a:lnTo>
                  <a:pt x="133946" y="0"/>
                </a:lnTo>
                <a:lnTo>
                  <a:pt x="125016" y="0"/>
                </a:lnTo>
                <a:lnTo>
                  <a:pt x="116086" y="8929"/>
                </a:lnTo>
                <a:lnTo>
                  <a:pt x="98227" y="8929"/>
                </a:lnTo>
                <a:lnTo>
                  <a:pt x="89297" y="17859"/>
                </a:lnTo>
                <a:lnTo>
                  <a:pt x="80367" y="17859"/>
                </a:lnTo>
                <a:lnTo>
                  <a:pt x="62508" y="26789"/>
                </a:lnTo>
                <a:lnTo>
                  <a:pt x="53578" y="26789"/>
                </a:lnTo>
                <a:lnTo>
                  <a:pt x="35719" y="26789"/>
                </a:lnTo>
                <a:lnTo>
                  <a:pt x="26789" y="35718"/>
                </a:lnTo>
                <a:lnTo>
                  <a:pt x="17860" y="35718"/>
                </a:lnTo>
                <a:lnTo>
                  <a:pt x="8930" y="44648"/>
                </a:lnTo>
                <a:lnTo>
                  <a:pt x="0" y="44648"/>
                </a:lnTo>
                <a:lnTo>
                  <a:pt x="0" y="4464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Freeform 248"/>
          <p:cNvSpPr/>
          <p:nvPr/>
        </p:nvSpPr>
        <p:spPr>
          <a:xfrm>
            <a:off x="5348883" y="2053828"/>
            <a:ext cx="151806" cy="142876"/>
          </a:xfrm>
          <a:custGeom>
            <a:avLst/>
            <a:gdLst/>
            <a:ahLst/>
            <a:cxnLst/>
            <a:rect l="0" t="0" r="0" b="0"/>
            <a:pathLst>
              <a:path w="151806" h="142876">
                <a:moveTo>
                  <a:pt x="116086" y="8930"/>
                </a:moveTo>
                <a:lnTo>
                  <a:pt x="116086" y="8930"/>
                </a:lnTo>
                <a:lnTo>
                  <a:pt x="107156" y="0"/>
                </a:lnTo>
                <a:lnTo>
                  <a:pt x="107156" y="0"/>
                </a:lnTo>
                <a:lnTo>
                  <a:pt x="98226" y="0"/>
                </a:lnTo>
                <a:lnTo>
                  <a:pt x="89297" y="0"/>
                </a:lnTo>
                <a:lnTo>
                  <a:pt x="80367" y="0"/>
                </a:lnTo>
                <a:lnTo>
                  <a:pt x="71437" y="0"/>
                </a:lnTo>
                <a:lnTo>
                  <a:pt x="62508" y="8930"/>
                </a:lnTo>
                <a:lnTo>
                  <a:pt x="53578" y="8930"/>
                </a:lnTo>
                <a:lnTo>
                  <a:pt x="44648" y="17859"/>
                </a:lnTo>
                <a:lnTo>
                  <a:pt x="35719" y="17859"/>
                </a:lnTo>
                <a:lnTo>
                  <a:pt x="26789" y="26789"/>
                </a:lnTo>
                <a:lnTo>
                  <a:pt x="17859" y="35719"/>
                </a:lnTo>
                <a:lnTo>
                  <a:pt x="8930" y="44648"/>
                </a:lnTo>
                <a:lnTo>
                  <a:pt x="8930" y="53578"/>
                </a:lnTo>
                <a:lnTo>
                  <a:pt x="0" y="62508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8930" y="98226"/>
                </a:lnTo>
                <a:lnTo>
                  <a:pt x="17859" y="107156"/>
                </a:lnTo>
                <a:lnTo>
                  <a:pt x="26789" y="107156"/>
                </a:lnTo>
                <a:lnTo>
                  <a:pt x="44648" y="116086"/>
                </a:lnTo>
                <a:lnTo>
                  <a:pt x="62508" y="125016"/>
                </a:lnTo>
                <a:lnTo>
                  <a:pt x="80367" y="125016"/>
                </a:lnTo>
                <a:lnTo>
                  <a:pt x="98226" y="133945"/>
                </a:lnTo>
                <a:lnTo>
                  <a:pt x="125015" y="133945"/>
                </a:lnTo>
                <a:lnTo>
                  <a:pt x="151805" y="142875"/>
                </a:lnTo>
                <a:lnTo>
                  <a:pt x="151805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Freeform 249"/>
          <p:cNvSpPr/>
          <p:nvPr/>
        </p:nvSpPr>
        <p:spPr>
          <a:xfrm>
            <a:off x="5331023" y="2062758"/>
            <a:ext cx="178595" cy="53579"/>
          </a:xfrm>
          <a:custGeom>
            <a:avLst/>
            <a:gdLst/>
            <a:ahLst/>
            <a:cxnLst/>
            <a:rect l="0" t="0" r="0" b="0"/>
            <a:pathLst>
              <a:path w="178595" h="53579">
                <a:moveTo>
                  <a:pt x="178594" y="0"/>
                </a:moveTo>
                <a:lnTo>
                  <a:pt x="169665" y="0"/>
                </a:lnTo>
                <a:lnTo>
                  <a:pt x="160735" y="0"/>
                </a:lnTo>
                <a:lnTo>
                  <a:pt x="151805" y="0"/>
                </a:lnTo>
                <a:lnTo>
                  <a:pt x="142875" y="8929"/>
                </a:lnTo>
                <a:lnTo>
                  <a:pt x="133946" y="8929"/>
                </a:lnTo>
                <a:lnTo>
                  <a:pt x="125016" y="17859"/>
                </a:lnTo>
                <a:lnTo>
                  <a:pt x="107157" y="17859"/>
                </a:lnTo>
                <a:lnTo>
                  <a:pt x="98227" y="26789"/>
                </a:lnTo>
                <a:lnTo>
                  <a:pt x="89297" y="26789"/>
                </a:lnTo>
                <a:lnTo>
                  <a:pt x="71438" y="26789"/>
                </a:lnTo>
                <a:lnTo>
                  <a:pt x="62508" y="35718"/>
                </a:lnTo>
                <a:lnTo>
                  <a:pt x="53579" y="35718"/>
                </a:lnTo>
                <a:lnTo>
                  <a:pt x="44649" y="44648"/>
                </a:lnTo>
                <a:lnTo>
                  <a:pt x="26790" y="44648"/>
                </a:lnTo>
                <a:lnTo>
                  <a:pt x="17860" y="44648"/>
                </a:lnTo>
                <a:lnTo>
                  <a:pt x="8930" y="44648"/>
                </a:lnTo>
                <a:lnTo>
                  <a:pt x="0" y="53578"/>
                </a:lnTo>
                <a:lnTo>
                  <a:pt x="0" y="5357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Freeform 250"/>
          <p:cNvSpPr/>
          <p:nvPr/>
        </p:nvSpPr>
        <p:spPr>
          <a:xfrm>
            <a:off x="5589984" y="2044898"/>
            <a:ext cx="8931" cy="214314"/>
          </a:xfrm>
          <a:custGeom>
            <a:avLst/>
            <a:gdLst/>
            <a:ahLst/>
            <a:cxnLst/>
            <a:rect l="0" t="0" r="0" b="0"/>
            <a:pathLst>
              <a:path w="8931" h="214314">
                <a:moveTo>
                  <a:pt x="8930" y="0"/>
                </a:moveTo>
                <a:lnTo>
                  <a:pt x="893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8930" y="44649"/>
                </a:lnTo>
                <a:lnTo>
                  <a:pt x="8930" y="53578"/>
                </a:lnTo>
                <a:lnTo>
                  <a:pt x="8930" y="71438"/>
                </a:lnTo>
                <a:lnTo>
                  <a:pt x="8930" y="89297"/>
                </a:lnTo>
                <a:lnTo>
                  <a:pt x="8930" y="98227"/>
                </a:lnTo>
                <a:lnTo>
                  <a:pt x="8930" y="116086"/>
                </a:lnTo>
                <a:lnTo>
                  <a:pt x="8930" y="125016"/>
                </a:lnTo>
                <a:lnTo>
                  <a:pt x="8930" y="142875"/>
                </a:lnTo>
                <a:lnTo>
                  <a:pt x="8930" y="151805"/>
                </a:lnTo>
                <a:lnTo>
                  <a:pt x="8930" y="160735"/>
                </a:lnTo>
                <a:lnTo>
                  <a:pt x="8930" y="178594"/>
                </a:lnTo>
                <a:lnTo>
                  <a:pt x="8930" y="178594"/>
                </a:lnTo>
                <a:lnTo>
                  <a:pt x="8930" y="196453"/>
                </a:lnTo>
                <a:lnTo>
                  <a:pt x="0" y="205383"/>
                </a:lnTo>
                <a:lnTo>
                  <a:pt x="0" y="205383"/>
                </a:lnTo>
                <a:lnTo>
                  <a:pt x="0" y="214313"/>
                </a:lnTo>
                <a:lnTo>
                  <a:pt x="0" y="2143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Freeform 251"/>
          <p:cNvSpPr/>
          <p:nvPr/>
        </p:nvSpPr>
        <p:spPr>
          <a:xfrm>
            <a:off x="5589984" y="1910953"/>
            <a:ext cx="205384" cy="241102"/>
          </a:xfrm>
          <a:custGeom>
            <a:avLst/>
            <a:gdLst/>
            <a:ahLst/>
            <a:cxnLst/>
            <a:rect l="0" t="0" r="0" b="0"/>
            <a:pathLst>
              <a:path w="205384" h="241102">
                <a:moveTo>
                  <a:pt x="62508" y="0"/>
                </a:moveTo>
                <a:lnTo>
                  <a:pt x="71438" y="0"/>
                </a:lnTo>
                <a:lnTo>
                  <a:pt x="80368" y="0"/>
                </a:lnTo>
                <a:lnTo>
                  <a:pt x="89297" y="0"/>
                </a:lnTo>
                <a:lnTo>
                  <a:pt x="107157" y="8930"/>
                </a:lnTo>
                <a:lnTo>
                  <a:pt x="116086" y="17859"/>
                </a:lnTo>
                <a:lnTo>
                  <a:pt x="133946" y="26789"/>
                </a:lnTo>
                <a:lnTo>
                  <a:pt x="142875" y="35719"/>
                </a:lnTo>
                <a:lnTo>
                  <a:pt x="160735" y="44648"/>
                </a:lnTo>
                <a:lnTo>
                  <a:pt x="169664" y="62508"/>
                </a:lnTo>
                <a:lnTo>
                  <a:pt x="178594" y="71437"/>
                </a:lnTo>
                <a:lnTo>
                  <a:pt x="196454" y="89297"/>
                </a:lnTo>
                <a:lnTo>
                  <a:pt x="205383" y="107156"/>
                </a:lnTo>
                <a:lnTo>
                  <a:pt x="205383" y="116086"/>
                </a:lnTo>
                <a:lnTo>
                  <a:pt x="205383" y="133945"/>
                </a:lnTo>
                <a:lnTo>
                  <a:pt x="205383" y="151805"/>
                </a:lnTo>
                <a:lnTo>
                  <a:pt x="205383" y="160734"/>
                </a:lnTo>
                <a:lnTo>
                  <a:pt x="196454" y="169664"/>
                </a:lnTo>
                <a:lnTo>
                  <a:pt x="196454" y="178594"/>
                </a:lnTo>
                <a:lnTo>
                  <a:pt x="187524" y="187523"/>
                </a:lnTo>
                <a:lnTo>
                  <a:pt x="169664" y="196453"/>
                </a:lnTo>
                <a:lnTo>
                  <a:pt x="160735" y="205383"/>
                </a:lnTo>
                <a:lnTo>
                  <a:pt x="142875" y="205383"/>
                </a:lnTo>
                <a:lnTo>
                  <a:pt x="133946" y="214312"/>
                </a:lnTo>
                <a:lnTo>
                  <a:pt x="116086" y="214312"/>
                </a:lnTo>
                <a:lnTo>
                  <a:pt x="98227" y="223242"/>
                </a:lnTo>
                <a:lnTo>
                  <a:pt x="80368" y="223242"/>
                </a:lnTo>
                <a:lnTo>
                  <a:pt x="62508" y="232172"/>
                </a:lnTo>
                <a:lnTo>
                  <a:pt x="53579" y="232172"/>
                </a:lnTo>
                <a:lnTo>
                  <a:pt x="35719" y="232172"/>
                </a:lnTo>
                <a:lnTo>
                  <a:pt x="26789" y="232172"/>
                </a:lnTo>
                <a:lnTo>
                  <a:pt x="0" y="241101"/>
                </a:lnTo>
                <a:lnTo>
                  <a:pt x="0" y="24110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Freeform 252"/>
          <p:cNvSpPr/>
          <p:nvPr/>
        </p:nvSpPr>
        <p:spPr>
          <a:xfrm>
            <a:off x="6125766" y="1866304"/>
            <a:ext cx="26790" cy="366119"/>
          </a:xfrm>
          <a:custGeom>
            <a:avLst/>
            <a:gdLst/>
            <a:ahLst/>
            <a:cxnLst/>
            <a:rect l="0" t="0" r="0" b="0"/>
            <a:pathLst>
              <a:path w="26790" h="366119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44649"/>
                </a:lnTo>
                <a:lnTo>
                  <a:pt x="8929" y="62508"/>
                </a:lnTo>
                <a:lnTo>
                  <a:pt x="8929" y="71438"/>
                </a:lnTo>
                <a:lnTo>
                  <a:pt x="17859" y="89297"/>
                </a:lnTo>
                <a:lnTo>
                  <a:pt x="17859" y="107157"/>
                </a:lnTo>
                <a:lnTo>
                  <a:pt x="17859" y="125016"/>
                </a:lnTo>
                <a:lnTo>
                  <a:pt x="17859" y="142875"/>
                </a:lnTo>
                <a:lnTo>
                  <a:pt x="26789" y="160735"/>
                </a:lnTo>
                <a:lnTo>
                  <a:pt x="26789" y="187524"/>
                </a:lnTo>
                <a:lnTo>
                  <a:pt x="26789" y="205383"/>
                </a:lnTo>
                <a:lnTo>
                  <a:pt x="26789" y="223243"/>
                </a:lnTo>
                <a:lnTo>
                  <a:pt x="26789" y="241102"/>
                </a:lnTo>
                <a:lnTo>
                  <a:pt x="26789" y="258961"/>
                </a:lnTo>
                <a:lnTo>
                  <a:pt x="26789" y="276821"/>
                </a:lnTo>
                <a:lnTo>
                  <a:pt x="26789" y="294680"/>
                </a:lnTo>
                <a:lnTo>
                  <a:pt x="26789" y="303610"/>
                </a:lnTo>
                <a:lnTo>
                  <a:pt x="26789" y="321469"/>
                </a:lnTo>
                <a:lnTo>
                  <a:pt x="26789" y="330399"/>
                </a:lnTo>
                <a:lnTo>
                  <a:pt x="26789" y="339329"/>
                </a:lnTo>
                <a:lnTo>
                  <a:pt x="26789" y="348258"/>
                </a:lnTo>
                <a:lnTo>
                  <a:pt x="26789" y="357188"/>
                </a:lnTo>
                <a:lnTo>
                  <a:pt x="26789" y="366118"/>
                </a:lnTo>
                <a:lnTo>
                  <a:pt x="26789" y="3661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Freeform 253"/>
          <p:cNvSpPr/>
          <p:nvPr/>
        </p:nvSpPr>
        <p:spPr>
          <a:xfrm>
            <a:off x="6063258" y="2018109"/>
            <a:ext cx="232173" cy="35720"/>
          </a:xfrm>
          <a:custGeom>
            <a:avLst/>
            <a:gdLst/>
            <a:ahLst/>
            <a:cxnLst/>
            <a:rect l="0" t="0" r="0" b="0"/>
            <a:pathLst>
              <a:path w="232173" h="35720">
                <a:moveTo>
                  <a:pt x="8930" y="35719"/>
                </a:moveTo>
                <a:lnTo>
                  <a:pt x="0" y="35719"/>
                </a:lnTo>
                <a:lnTo>
                  <a:pt x="0" y="26789"/>
                </a:lnTo>
                <a:lnTo>
                  <a:pt x="8930" y="17860"/>
                </a:lnTo>
                <a:lnTo>
                  <a:pt x="8930" y="17860"/>
                </a:lnTo>
                <a:lnTo>
                  <a:pt x="17859" y="17860"/>
                </a:lnTo>
                <a:lnTo>
                  <a:pt x="26789" y="8930"/>
                </a:lnTo>
                <a:lnTo>
                  <a:pt x="35719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71437" y="8930"/>
                </a:lnTo>
                <a:lnTo>
                  <a:pt x="89297" y="0"/>
                </a:lnTo>
                <a:lnTo>
                  <a:pt x="107156" y="8930"/>
                </a:lnTo>
                <a:lnTo>
                  <a:pt x="125015" y="8930"/>
                </a:lnTo>
                <a:lnTo>
                  <a:pt x="142875" y="8930"/>
                </a:lnTo>
                <a:lnTo>
                  <a:pt x="160734" y="8930"/>
                </a:lnTo>
                <a:lnTo>
                  <a:pt x="178594" y="8930"/>
                </a:lnTo>
                <a:lnTo>
                  <a:pt x="187523" y="8930"/>
                </a:lnTo>
                <a:lnTo>
                  <a:pt x="205383" y="8930"/>
                </a:lnTo>
                <a:lnTo>
                  <a:pt x="214312" y="8930"/>
                </a:lnTo>
                <a:lnTo>
                  <a:pt x="232172" y="8930"/>
                </a:lnTo>
                <a:lnTo>
                  <a:pt x="232172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Freeform 254"/>
          <p:cNvSpPr/>
          <p:nvPr/>
        </p:nvSpPr>
        <p:spPr>
          <a:xfrm>
            <a:off x="6340078" y="1910953"/>
            <a:ext cx="258962" cy="339329"/>
          </a:xfrm>
          <a:custGeom>
            <a:avLst/>
            <a:gdLst/>
            <a:ahLst/>
            <a:cxnLst/>
            <a:rect l="0" t="0" r="0" b="0"/>
            <a:pathLst>
              <a:path w="258962" h="339329">
                <a:moveTo>
                  <a:pt x="0" y="0"/>
                </a:moveTo>
                <a:lnTo>
                  <a:pt x="0" y="0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17860" y="62508"/>
                </a:lnTo>
                <a:lnTo>
                  <a:pt x="17860" y="80367"/>
                </a:lnTo>
                <a:lnTo>
                  <a:pt x="26789" y="98226"/>
                </a:lnTo>
                <a:lnTo>
                  <a:pt x="35719" y="125016"/>
                </a:lnTo>
                <a:lnTo>
                  <a:pt x="35719" y="142875"/>
                </a:lnTo>
                <a:lnTo>
                  <a:pt x="35719" y="160734"/>
                </a:lnTo>
                <a:lnTo>
                  <a:pt x="44649" y="187523"/>
                </a:lnTo>
                <a:lnTo>
                  <a:pt x="44649" y="205383"/>
                </a:lnTo>
                <a:lnTo>
                  <a:pt x="44649" y="232172"/>
                </a:lnTo>
                <a:lnTo>
                  <a:pt x="44649" y="250031"/>
                </a:lnTo>
                <a:lnTo>
                  <a:pt x="44649" y="267891"/>
                </a:lnTo>
                <a:lnTo>
                  <a:pt x="44649" y="285750"/>
                </a:lnTo>
                <a:lnTo>
                  <a:pt x="44649" y="294680"/>
                </a:lnTo>
                <a:lnTo>
                  <a:pt x="44649" y="312539"/>
                </a:lnTo>
                <a:lnTo>
                  <a:pt x="44649" y="312539"/>
                </a:lnTo>
                <a:lnTo>
                  <a:pt x="44649" y="321469"/>
                </a:lnTo>
                <a:lnTo>
                  <a:pt x="44649" y="330398"/>
                </a:lnTo>
                <a:lnTo>
                  <a:pt x="44649" y="339328"/>
                </a:lnTo>
                <a:lnTo>
                  <a:pt x="44649" y="339328"/>
                </a:lnTo>
                <a:lnTo>
                  <a:pt x="44649" y="339328"/>
                </a:lnTo>
                <a:lnTo>
                  <a:pt x="44649" y="339328"/>
                </a:lnTo>
                <a:lnTo>
                  <a:pt x="44649" y="330398"/>
                </a:lnTo>
                <a:lnTo>
                  <a:pt x="44649" y="321469"/>
                </a:lnTo>
                <a:lnTo>
                  <a:pt x="44649" y="321469"/>
                </a:lnTo>
                <a:lnTo>
                  <a:pt x="44649" y="312539"/>
                </a:lnTo>
                <a:lnTo>
                  <a:pt x="44649" y="303609"/>
                </a:lnTo>
                <a:lnTo>
                  <a:pt x="44649" y="285750"/>
                </a:lnTo>
                <a:lnTo>
                  <a:pt x="44649" y="276820"/>
                </a:lnTo>
                <a:lnTo>
                  <a:pt x="44649" y="267891"/>
                </a:lnTo>
                <a:lnTo>
                  <a:pt x="44649" y="258961"/>
                </a:lnTo>
                <a:lnTo>
                  <a:pt x="44649" y="241101"/>
                </a:lnTo>
                <a:lnTo>
                  <a:pt x="53578" y="232172"/>
                </a:lnTo>
                <a:lnTo>
                  <a:pt x="53578" y="214312"/>
                </a:lnTo>
                <a:lnTo>
                  <a:pt x="53578" y="205383"/>
                </a:lnTo>
                <a:lnTo>
                  <a:pt x="53578" y="196453"/>
                </a:lnTo>
                <a:lnTo>
                  <a:pt x="62508" y="178594"/>
                </a:lnTo>
                <a:lnTo>
                  <a:pt x="62508" y="169664"/>
                </a:lnTo>
                <a:lnTo>
                  <a:pt x="71438" y="169664"/>
                </a:lnTo>
                <a:lnTo>
                  <a:pt x="80367" y="160734"/>
                </a:lnTo>
                <a:lnTo>
                  <a:pt x="89297" y="151805"/>
                </a:lnTo>
                <a:lnTo>
                  <a:pt x="89297" y="151805"/>
                </a:lnTo>
                <a:lnTo>
                  <a:pt x="98227" y="151805"/>
                </a:lnTo>
                <a:lnTo>
                  <a:pt x="107156" y="151805"/>
                </a:lnTo>
                <a:lnTo>
                  <a:pt x="125016" y="151805"/>
                </a:lnTo>
                <a:lnTo>
                  <a:pt x="133945" y="151805"/>
                </a:lnTo>
                <a:lnTo>
                  <a:pt x="142875" y="151805"/>
                </a:lnTo>
                <a:lnTo>
                  <a:pt x="151805" y="160734"/>
                </a:lnTo>
                <a:lnTo>
                  <a:pt x="169664" y="169664"/>
                </a:lnTo>
                <a:lnTo>
                  <a:pt x="178594" y="178594"/>
                </a:lnTo>
                <a:lnTo>
                  <a:pt x="187524" y="187523"/>
                </a:lnTo>
                <a:lnTo>
                  <a:pt x="196453" y="196453"/>
                </a:lnTo>
                <a:lnTo>
                  <a:pt x="205383" y="205383"/>
                </a:lnTo>
                <a:lnTo>
                  <a:pt x="214313" y="223242"/>
                </a:lnTo>
                <a:lnTo>
                  <a:pt x="223242" y="232172"/>
                </a:lnTo>
                <a:lnTo>
                  <a:pt x="223242" y="241101"/>
                </a:lnTo>
                <a:lnTo>
                  <a:pt x="232172" y="258961"/>
                </a:lnTo>
                <a:lnTo>
                  <a:pt x="232172" y="267891"/>
                </a:lnTo>
                <a:lnTo>
                  <a:pt x="241102" y="276820"/>
                </a:lnTo>
                <a:lnTo>
                  <a:pt x="241102" y="285750"/>
                </a:lnTo>
                <a:lnTo>
                  <a:pt x="250031" y="303609"/>
                </a:lnTo>
                <a:lnTo>
                  <a:pt x="250031" y="312539"/>
                </a:lnTo>
                <a:lnTo>
                  <a:pt x="250031" y="321469"/>
                </a:lnTo>
                <a:lnTo>
                  <a:pt x="250031" y="321469"/>
                </a:lnTo>
                <a:lnTo>
                  <a:pt x="258961" y="339328"/>
                </a:lnTo>
                <a:lnTo>
                  <a:pt x="258961" y="33932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Freeform 255"/>
          <p:cNvSpPr/>
          <p:nvPr/>
        </p:nvSpPr>
        <p:spPr>
          <a:xfrm>
            <a:off x="6643688" y="2107406"/>
            <a:ext cx="98227" cy="151806"/>
          </a:xfrm>
          <a:custGeom>
            <a:avLst/>
            <a:gdLst/>
            <a:ahLst/>
            <a:cxnLst/>
            <a:rect l="0" t="0" r="0" b="0"/>
            <a:pathLst>
              <a:path w="98227" h="151806">
                <a:moveTo>
                  <a:pt x="98226" y="8930"/>
                </a:moveTo>
                <a:lnTo>
                  <a:pt x="89296" y="8930"/>
                </a:lnTo>
                <a:lnTo>
                  <a:pt x="89296" y="0"/>
                </a:lnTo>
                <a:lnTo>
                  <a:pt x="80367" y="0"/>
                </a:lnTo>
                <a:lnTo>
                  <a:pt x="71437" y="0"/>
                </a:lnTo>
                <a:lnTo>
                  <a:pt x="71437" y="0"/>
                </a:lnTo>
                <a:lnTo>
                  <a:pt x="62507" y="0"/>
                </a:lnTo>
                <a:lnTo>
                  <a:pt x="53578" y="0"/>
                </a:lnTo>
                <a:lnTo>
                  <a:pt x="44648" y="8930"/>
                </a:lnTo>
                <a:lnTo>
                  <a:pt x="35718" y="8930"/>
                </a:lnTo>
                <a:lnTo>
                  <a:pt x="26789" y="17859"/>
                </a:lnTo>
                <a:lnTo>
                  <a:pt x="26789" y="26789"/>
                </a:lnTo>
                <a:lnTo>
                  <a:pt x="17859" y="35719"/>
                </a:lnTo>
                <a:lnTo>
                  <a:pt x="8929" y="44648"/>
                </a:lnTo>
                <a:lnTo>
                  <a:pt x="0" y="53578"/>
                </a:lnTo>
                <a:lnTo>
                  <a:pt x="0" y="62508"/>
                </a:lnTo>
                <a:lnTo>
                  <a:pt x="0" y="71438"/>
                </a:lnTo>
                <a:lnTo>
                  <a:pt x="0" y="89297"/>
                </a:lnTo>
                <a:lnTo>
                  <a:pt x="0" y="98227"/>
                </a:lnTo>
                <a:lnTo>
                  <a:pt x="0" y="107156"/>
                </a:lnTo>
                <a:lnTo>
                  <a:pt x="0" y="107156"/>
                </a:lnTo>
                <a:lnTo>
                  <a:pt x="8929" y="116086"/>
                </a:lnTo>
                <a:lnTo>
                  <a:pt x="17859" y="125016"/>
                </a:lnTo>
                <a:lnTo>
                  <a:pt x="26789" y="133945"/>
                </a:lnTo>
                <a:lnTo>
                  <a:pt x="44648" y="142875"/>
                </a:lnTo>
                <a:lnTo>
                  <a:pt x="62507" y="142875"/>
                </a:lnTo>
                <a:lnTo>
                  <a:pt x="80367" y="151805"/>
                </a:lnTo>
                <a:lnTo>
                  <a:pt x="80367" y="15180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Freeform 256"/>
          <p:cNvSpPr/>
          <p:nvPr/>
        </p:nvSpPr>
        <p:spPr>
          <a:xfrm>
            <a:off x="6607969" y="2152054"/>
            <a:ext cx="169665" cy="17861"/>
          </a:xfrm>
          <a:custGeom>
            <a:avLst/>
            <a:gdLst/>
            <a:ahLst/>
            <a:cxnLst/>
            <a:rect l="0" t="0" r="0" b="0"/>
            <a:pathLst>
              <a:path w="169665" h="17861">
                <a:moveTo>
                  <a:pt x="169664" y="0"/>
                </a:moveTo>
                <a:lnTo>
                  <a:pt x="169664" y="0"/>
                </a:lnTo>
                <a:lnTo>
                  <a:pt x="160734" y="0"/>
                </a:lnTo>
                <a:lnTo>
                  <a:pt x="151804" y="0"/>
                </a:lnTo>
                <a:lnTo>
                  <a:pt x="142875" y="0"/>
                </a:lnTo>
                <a:lnTo>
                  <a:pt x="125015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6" y="0"/>
                </a:lnTo>
                <a:lnTo>
                  <a:pt x="89297" y="8930"/>
                </a:lnTo>
                <a:lnTo>
                  <a:pt x="80367" y="8930"/>
                </a:lnTo>
                <a:lnTo>
                  <a:pt x="62508" y="8930"/>
                </a:lnTo>
                <a:lnTo>
                  <a:pt x="53578" y="8930"/>
                </a:lnTo>
                <a:lnTo>
                  <a:pt x="44648" y="8930"/>
                </a:lnTo>
                <a:lnTo>
                  <a:pt x="35719" y="17860"/>
                </a:lnTo>
                <a:lnTo>
                  <a:pt x="26789" y="17860"/>
                </a:lnTo>
                <a:lnTo>
                  <a:pt x="17859" y="17860"/>
                </a:lnTo>
                <a:lnTo>
                  <a:pt x="8929" y="17860"/>
                </a:lnTo>
                <a:lnTo>
                  <a:pt x="0" y="17860"/>
                </a:lnTo>
                <a:lnTo>
                  <a:pt x="0" y="178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Freeform 257"/>
          <p:cNvSpPr/>
          <p:nvPr/>
        </p:nvSpPr>
        <p:spPr>
          <a:xfrm>
            <a:off x="6911578" y="1910953"/>
            <a:ext cx="35720" cy="339329"/>
          </a:xfrm>
          <a:custGeom>
            <a:avLst/>
            <a:gdLst/>
            <a:ahLst/>
            <a:cxnLst/>
            <a:rect l="0" t="0" r="0" b="0"/>
            <a:pathLst>
              <a:path w="35720" h="339329">
                <a:moveTo>
                  <a:pt x="0" y="0"/>
                </a:moveTo>
                <a:lnTo>
                  <a:pt x="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53578"/>
                </a:lnTo>
                <a:lnTo>
                  <a:pt x="17860" y="71437"/>
                </a:lnTo>
                <a:lnTo>
                  <a:pt x="17860" y="80367"/>
                </a:lnTo>
                <a:lnTo>
                  <a:pt x="17860" y="98226"/>
                </a:lnTo>
                <a:lnTo>
                  <a:pt x="26789" y="116086"/>
                </a:lnTo>
                <a:lnTo>
                  <a:pt x="26789" y="142875"/>
                </a:lnTo>
                <a:lnTo>
                  <a:pt x="26789" y="160734"/>
                </a:lnTo>
                <a:lnTo>
                  <a:pt x="26789" y="178594"/>
                </a:lnTo>
                <a:lnTo>
                  <a:pt x="26789" y="196453"/>
                </a:lnTo>
                <a:lnTo>
                  <a:pt x="26789" y="214312"/>
                </a:lnTo>
                <a:lnTo>
                  <a:pt x="26789" y="241101"/>
                </a:lnTo>
                <a:lnTo>
                  <a:pt x="26789" y="258961"/>
                </a:lnTo>
                <a:lnTo>
                  <a:pt x="26789" y="267891"/>
                </a:lnTo>
                <a:lnTo>
                  <a:pt x="26789" y="285750"/>
                </a:lnTo>
                <a:lnTo>
                  <a:pt x="26789" y="303609"/>
                </a:lnTo>
                <a:lnTo>
                  <a:pt x="26789" y="312539"/>
                </a:lnTo>
                <a:lnTo>
                  <a:pt x="35719" y="321469"/>
                </a:lnTo>
                <a:lnTo>
                  <a:pt x="35719" y="339328"/>
                </a:lnTo>
                <a:lnTo>
                  <a:pt x="35719" y="33932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Freeform 258"/>
          <p:cNvSpPr/>
          <p:nvPr/>
        </p:nvSpPr>
        <p:spPr>
          <a:xfrm>
            <a:off x="6911578" y="2018109"/>
            <a:ext cx="205384" cy="214314"/>
          </a:xfrm>
          <a:custGeom>
            <a:avLst/>
            <a:gdLst/>
            <a:ahLst/>
            <a:cxnLst/>
            <a:rect l="0" t="0" r="0" b="0"/>
            <a:pathLst>
              <a:path w="205384" h="214314">
                <a:moveTo>
                  <a:pt x="0" y="26789"/>
                </a:moveTo>
                <a:lnTo>
                  <a:pt x="0" y="17860"/>
                </a:lnTo>
                <a:lnTo>
                  <a:pt x="8930" y="1786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62508" y="0"/>
                </a:lnTo>
                <a:lnTo>
                  <a:pt x="80367" y="8930"/>
                </a:lnTo>
                <a:lnTo>
                  <a:pt x="98227" y="8930"/>
                </a:lnTo>
                <a:lnTo>
                  <a:pt x="116086" y="17860"/>
                </a:lnTo>
                <a:lnTo>
                  <a:pt x="133945" y="26789"/>
                </a:lnTo>
                <a:lnTo>
                  <a:pt x="142875" y="35719"/>
                </a:lnTo>
                <a:lnTo>
                  <a:pt x="160735" y="44649"/>
                </a:lnTo>
                <a:lnTo>
                  <a:pt x="169664" y="53578"/>
                </a:lnTo>
                <a:lnTo>
                  <a:pt x="178594" y="62508"/>
                </a:lnTo>
                <a:lnTo>
                  <a:pt x="187524" y="71438"/>
                </a:lnTo>
                <a:lnTo>
                  <a:pt x="196453" y="89297"/>
                </a:lnTo>
                <a:lnTo>
                  <a:pt x="196453" y="98227"/>
                </a:lnTo>
                <a:lnTo>
                  <a:pt x="205383" y="107156"/>
                </a:lnTo>
                <a:lnTo>
                  <a:pt x="205383" y="125016"/>
                </a:lnTo>
                <a:lnTo>
                  <a:pt x="205383" y="133945"/>
                </a:lnTo>
                <a:lnTo>
                  <a:pt x="205383" y="142875"/>
                </a:lnTo>
                <a:lnTo>
                  <a:pt x="205383" y="151805"/>
                </a:lnTo>
                <a:lnTo>
                  <a:pt x="205383" y="160735"/>
                </a:lnTo>
                <a:lnTo>
                  <a:pt x="196453" y="178594"/>
                </a:lnTo>
                <a:lnTo>
                  <a:pt x="196453" y="178594"/>
                </a:lnTo>
                <a:lnTo>
                  <a:pt x="187524" y="187524"/>
                </a:lnTo>
                <a:lnTo>
                  <a:pt x="178594" y="196453"/>
                </a:lnTo>
                <a:lnTo>
                  <a:pt x="169664" y="196453"/>
                </a:lnTo>
                <a:lnTo>
                  <a:pt x="160735" y="205383"/>
                </a:lnTo>
                <a:lnTo>
                  <a:pt x="142875" y="205383"/>
                </a:lnTo>
                <a:lnTo>
                  <a:pt x="133945" y="205383"/>
                </a:lnTo>
                <a:lnTo>
                  <a:pt x="116086" y="214313"/>
                </a:lnTo>
                <a:lnTo>
                  <a:pt x="107156" y="214313"/>
                </a:lnTo>
                <a:lnTo>
                  <a:pt x="89297" y="214313"/>
                </a:lnTo>
                <a:lnTo>
                  <a:pt x="80367" y="214313"/>
                </a:lnTo>
                <a:lnTo>
                  <a:pt x="71438" y="205383"/>
                </a:lnTo>
                <a:lnTo>
                  <a:pt x="53578" y="205383"/>
                </a:lnTo>
                <a:lnTo>
                  <a:pt x="44649" y="205383"/>
                </a:lnTo>
                <a:lnTo>
                  <a:pt x="44649" y="20538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Freeform 259"/>
          <p:cNvSpPr/>
          <p:nvPr/>
        </p:nvSpPr>
        <p:spPr>
          <a:xfrm>
            <a:off x="7099102" y="2107406"/>
            <a:ext cx="241102" cy="160735"/>
          </a:xfrm>
          <a:custGeom>
            <a:avLst/>
            <a:gdLst/>
            <a:ahLst/>
            <a:cxnLst/>
            <a:rect l="0" t="0" r="0" b="0"/>
            <a:pathLst>
              <a:path w="241102" h="160735">
                <a:moveTo>
                  <a:pt x="116086" y="8930"/>
                </a:moveTo>
                <a:lnTo>
                  <a:pt x="107156" y="8930"/>
                </a:lnTo>
                <a:lnTo>
                  <a:pt x="107156" y="8930"/>
                </a:lnTo>
                <a:lnTo>
                  <a:pt x="98226" y="0"/>
                </a:lnTo>
                <a:lnTo>
                  <a:pt x="89296" y="0"/>
                </a:lnTo>
                <a:lnTo>
                  <a:pt x="80367" y="8930"/>
                </a:lnTo>
                <a:lnTo>
                  <a:pt x="71437" y="8930"/>
                </a:lnTo>
                <a:lnTo>
                  <a:pt x="53578" y="8930"/>
                </a:lnTo>
                <a:lnTo>
                  <a:pt x="44648" y="17859"/>
                </a:lnTo>
                <a:lnTo>
                  <a:pt x="35718" y="17859"/>
                </a:lnTo>
                <a:lnTo>
                  <a:pt x="26789" y="26789"/>
                </a:lnTo>
                <a:lnTo>
                  <a:pt x="17859" y="35719"/>
                </a:lnTo>
                <a:lnTo>
                  <a:pt x="17859" y="44648"/>
                </a:lnTo>
                <a:lnTo>
                  <a:pt x="8929" y="53578"/>
                </a:lnTo>
                <a:lnTo>
                  <a:pt x="8929" y="62508"/>
                </a:lnTo>
                <a:lnTo>
                  <a:pt x="0" y="71438"/>
                </a:lnTo>
                <a:lnTo>
                  <a:pt x="0" y="80367"/>
                </a:lnTo>
                <a:lnTo>
                  <a:pt x="0" y="89297"/>
                </a:lnTo>
                <a:lnTo>
                  <a:pt x="0" y="98227"/>
                </a:lnTo>
                <a:lnTo>
                  <a:pt x="8929" y="98227"/>
                </a:lnTo>
                <a:lnTo>
                  <a:pt x="8929" y="107156"/>
                </a:lnTo>
                <a:lnTo>
                  <a:pt x="17859" y="116086"/>
                </a:lnTo>
                <a:lnTo>
                  <a:pt x="17859" y="116086"/>
                </a:lnTo>
                <a:lnTo>
                  <a:pt x="26789" y="116086"/>
                </a:lnTo>
                <a:lnTo>
                  <a:pt x="35718" y="125016"/>
                </a:lnTo>
                <a:lnTo>
                  <a:pt x="44648" y="125016"/>
                </a:lnTo>
                <a:lnTo>
                  <a:pt x="53578" y="125016"/>
                </a:lnTo>
                <a:lnTo>
                  <a:pt x="62507" y="125016"/>
                </a:lnTo>
                <a:lnTo>
                  <a:pt x="71437" y="125016"/>
                </a:lnTo>
                <a:lnTo>
                  <a:pt x="71437" y="116086"/>
                </a:lnTo>
                <a:lnTo>
                  <a:pt x="80367" y="116086"/>
                </a:lnTo>
                <a:lnTo>
                  <a:pt x="89296" y="116086"/>
                </a:lnTo>
                <a:lnTo>
                  <a:pt x="98226" y="107156"/>
                </a:lnTo>
                <a:lnTo>
                  <a:pt x="98226" y="107156"/>
                </a:lnTo>
                <a:lnTo>
                  <a:pt x="107156" y="98227"/>
                </a:lnTo>
                <a:lnTo>
                  <a:pt x="107156" y="89297"/>
                </a:lnTo>
                <a:lnTo>
                  <a:pt x="116086" y="89297"/>
                </a:lnTo>
                <a:lnTo>
                  <a:pt x="116086" y="80367"/>
                </a:lnTo>
                <a:lnTo>
                  <a:pt x="125015" y="71438"/>
                </a:lnTo>
                <a:lnTo>
                  <a:pt x="125015" y="62508"/>
                </a:lnTo>
                <a:lnTo>
                  <a:pt x="125015" y="62508"/>
                </a:lnTo>
                <a:lnTo>
                  <a:pt x="125015" y="53578"/>
                </a:lnTo>
                <a:lnTo>
                  <a:pt x="125015" y="53578"/>
                </a:lnTo>
                <a:lnTo>
                  <a:pt x="125015" y="44648"/>
                </a:lnTo>
                <a:lnTo>
                  <a:pt x="125015" y="44648"/>
                </a:lnTo>
                <a:lnTo>
                  <a:pt x="116086" y="44648"/>
                </a:lnTo>
                <a:lnTo>
                  <a:pt x="116086" y="44648"/>
                </a:lnTo>
                <a:lnTo>
                  <a:pt x="116086" y="44648"/>
                </a:lnTo>
                <a:lnTo>
                  <a:pt x="116086" y="44648"/>
                </a:lnTo>
                <a:lnTo>
                  <a:pt x="116086" y="44648"/>
                </a:lnTo>
                <a:lnTo>
                  <a:pt x="116086" y="44648"/>
                </a:lnTo>
                <a:lnTo>
                  <a:pt x="107156" y="44648"/>
                </a:lnTo>
                <a:lnTo>
                  <a:pt x="107156" y="53578"/>
                </a:lnTo>
                <a:lnTo>
                  <a:pt x="116086" y="53578"/>
                </a:lnTo>
                <a:lnTo>
                  <a:pt x="116086" y="62508"/>
                </a:lnTo>
                <a:lnTo>
                  <a:pt x="116086" y="71438"/>
                </a:lnTo>
                <a:lnTo>
                  <a:pt x="125015" y="80367"/>
                </a:lnTo>
                <a:lnTo>
                  <a:pt x="125015" y="89297"/>
                </a:lnTo>
                <a:lnTo>
                  <a:pt x="133945" y="89297"/>
                </a:lnTo>
                <a:lnTo>
                  <a:pt x="142875" y="107156"/>
                </a:lnTo>
                <a:lnTo>
                  <a:pt x="151804" y="107156"/>
                </a:lnTo>
                <a:lnTo>
                  <a:pt x="169664" y="116086"/>
                </a:lnTo>
                <a:lnTo>
                  <a:pt x="178593" y="125016"/>
                </a:lnTo>
                <a:lnTo>
                  <a:pt x="187523" y="133945"/>
                </a:lnTo>
                <a:lnTo>
                  <a:pt x="205382" y="142875"/>
                </a:lnTo>
                <a:lnTo>
                  <a:pt x="214312" y="142875"/>
                </a:lnTo>
                <a:lnTo>
                  <a:pt x="223242" y="151805"/>
                </a:lnTo>
                <a:lnTo>
                  <a:pt x="241101" y="160734"/>
                </a:lnTo>
                <a:lnTo>
                  <a:pt x="241101" y="160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Freeform 260"/>
          <p:cNvSpPr/>
          <p:nvPr/>
        </p:nvSpPr>
        <p:spPr>
          <a:xfrm>
            <a:off x="7331273" y="2044898"/>
            <a:ext cx="160736" cy="223243"/>
          </a:xfrm>
          <a:custGeom>
            <a:avLst/>
            <a:gdLst/>
            <a:ahLst/>
            <a:cxnLst/>
            <a:rect l="0" t="0" r="0" b="0"/>
            <a:pathLst>
              <a:path w="160736" h="223243">
                <a:moveTo>
                  <a:pt x="116086" y="17860"/>
                </a:moveTo>
                <a:lnTo>
                  <a:pt x="116086" y="17860"/>
                </a:lnTo>
                <a:lnTo>
                  <a:pt x="116086" y="8930"/>
                </a:lnTo>
                <a:lnTo>
                  <a:pt x="107157" y="8930"/>
                </a:lnTo>
                <a:lnTo>
                  <a:pt x="107157" y="8930"/>
                </a:lnTo>
                <a:lnTo>
                  <a:pt x="107157" y="0"/>
                </a:lnTo>
                <a:lnTo>
                  <a:pt x="98227" y="0"/>
                </a:lnTo>
                <a:lnTo>
                  <a:pt x="89297" y="8930"/>
                </a:lnTo>
                <a:lnTo>
                  <a:pt x="89297" y="8930"/>
                </a:lnTo>
                <a:lnTo>
                  <a:pt x="80368" y="8930"/>
                </a:lnTo>
                <a:lnTo>
                  <a:pt x="71438" y="17860"/>
                </a:lnTo>
                <a:lnTo>
                  <a:pt x="62508" y="17860"/>
                </a:lnTo>
                <a:lnTo>
                  <a:pt x="44649" y="26789"/>
                </a:lnTo>
                <a:lnTo>
                  <a:pt x="35719" y="26789"/>
                </a:lnTo>
                <a:lnTo>
                  <a:pt x="26790" y="35719"/>
                </a:lnTo>
                <a:lnTo>
                  <a:pt x="17860" y="44649"/>
                </a:lnTo>
                <a:lnTo>
                  <a:pt x="8930" y="53578"/>
                </a:lnTo>
                <a:lnTo>
                  <a:pt x="8930" y="62508"/>
                </a:lnTo>
                <a:lnTo>
                  <a:pt x="0" y="71438"/>
                </a:lnTo>
                <a:lnTo>
                  <a:pt x="0" y="71438"/>
                </a:lnTo>
                <a:lnTo>
                  <a:pt x="0" y="80367"/>
                </a:lnTo>
                <a:lnTo>
                  <a:pt x="0" y="89297"/>
                </a:lnTo>
                <a:lnTo>
                  <a:pt x="8930" y="98227"/>
                </a:lnTo>
                <a:lnTo>
                  <a:pt x="17860" y="107156"/>
                </a:lnTo>
                <a:lnTo>
                  <a:pt x="26790" y="116086"/>
                </a:lnTo>
                <a:lnTo>
                  <a:pt x="35719" y="125016"/>
                </a:lnTo>
                <a:lnTo>
                  <a:pt x="53579" y="133946"/>
                </a:lnTo>
                <a:lnTo>
                  <a:pt x="71438" y="151805"/>
                </a:lnTo>
                <a:lnTo>
                  <a:pt x="80368" y="160735"/>
                </a:lnTo>
                <a:lnTo>
                  <a:pt x="98227" y="169664"/>
                </a:lnTo>
                <a:lnTo>
                  <a:pt x="116086" y="178594"/>
                </a:lnTo>
                <a:lnTo>
                  <a:pt x="125016" y="178594"/>
                </a:lnTo>
                <a:lnTo>
                  <a:pt x="142875" y="187524"/>
                </a:lnTo>
                <a:lnTo>
                  <a:pt x="151805" y="196453"/>
                </a:lnTo>
                <a:lnTo>
                  <a:pt x="151805" y="205383"/>
                </a:lnTo>
                <a:lnTo>
                  <a:pt x="160735" y="205383"/>
                </a:lnTo>
                <a:lnTo>
                  <a:pt x="160735" y="214313"/>
                </a:lnTo>
                <a:lnTo>
                  <a:pt x="160735" y="214313"/>
                </a:lnTo>
                <a:lnTo>
                  <a:pt x="160735" y="223242"/>
                </a:lnTo>
                <a:lnTo>
                  <a:pt x="160735" y="223242"/>
                </a:lnTo>
                <a:lnTo>
                  <a:pt x="151805" y="223242"/>
                </a:lnTo>
                <a:lnTo>
                  <a:pt x="142875" y="223242"/>
                </a:lnTo>
                <a:lnTo>
                  <a:pt x="133946" y="223242"/>
                </a:lnTo>
                <a:lnTo>
                  <a:pt x="116086" y="223242"/>
                </a:lnTo>
                <a:lnTo>
                  <a:pt x="107157" y="223242"/>
                </a:lnTo>
                <a:lnTo>
                  <a:pt x="98227" y="223242"/>
                </a:lnTo>
                <a:lnTo>
                  <a:pt x="80368" y="223242"/>
                </a:lnTo>
                <a:lnTo>
                  <a:pt x="71438" y="223242"/>
                </a:lnTo>
                <a:lnTo>
                  <a:pt x="62508" y="223242"/>
                </a:lnTo>
                <a:lnTo>
                  <a:pt x="53579" y="223242"/>
                </a:lnTo>
                <a:lnTo>
                  <a:pt x="53579" y="214313"/>
                </a:lnTo>
                <a:lnTo>
                  <a:pt x="44649" y="214313"/>
                </a:lnTo>
                <a:lnTo>
                  <a:pt x="44649" y="214313"/>
                </a:lnTo>
                <a:lnTo>
                  <a:pt x="44649" y="2143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Freeform 261"/>
          <p:cNvSpPr/>
          <p:nvPr/>
        </p:nvSpPr>
        <p:spPr>
          <a:xfrm>
            <a:off x="7500938" y="2125265"/>
            <a:ext cx="125016" cy="142876"/>
          </a:xfrm>
          <a:custGeom>
            <a:avLst/>
            <a:gdLst/>
            <a:ahLst/>
            <a:cxnLst/>
            <a:rect l="0" t="0" r="0" b="0"/>
            <a:pathLst>
              <a:path w="125016" h="142876">
                <a:moveTo>
                  <a:pt x="116085" y="35719"/>
                </a:moveTo>
                <a:lnTo>
                  <a:pt x="116085" y="26789"/>
                </a:lnTo>
                <a:lnTo>
                  <a:pt x="125015" y="17860"/>
                </a:lnTo>
                <a:lnTo>
                  <a:pt x="125015" y="17860"/>
                </a:lnTo>
                <a:lnTo>
                  <a:pt x="125015" y="8930"/>
                </a:lnTo>
                <a:lnTo>
                  <a:pt x="125015" y="8930"/>
                </a:lnTo>
                <a:lnTo>
                  <a:pt x="125015" y="0"/>
                </a:lnTo>
                <a:lnTo>
                  <a:pt x="116085" y="0"/>
                </a:lnTo>
                <a:lnTo>
                  <a:pt x="116085" y="0"/>
                </a:lnTo>
                <a:lnTo>
                  <a:pt x="107156" y="0"/>
                </a:lnTo>
                <a:lnTo>
                  <a:pt x="98226" y="0"/>
                </a:lnTo>
                <a:lnTo>
                  <a:pt x="80367" y="0"/>
                </a:lnTo>
                <a:lnTo>
                  <a:pt x="71437" y="0"/>
                </a:lnTo>
                <a:lnTo>
                  <a:pt x="62507" y="0"/>
                </a:lnTo>
                <a:lnTo>
                  <a:pt x="53578" y="8930"/>
                </a:lnTo>
                <a:lnTo>
                  <a:pt x="35718" y="8930"/>
                </a:lnTo>
                <a:lnTo>
                  <a:pt x="26789" y="17860"/>
                </a:lnTo>
                <a:lnTo>
                  <a:pt x="26789" y="17860"/>
                </a:lnTo>
                <a:lnTo>
                  <a:pt x="17859" y="26789"/>
                </a:lnTo>
                <a:lnTo>
                  <a:pt x="8929" y="35719"/>
                </a:lnTo>
                <a:lnTo>
                  <a:pt x="8929" y="44649"/>
                </a:lnTo>
                <a:lnTo>
                  <a:pt x="0" y="53579"/>
                </a:lnTo>
                <a:lnTo>
                  <a:pt x="0" y="62508"/>
                </a:lnTo>
                <a:lnTo>
                  <a:pt x="8929" y="71438"/>
                </a:lnTo>
                <a:lnTo>
                  <a:pt x="8929" y="80368"/>
                </a:lnTo>
                <a:lnTo>
                  <a:pt x="17859" y="89297"/>
                </a:lnTo>
                <a:lnTo>
                  <a:pt x="26789" y="98227"/>
                </a:lnTo>
                <a:lnTo>
                  <a:pt x="35718" y="107157"/>
                </a:lnTo>
                <a:lnTo>
                  <a:pt x="53578" y="116086"/>
                </a:lnTo>
                <a:lnTo>
                  <a:pt x="62507" y="125016"/>
                </a:lnTo>
                <a:lnTo>
                  <a:pt x="80367" y="125016"/>
                </a:lnTo>
                <a:lnTo>
                  <a:pt x="98226" y="133946"/>
                </a:lnTo>
                <a:lnTo>
                  <a:pt x="125015" y="142875"/>
                </a:lnTo>
                <a:lnTo>
                  <a:pt x="125015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Freeform 262"/>
          <p:cNvSpPr/>
          <p:nvPr/>
        </p:nvSpPr>
        <p:spPr>
          <a:xfrm>
            <a:off x="7456289" y="2160984"/>
            <a:ext cx="196454" cy="35720"/>
          </a:xfrm>
          <a:custGeom>
            <a:avLst/>
            <a:gdLst/>
            <a:ahLst/>
            <a:cxnLst/>
            <a:rect l="0" t="0" r="0" b="0"/>
            <a:pathLst>
              <a:path w="196454" h="35720">
                <a:moveTo>
                  <a:pt x="196453" y="17860"/>
                </a:moveTo>
                <a:lnTo>
                  <a:pt x="187524" y="8930"/>
                </a:lnTo>
                <a:lnTo>
                  <a:pt x="178594" y="8930"/>
                </a:lnTo>
                <a:lnTo>
                  <a:pt x="169664" y="0"/>
                </a:lnTo>
                <a:lnTo>
                  <a:pt x="151805" y="0"/>
                </a:lnTo>
                <a:lnTo>
                  <a:pt x="142875" y="0"/>
                </a:lnTo>
                <a:lnTo>
                  <a:pt x="133945" y="0"/>
                </a:lnTo>
                <a:lnTo>
                  <a:pt x="125016" y="0"/>
                </a:lnTo>
                <a:lnTo>
                  <a:pt x="107156" y="0"/>
                </a:lnTo>
                <a:lnTo>
                  <a:pt x="98227" y="0"/>
                </a:lnTo>
                <a:lnTo>
                  <a:pt x="89297" y="0"/>
                </a:lnTo>
                <a:lnTo>
                  <a:pt x="71438" y="8930"/>
                </a:lnTo>
                <a:lnTo>
                  <a:pt x="62508" y="8930"/>
                </a:lnTo>
                <a:lnTo>
                  <a:pt x="53578" y="8930"/>
                </a:lnTo>
                <a:lnTo>
                  <a:pt x="44649" y="17860"/>
                </a:lnTo>
                <a:lnTo>
                  <a:pt x="26789" y="17860"/>
                </a:lnTo>
                <a:lnTo>
                  <a:pt x="17859" y="26789"/>
                </a:lnTo>
                <a:lnTo>
                  <a:pt x="8930" y="26789"/>
                </a:lnTo>
                <a:lnTo>
                  <a:pt x="0" y="35719"/>
                </a:lnTo>
                <a:lnTo>
                  <a:pt x="0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Freeform 263"/>
          <p:cNvSpPr/>
          <p:nvPr/>
        </p:nvSpPr>
        <p:spPr>
          <a:xfrm>
            <a:off x="7947422" y="1821656"/>
            <a:ext cx="44649" cy="223243"/>
          </a:xfrm>
          <a:custGeom>
            <a:avLst/>
            <a:gdLst/>
            <a:ahLst/>
            <a:cxnLst/>
            <a:rect l="0" t="0" r="0" b="0"/>
            <a:pathLst>
              <a:path w="44649" h="22324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8"/>
                </a:lnTo>
                <a:lnTo>
                  <a:pt x="8930" y="62508"/>
                </a:lnTo>
                <a:lnTo>
                  <a:pt x="17859" y="71438"/>
                </a:lnTo>
                <a:lnTo>
                  <a:pt x="17859" y="80367"/>
                </a:lnTo>
                <a:lnTo>
                  <a:pt x="17859" y="98227"/>
                </a:lnTo>
                <a:lnTo>
                  <a:pt x="17859" y="107156"/>
                </a:lnTo>
                <a:lnTo>
                  <a:pt x="26789" y="125016"/>
                </a:lnTo>
                <a:lnTo>
                  <a:pt x="26789" y="133945"/>
                </a:lnTo>
                <a:lnTo>
                  <a:pt x="26789" y="151805"/>
                </a:lnTo>
                <a:lnTo>
                  <a:pt x="35719" y="160734"/>
                </a:lnTo>
                <a:lnTo>
                  <a:pt x="35719" y="178594"/>
                </a:lnTo>
                <a:lnTo>
                  <a:pt x="35719" y="187523"/>
                </a:lnTo>
                <a:lnTo>
                  <a:pt x="44648" y="205383"/>
                </a:lnTo>
                <a:lnTo>
                  <a:pt x="44648" y="223242"/>
                </a:lnTo>
                <a:lnTo>
                  <a:pt x="44648" y="22324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Freeform 264"/>
          <p:cNvSpPr/>
          <p:nvPr/>
        </p:nvSpPr>
        <p:spPr>
          <a:xfrm>
            <a:off x="7902773" y="2027039"/>
            <a:ext cx="187525" cy="196454"/>
          </a:xfrm>
          <a:custGeom>
            <a:avLst/>
            <a:gdLst/>
            <a:ahLst/>
            <a:cxnLst/>
            <a:rect l="0" t="0" r="0" b="0"/>
            <a:pathLst>
              <a:path w="187525" h="196454">
                <a:moveTo>
                  <a:pt x="142875" y="26789"/>
                </a:moveTo>
                <a:lnTo>
                  <a:pt x="133946" y="17859"/>
                </a:lnTo>
                <a:lnTo>
                  <a:pt x="125016" y="8930"/>
                </a:lnTo>
                <a:lnTo>
                  <a:pt x="116086" y="8930"/>
                </a:lnTo>
                <a:lnTo>
                  <a:pt x="107157" y="8930"/>
                </a:lnTo>
                <a:lnTo>
                  <a:pt x="98227" y="8930"/>
                </a:lnTo>
                <a:lnTo>
                  <a:pt x="89297" y="8930"/>
                </a:lnTo>
                <a:lnTo>
                  <a:pt x="80368" y="0"/>
                </a:lnTo>
                <a:lnTo>
                  <a:pt x="71438" y="8930"/>
                </a:lnTo>
                <a:lnTo>
                  <a:pt x="62508" y="8930"/>
                </a:lnTo>
                <a:lnTo>
                  <a:pt x="53579" y="8930"/>
                </a:lnTo>
                <a:lnTo>
                  <a:pt x="44649" y="8930"/>
                </a:lnTo>
                <a:lnTo>
                  <a:pt x="35719" y="8930"/>
                </a:lnTo>
                <a:lnTo>
                  <a:pt x="26790" y="17859"/>
                </a:lnTo>
                <a:lnTo>
                  <a:pt x="26790" y="17859"/>
                </a:lnTo>
                <a:lnTo>
                  <a:pt x="17860" y="26789"/>
                </a:lnTo>
                <a:lnTo>
                  <a:pt x="8930" y="26789"/>
                </a:lnTo>
                <a:lnTo>
                  <a:pt x="8930" y="35719"/>
                </a:lnTo>
                <a:lnTo>
                  <a:pt x="0" y="35719"/>
                </a:lnTo>
                <a:lnTo>
                  <a:pt x="0" y="44648"/>
                </a:lnTo>
                <a:lnTo>
                  <a:pt x="0" y="53578"/>
                </a:lnTo>
                <a:lnTo>
                  <a:pt x="0" y="53578"/>
                </a:lnTo>
                <a:lnTo>
                  <a:pt x="0" y="62508"/>
                </a:lnTo>
                <a:lnTo>
                  <a:pt x="8930" y="62508"/>
                </a:lnTo>
                <a:lnTo>
                  <a:pt x="17860" y="71437"/>
                </a:lnTo>
                <a:lnTo>
                  <a:pt x="26790" y="80367"/>
                </a:lnTo>
                <a:lnTo>
                  <a:pt x="35719" y="80367"/>
                </a:lnTo>
                <a:lnTo>
                  <a:pt x="53579" y="80367"/>
                </a:lnTo>
                <a:lnTo>
                  <a:pt x="62508" y="89297"/>
                </a:lnTo>
                <a:lnTo>
                  <a:pt x="71438" y="89297"/>
                </a:lnTo>
                <a:lnTo>
                  <a:pt x="89297" y="89297"/>
                </a:lnTo>
                <a:lnTo>
                  <a:pt x="98227" y="89297"/>
                </a:lnTo>
                <a:lnTo>
                  <a:pt x="107157" y="89297"/>
                </a:lnTo>
                <a:lnTo>
                  <a:pt x="116086" y="98226"/>
                </a:lnTo>
                <a:lnTo>
                  <a:pt x="125016" y="98226"/>
                </a:lnTo>
                <a:lnTo>
                  <a:pt x="125016" y="98226"/>
                </a:lnTo>
                <a:lnTo>
                  <a:pt x="133946" y="98226"/>
                </a:lnTo>
                <a:lnTo>
                  <a:pt x="133946" y="98226"/>
                </a:lnTo>
                <a:lnTo>
                  <a:pt x="133946" y="98226"/>
                </a:lnTo>
                <a:lnTo>
                  <a:pt x="133946" y="89297"/>
                </a:lnTo>
                <a:lnTo>
                  <a:pt x="133946" y="89297"/>
                </a:lnTo>
                <a:lnTo>
                  <a:pt x="125016" y="89297"/>
                </a:lnTo>
                <a:lnTo>
                  <a:pt x="125016" y="89297"/>
                </a:lnTo>
                <a:lnTo>
                  <a:pt x="116086" y="89297"/>
                </a:lnTo>
                <a:lnTo>
                  <a:pt x="107157" y="89297"/>
                </a:lnTo>
                <a:lnTo>
                  <a:pt x="98227" y="89297"/>
                </a:lnTo>
                <a:lnTo>
                  <a:pt x="89297" y="89297"/>
                </a:lnTo>
                <a:lnTo>
                  <a:pt x="80368" y="89297"/>
                </a:lnTo>
                <a:lnTo>
                  <a:pt x="62508" y="89297"/>
                </a:lnTo>
                <a:lnTo>
                  <a:pt x="53579" y="98226"/>
                </a:lnTo>
                <a:lnTo>
                  <a:pt x="44649" y="98226"/>
                </a:lnTo>
                <a:lnTo>
                  <a:pt x="44649" y="98226"/>
                </a:lnTo>
                <a:lnTo>
                  <a:pt x="35719" y="107156"/>
                </a:lnTo>
                <a:lnTo>
                  <a:pt x="26790" y="107156"/>
                </a:lnTo>
                <a:lnTo>
                  <a:pt x="26790" y="116086"/>
                </a:lnTo>
                <a:lnTo>
                  <a:pt x="17860" y="116086"/>
                </a:lnTo>
                <a:lnTo>
                  <a:pt x="17860" y="125015"/>
                </a:lnTo>
                <a:lnTo>
                  <a:pt x="17860" y="125015"/>
                </a:lnTo>
                <a:lnTo>
                  <a:pt x="17860" y="133945"/>
                </a:lnTo>
                <a:lnTo>
                  <a:pt x="17860" y="142875"/>
                </a:lnTo>
                <a:lnTo>
                  <a:pt x="17860" y="142875"/>
                </a:lnTo>
                <a:lnTo>
                  <a:pt x="26790" y="151805"/>
                </a:lnTo>
                <a:lnTo>
                  <a:pt x="26790" y="151805"/>
                </a:lnTo>
                <a:lnTo>
                  <a:pt x="35719" y="160734"/>
                </a:lnTo>
                <a:lnTo>
                  <a:pt x="44649" y="169664"/>
                </a:lnTo>
                <a:lnTo>
                  <a:pt x="62508" y="169664"/>
                </a:lnTo>
                <a:lnTo>
                  <a:pt x="71438" y="169664"/>
                </a:lnTo>
                <a:lnTo>
                  <a:pt x="89297" y="178594"/>
                </a:lnTo>
                <a:lnTo>
                  <a:pt x="107157" y="178594"/>
                </a:lnTo>
                <a:lnTo>
                  <a:pt x="116086" y="187523"/>
                </a:lnTo>
                <a:lnTo>
                  <a:pt x="133946" y="187523"/>
                </a:lnTo>
                <a:lnTo>
                  <a:pt x="151805" y="187523"/>
                </a:lnTo>
                <a:lnTo>
                  <a:pt x="160735" y="187523"/>
                </a:lnTo>
                <a:lnTo>
                  <a:pt x="169665" y="196453"/>
                </a:lnTo>
                <a:lnTo>
                  <a:pt x="187524" y="196453"/>
                </a:lnTo>
                <a:lnTo>
                  <a:pt x="187524" y="19645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Freeform 265"/>
          <p:cNvSpPr/>
          <p:nvPr/>
        </p:nvSpPr>
        <p:spPr>
          <a:xfrm>
            <a:off x="8018859" y="2205633"/>
            <a:ext cx="8931" cy="196454"/>
          </a:xfrm>
          <a:custGeom>
            <a:avLst/>
            <a:gdLst/>
            <a:ahLst/>
            <a:cxnLst/>
            <a:rect l="0" t="0" r="0" b="0"/>
            <a:pathLst>
              <a:path w="8931" h="196454">
                <a:moveTo>
                  <a:pt x="8930" y="0"/>
                </a:moveTo>
                <a:lnTo>
                  <a:pt x="893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53578"/>
                </a:lnTo>
                <a:lnTo>
                  <a:pt x="0" y="62507"/>
                </a:lnTo>
                <a:lnTo>
                  <a:pt x="8930" y="71437"/>
                </a:lnTo>
                <a:lnTo>
                  <a:pt x="8930" y="89296"/>
                </a:lnTo>
                <a:lnTo>
                  <a:pt x="8930" y="98226"/>
                </a:lnTo>
                <a:lnTo>
                  <a:pt x="8930" y="116086"/>
                </a:lnTo>
                <a:lnTo>
                  <a:pt x="8930" y="125015"/>
                </a:lnTo>
                <a:lnTo>
                  <a:pt x="8930" y="142875"/>
                </a:lnTo>
                <a:lnTo>
                  <a:pt x="8930" y="151804"/>
                </a:lnTo>
                <a:lnTo>
                  <a:pt x="8930" y="160734"/>
                </a:lnTo>
                <a:lnTo>
                  <a:pt x="8930" y="178593"/>
                </a:lnTo>
                <a:lnTo>
                  <a:pt x="8930" y="196453"/>
                </a:lnTo>
                <a:lnTo>
                  <a:pt x="8930" y="19645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Freeform 266"/>
          <p:cNvSpPr/>
          <p:nvPr/>
        </p:nvSpPr>
        <p:spPr>
          <a:xfrm>
            <a:off x="2446734" y="2562820"/>
            <a:ext cx="401837" cy="196454"/>
          </a:xfrm>
          <a:custGeom>
            <a:avLst/>
            <a:gdLst/>
            <a:ahLst/>
            <a:cxnLst/>
            <a:rect l="0" t="0" r="0" b="0"/>
            <a:pathLst>
              <a:path w="401837" h="196454">
                <a:moveTo>
                  <a:pt x="196454" y="53578"/>
                </a:moveTo>
                <a:lnTo>
                  <a:pt x="196454" y="44649"/>
                </a:lnTo>
                <a:lnTo>
                  <a:pt x="196454" y="44649"/>
                </a:lnTo>
                <a:lnTo>
                  <a:pt x="196454" y="35719"/>
                </a:lnTo>
                <a:lnTo>
                  <a:pt x="196454" y="35719"/>
                </a:lnTo>
                <a:lnTo>
                  <a:pt x="196454" y="35719"/>
                </a:lnTo>
                <a:lnTo>
                  <a:pt x="187524" y="26789"/>
                </a:lnTo>
                <a:lnTo>
                  <a:pt x="187524" y="26789"/>
                </a:lnTo>
                <a:lnTo>
                  <a:pt x="187524" y="17860"/>
                </a:lnTo>
                <a:lnTo>
                  <a:pt x="178594" y="17860"/>
                </a:lnTo>
                <a:lnTo>
                  <a:pt x="178594" y="8930"/>
                </a:lnTo>
                <a:lnTo>
                  <a:pt x="169664" y="8930"/>
                </a:lnTo>
                <a:lnTo>
                  <a:pt x="169664" y="8930"/>
                </a:lnTo>
                <a:lnTo>
                  <a:pt x="160735" y="8930"/>
                </a:lnTo>
                <a:lnTo>
                  <a:pt x="151805" y="0"/>
                </a:lnTo>
                <a:lnTo>
                  <a:pt x="142875" y="0"/>
                </a:lnTo>
                <a:lnTo>
                  <a:pt x="133946" y="8930"/>
                </a:lnTo>
                <a:lnTo>
                  <a:pt x="116086" y="8930"/>
                </a:lnTo>
                <a:lnTo>
                  <a:pt x="107157" y="8930"/>
                </a:lnTo>
                <a:lnTo>
                  <a:pt x="89297" y="8930"/>
                </a:lnTo>
                <a:lnTo>
                  <a:pt x="80368" y="17860"/>
                </a:lnTo>
                <a:lnTo>
                  <a:pt x="62508" y="26789"/>
                </a:lnTo>
                <a:lnTo>
                  <a:pt x="53579" y="26789"/>
                </a:lnTo>
                <a:lnTo>
                  <a:pt x="44649" y="35719"/>
                </a:lnTo>
                <a:lnTo>
                  <a:pt x="35719" y="44649"/>
                </a:lnTo>
                <a:lnTo>
                  <a:pt x="17860" y="53578"/>
                </a:lnTo>
                <a:lnTo>
                  <a:pt x="8930" y="62508"/>
                </a:lnTo>
                <a:lnTo>
                  <a:pt x="8930" y="71438"/>
                </a:lnTo>
                <a:lnTo>
                  <a:pt x="0" y="80368"/>
                </a:lnTo>
                <a:lnTo>
                  <a:pt x="0" y="98227"/>
                </a:lnTo>
                <a:lnTo>
                  <a:pt x="0" y="107157"/>
                </a:lnTo>
                <a:lnTo>
                  <a:pt x="0" y="116086"/>
                </a:lnTo>
                <a:lnTo>
                  <a:pt x="0" y="125016"/>
                </a:lnTo>
                <a:lnTo>
                  <a:pt x="8930" y="133946"/>
                </a:lnTo>
                <a:lnTo>
                  <a:pt x="17860" y="142875"/>
                </a:lnTo>
                <a:lnTo>
                  <a:pt x="26789" y="142875"/>
                </a:lnTo>
                <a:lnTo>
                  <a:pt x="35719" y="151805"/>
                </a:lnTo>
                <a:lnTo>
                  <a:pt x="44649" y="160735"/>
                </a:lnTo>
                <a:lnTo>
                  <a:pt x="62508" y="160735"/>
                </a:lnTo>
                <a:lnTo>
                  <a:pt x="71438" y="160735"/>
                </a:lnTo>
                <a:lnTo>
                  <a:pt x="89297" y="160735"/>
                </a:lnTo>
                <a:lnTo>
                  <a:pt x="98227" y="160735"/>
                </a:lnTo>
                <a:lnTo>
                  <a:pt x="116086" y="160735"/>
                </a:lnTo>
                <a:lnTo>
                  <a:pt x="125016" y="160735"/>
                </a:lnTo>
                <a:lnTo>
                  <a:pt x="142875" y="151805"/>
                </a:lnTo>
                <a:lnTo>
                  <a:pt x="151805" y="151805"/>
                </a:lnTo>
                <a:lnTo>
                  <a:pt x="169664" y="142875"/>
                </a:lnTo>
                <a:lnTo>
                  <a:pt x="178594" y="133946"/>
                </a:lnTo>
                <a:lnTo>
                  <a:pt x="187524" y="125016"/>
                </a:lnTo>
                <a:lnTo>
                  <a:pt x="196454" y="116086"/>
                </a:lnTo>
                <a:lnTo>
                  <a:pt x="205383" y="107157"/>
                </a:lnTo>
                <a:lnTo>
                  <a:pt x="214313" y="98227"/>
                </a:lnTo>
                <a:lnTo>
                  <a:pt x="223243" y="89297"/>
                </a:lnTo>
                <a:lnTo>
                  <a:pt x="223243" y="80368"/>
                </a:lnTo>
                <a:lnTo>
                  <a:pt x="232172" y="71438"/>
                </a:lnTo>
                <a:lnTo>
                  <a:pt x="232172" y="62508"/>
                </a:lnTo>
                <a:lnTo>
                  <a:pt x="232172" y="53578"/>
                </a:lnTo>
                <a:lnTo>
                  <a:pt x="232172" y="35719"/>
                </a:lnTo>
                <a:lnTo>
                  <a:pt x="232172" y="35719"/>
                </a:lnTo>
                <a:lnTo>
                  <a:pt x="232172" y="26789"/>
                </a:lnTo>
                <a:lnTo>
                  <a:pt x="223243" y="17860"/>
                </a:lnTo>
                <a:lnTo>
                  <a:pt x="223243" y="17860"/>
                </a:lnTo>
                <a:lnTo>
                  <a:pt x="223243" y="8930"/>
                </a:lnTo>
                <a:lnTo>
                  <a:pt x="214313" y="8930"/>
                </a:lnTo>
                <a:lnTo>
                  <a:pt x="214313" y="8930"/>
                </a:lnTo>
                <a:lnTo>
                  <a:pt x="214313" y="8930"/>
                </a:lnTo>
                <a:lnTo>
                  <a:pt x="214313" y="8930"/>
                </a:lnTo>
                <a:lnTo>
                  <a:pt x="205383" y="8930"/>
                </a:lnTo>
                <a:lnTo>
                  <a:pt x="205383" y="8930"/>
                </a:lnTo>
                <a:lnTo>
                  <a:pt x="205383" y="17860"/>
                </a:lnTo>
                <a:lnTo>
                  <a:pt x="205383" y="26789"/>
                </a:lnTo>
                <a:lnTo>
                  <a:pt x="205383" y="26789"/>
                </a:lnTo>
                <a:lnTo>
                  <a:pt x="214313" y="35719"/>
                </a:lnTo>
                <a:lnTo>
                  <a:pt x="214313" y="44649"/>
                </a:lnTo>
                <a:lnTo>
                  <a:pt x="214313" y="53578"/>
                </a:lnTo>
                <a:lnTo>
                  <a:pt x="223243" y="62508"/>
                </a:lnTo>
                <a:lnTo>
                  <a:pt x="223243" y="71438"/>
                </a:lnTo>
                <a:lnTo>
                  <a:pt x="232172" y="89297"/>
                </a:lnTo>
                <a:lnTo>
                  <a:pt x="241102" y="98227"/>
                </a:lnTo>
                <a:lnTo>
                  <a:pt x="250032" y="107157"/>
                </a:lnTo>
                <a:lnTo>
                  <a:pt x="258961" y="116086"/>
                </a:lnTo>
                <a:lnTo>
                  <a:pt x="276821" y="125016"/>
                </a:lnTo>
                <a:lnTo>
                  <a:pt x="285750" y="142875"/>
                </a:lnTo>
                <a:lnTo>
                  <a:pt x="303610" y="151805"/>
                </a:lnTo>
                <a:lnTo>
                  <a:pt x="312539" y="160735"/>
                </a:lnTo>
                <a:lnTo>
                  <a:pt x="330399" y="169664"/>
                </a:lnTo>
                <a:lnTo>
                  <a:pt x="339329" y="169664"/>
                </a:lnTo>
                <a:lnTo>
                  <a:pt x="357188" y="178594"/>
                </a:lnTo>
                <a:lnTo>
                  <a:pt x="366118" y="187524"/>
                </a:lnTo>
                <a:lnTo>
                  <a:pt x="383977" y="187524"/>
                </a:lnTo>
                <a:lnTo>
                  <a:pt x="401836" y="196453"/>
                </a:lnTo>
                <a:lnTo>
                  <a:pt x="401836" y="19645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Freeform 267"/>
          <p:cNvSpPr/>
          <p:nvPr/>
        </p:nvSpPr>
        <p:spPr>
          <a:xfrm>
            <a:off x="2875359" y="2411015"/>
            <a:ext cx="196455" cy="330400"/>
          </a:xfrm>
          <a:custGeom>
            <a:avLst/>
            <a:gdLst/>
            <a:ahLst/>
            <a:cxnLst/>
            <a:rect l="0" t="0" r="0" b="0"/>
            <a:pathLst>
              <a:path w="196455" h="330400">
                <a:moveTo>
                  <a:pt x="80368" y="205383"/>
                </a:moveTo>
                <a:lnTo>
                  <a:pt x="80368" y="196454"/>
                </a:lnTo>
                <a:lnTo>
                  <a:pt x="80368" y="196454"/>
                </a:lnTo>
                <a:lnTo>
                  <a:pt x="80368" y="187524"/>
                </a:lnTo>
                <a:lnTo>
                  <a:pt x="71438" y="187524"/>
                </a:lnTo>
                <a:lnTo>
                  <a:pt x="71438" y="187524"/>
                </a:lnTo>
                <a:lnTo>
                  <a:pt x="71438" y="187524"/>
                </a:lnTo>
                <a:lnTo>
                  <a:pt x="62508" y="187524"/>
                </a:lnTo>
                <a:lnTo>
                  <a:pt x="62508" y="187524"/>
                </a:lnTo>
                <a:lnTo>
                  <a:pt x="53579" y="187524"/>
                </a:lnTo>
                <a:lnTo>
                  <a:pt x="53579" y="187524"/>
                </a:lnTo>
                <a:lnTo>
                  <a:pt x="44649" y="187524"/>
                </a:lnTo>
                <a:lnTo>
                  <a:pt x="35719" y="196454"/>
                </a:lnTo>
                <a:lnTo>
                  <a:pt x="35719" y="205383"/>
                </a:lnTo>
                <a:lnTo>
                  <a:pt x="26789" y="205383"/>
                </a:lnTo>
                <a:lnTo>
                  <a:pt x="17860" y="214313"/>
                </a:lnTo>
                <a:lnTo>
                  <a:pt x="17860" y="223243"/>
                </a:lnTo>
                <a:lnTo>
                  <a:pt x="8930" y="232173"/>
                </a:lnTo>
                <a:lnTo>
                  <a:pt x="0" y="250032"/>
                </a:lnTo>
                <a:lnTo>
                  <a:pt x="0" y="258962"/>
                </a:lnTo>
                <a:lnTo>
                  <a:pt x="0" y="267891"/>
                </a:lnTo>
                <a:lnTo>
                  <a:pt x="0" y="276821"/>
                </a:lnTo>
                <a:lnTo>
                  <a:pt x="0" y="294680"/>
                </a:lnTo>
                <a:lnTo>
                  <a:pt x="0" y="303610"/>
                </a:lnTo>
                <a:lnTo>
                  <a:pt x="0" y="312540"/>
                </a:lnTo>
                <a:lnTo>
                  <a:pt x="8930" y="312540"/>
                </a:lnTo>
                <a:lnTo>
                  <a:pt x="8930" y="321469"/>
                </a:lnTo>
                <a:lnTo>
                  <a:pt x="26789" y="330399"/>
                </a:lnTo>
                <a:lnTo>
                  <a:pt x="35719" y="330399"/>
                </a:lnTo>
                <a:lnTo>
                  <a:pt x="44649" y="330399"/>
                </a:lnTo>
                <a:lnTo>
                  <a:pt x="53579" y="330399"/>
                </a:lnTo>
                <a:lnTo>
                  <a:pt x="62508" y="330399"/>
                </a:lnTo>
                <a:lnTo>
                  <a:pt x="71438" y="330399"/>
                </a:lnTo>
                <a:lnTo>
                  <a:pt x="80368" y="321469"/>
                </a:lnTo>
                <a:lnTo>
                  <a:pt x="98227" y="312540"/>
                </a:lnTo>
                <a:lnTo>
                  <a:pt x="107157" y="303610"/>
                </a:lnTo>
                <a:lnTo>
                  <a:pt x="116086" y="294680"/>
                </a:lnTo>
                <a:lnTo>
                  <a:pt x="125016" y="285751"/>
                </a:lnTo>
                <a:lnTo>
                  <a:pt x="133946" y="276821"/>
                </a:lnTo>
                <a:lnTo>
                  <a:pt x="133946" y="267891"/>
                </a:lnTo>
                <a:lnTo>
                  <a:pt x="142875" y="250032"/>
                </a:lnTo>
                <a:lnTo>
                  <a:pt x="142875" y="232173"/>
                </a:lnTo>
                <a:lnTo>
                  <a:pt x="142875" y="223243"/>
                </a:lnTo>
                <a:lnTo>
                  <a:pt x="142875" y="205383"/>
                </a:lnTo>
                <a:lnTo>
                  <a:pt x="133946" y="187524"/>
                </a:lnTo>
                <a:lnTo>
                  <a:pt x="133946" y="178594"/>
                </a:lnTo>
                <a:lnTo>
                  <a:pt x="125016" y="160735"/>
                </a:lnTo>
                <a:lnTo>
                  <a:pt x="125016" y="142876"/>
                </a:lnTo>
                <a:lnTo>
                  <a:pt x="116086" y="133946"/>
                </a:lnTo>
                <a:lnTo>
                  <a:pt x="107157" y="116087"/>
                </a:lnTo>
                <a:lnTo>
                  <a:pt x="107157" y="98227"/>
                </a:lnTo>
                <a:lnTo>
                  <a:pt x="98227" y="80368"/>
                </a:lnTo>
                <a:lnTo>
                  <a:pt x="98227" y="71438"/>
                </a:lnTo>
                <a:lnTo>
                  <a:pt x="89297" y="53579"/>
                </a:lnTo>
                <a:lnTo>
                  <a:pt x="89297" y="44649"/>
                </a:lnTo>
                <a:lnTo>
                  <a:pt x="80368" y="35719"/>
                </a:lnTo>
                <a:lnTo>
                  <a:pt x="80368" y="26789"/>
                </a:lnTo>
                <a:lnTo>
                  <a:pt x="80368" y="17860"/>
                </a:lnTo>
                <a:lnTo>
                  <a:pt x="71438" y="8930"/>
                </a:lnTo>
                <a:lnTo>
                  <a:pt x="71438" y="893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8930"/>
                </a:lnTo>
                <a:lnTo>
                  <a:pt x="71438" y="17860"/>
                </a:lnTo>
                <a:lnTo>
                  <a:pt x="71438" y="26789"/>
                </a:lnTo>
                <a:lnTo>
                  <a:pt x="80368" y="35719"/>
                </a:lnTo>
                <a:lnTo>
                  <a:pt x="80368" y="44649"/>
                </a:lnTo>
                <a:lnTo>
                  <a:pt x="80368" y="62508"/>
                </a:lnTo>
                <a:lnTo>
                  <a:pt x="89297" y="80368"/>
                </a:lnTo>
                <a:lnTo>
                  <a:pt x="89297" y="89298"/>
                </a:lnTo>
                <a:lnTo>
                  <a:pt x="98227" y="107157"/>
                </a:lnTo>
                <a:lnTo>
                  <a:pt x="98227" y="125016"/>
                </a:lnTo>
                <a:lnTo>
                  <a:pt x="107157" y="142876"/>
                </a:lnTo>
                <a:lnTo>
                  <a:pt x="116086" y="160735"/>
                </a:lnTo>
                <a:lnTo>
                  <a:pt x="125016" y="187524"/>
                </a:lnTo>
                <a:lnTo>
                  <a:pt x="133946" y="205383"/>
                </a:lnTo>
                <a:lnTo>
                  <a:pt x="133946" y="214313"/>
                </a:lnTo>
                <a:lnTo>
                  <a:pt x="142875" y="232173"/>
                </a:lnTo>
                <a:lnTo>
                  <a:pt x="151805" y="250032"/>
                </a:lnTo>
                <a:lnTo>
                  <a:pt x="160735" y="267891"/>
                </a:lnTo>
                <a:lnTo>
                  <a:pt x="169664" y="276821"/>
                </a:lnTo>
                <a:lnTo>
                  <a:pt x="178594" y="294680"/>
                </a:lnTo>
                <a:lnTo>
                  <a:pt x="196454" y="312540"/>
                </a:lnTo>
                <a:lnTo>
                  <a:pt x="196454" y="3125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Freeform 268"/>
          <p:cNvSpPr/>
          <p:nvPr/>
        </p:nvSpPr>
        <p:spPr>
          <a:xfrm>
            <a:off x="3098602" y="2437804"/>
            <a:ext cx="250032" cy="312541"/>
          </a:xfrm>
          <a:custGeom>
            <a:avLst/>
            <a:gdLst/>
            <a:ahLst/>
            <a:cxnLst/>
            <a:rect l="0" t="0" r="0" b="0"/>
            <a:pathLst>
              <a:path w="250032" h="312541">
                <a:moveTo>
                  <a:pt x="125015" y="142876"/>
                </a:moveTo>
                <a:lnTo>
                  <a:pt x="116086" y="142876"/>
                </a:lnTo>
                <a:lnTo>
                  <a:pt x="107156" y="133946"/>
                </a:lnTo>
                <a:lnTo>
                  <a:pt x="107156" y="125016"/>
                </a:lnTo>
                <a:lnTo>
                  <a:pt x="98226" y="125016"/>
                </a:lnTo>
                <a:lnTo>
                  <a:pt x="89296" y="116087"/>
                </a:lnTo>
                <a:lnTo>
                  <a:pt x="89296" y="116087"/>
                </a:lnTo>
                <a:lnTo>
                  <a:pt x="80367" y="116087"/>
                </a:lnTo>
                <a:lnTo>
                  <a:pt x="71437" y="125016"/>
                </a:lnTo>
                <a:lnTo>
                  <a:pt x="62507" y="125016"/>
                </a:lnTo>
                <a:lnTo>
                  <a:pt x="53578" y="133946"/>
                </a:lnTo>
                <a:lnTo>
                  <a:pt x="44648" y="133946"/>
                </a:lnTo>
                <a:lnTo>
                  <a:pt x="35718" y="142876"/>
                </a:lnTo>
                <a:lnTo>
                  <a:pt x="35718" y="160735"/>
                </a:lnTo>
                <a:lnTo>
                  <a:pt x="26789" y="169665"/>
                </a:lnTo>
                <a:lnTo>
                  <a:pt x="17859" y="178594"/>
                </a:lnTo>
                <a:lnTo>
                  <a:pt x="8929" y="196454"/>
                </a:lnTo>
                <a:lnTo>
                  <a:pt x="8929" y="205384"/>
                </a:lnTo>
                <a:lnTo>
                  <a:pt x="0" y="223243"/>
                </a:lnTo>
                <a:lnTo>
                  <a:pt x="0" y="232173"/>
                </a:lnTo>
                <a:lnTo>
                  <a:pt x="0" y="241102"/>
                </a:lnTo>
                <a:lnTo>
                  <a:pt x="0" y="250032"/>
                </a:lnTo>
                <a:lnTo>
                  <a:pt x="8929" y="267891"/>
                </a:lnTo>
                <a:lnTo>
                  <a:pt x="17859" y="267891"/>
                </a:lnTo>
                <a:lnTo>
                  <a:pt x="26789" y="276821"/>
                </a:lnTo>
                <a:lnTo>
                  <a:pt x="35718" y="276821"/>
                </a:lnTo>
                <a:lnTo>
                  <a:pt x="44648" y="276821"/>
                </a:lnTo>
                <a:lnTo>
                  <a:pt x="62507" y="276821"/>
                </a:lnTo>
                <a:lnTo>
                  <a:pt x="80367" y="276821"/>
                </a:lnTo>
                <a:lnTo>
                  <a:pt x="89296" y="276821"/>
                </a:lnTo>
                <a:lnTo>
                  <a:pt x="107156" y="267891"/>
                </a:lnTo>
                <a:lnTo>
                  <a:pt x="116086" y="267891"/>
                </a:lnTo>
                <a:lnTo>
                  <a:pt x="133945" y="258962"/>
                </a:lnTo>
                <a:lnTo>
                  <a:pt x="142875" y="250032"/>
                </a:lnTo>
                <a:lnTo>
                  <a:pt x="151804" y="241102"/>
                </a:lnTo>
                <a:lnTo>
                  <a:pt x="151804" y="232173"/>
                </a:lnTo>
                <a:lnTo>
                  <a:pt x="160734" y="223243"/>
                </a:lnTo>
                <a:lnTo>
                  <a:pt x="160734" y="214313"/>
                </a:lnTo>
                <a:lnTo>
                  <a:pt x="160734" y="196454"/>
                </a:lnTo>
                <a:lnTo>
                  <a:pt x="160734" y="187524"/>
                </a:lnTo>
                <a:lnTo>
                  <a:pt x="160734" y="178594"/>
                </a:lnTo>
                <a:lnTo>
                  <a:pt x="151804" y="160735"/>
                </a:lnTo>
                <a:lnTo>
                  <a:pt x="151804" y="151805"/>
                </a:lnTo>
                <a:lnTo>
                  <a:pt x="142875" y="133946"/>
                </a:lnTo>
                <a:lnTo>
                  <a:pt x="133945" y="125016"/>
                </a:lnTo>
                <a:lnTo>
                  <a:pt x="125015" y="107157"/>
                </a:lnTo>
                <a:lnTo>
                  <a:pt x="125015" y="89298"/>
                </a:lnTo>
                <a:lnTo>
                  <a:pt x="116086" y="80368"/>
                </a:lnTo>
                <a:lnTo>
                  <a:pt x="107156" y="62509"/>
                </a:lnTo>
                <a:lnTo>
                  <a:pt x="98226" y="53579"/>
                </a:lnTo>
                <a:lnTo>
                  <a:pt x="98226" y="35719"/>
                </a:lnTo>
                <a:lnTo>
                  <a:pt x="89296" y="26790"/>
                </a:lnTo>
                <a:lnTo>
                  <a:pt x="89296" y="17860"/>
                </a:lnTo>
                <a:lnTo>
                  <a:pt x="80367" y="17860"/>
                </a:lnTo>
                <a:lnTo>
                  <a:pt x="80367" y="8930"/>
                </a:ln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62507" y="0"/>
                </a:lnTo>
                <a:lnTo>
                  <a:pt x="62507" y="0"/>
                </a:lnTo>
                <a:lnTo>
                  <a:pt x="62507" y="8930"/>
                </a:lnTo>
                <a:lnTo>
                  <a:pt x="71437" y="17860"/>
                </a:lnTo>
                <a:lnTo>
                  <a:pt x="71437" y="26790"/>
                </a:lnTo>
                <a:lnTo>
                  <a:pt x="71437" y="35719"/>
                </a:lnTo>
                <a:lnTo>
                  <a:pt x="71437" y="44649"/>
                </a:lnTo>
                <a:lnTo>
                  <a:pt x="80367" y="62509"/>
                </a:lnTo>
                <a:lnTo>
                  <a:pt x="80367" y="80368"/>
                </a:lnTo>
                <a:lnTo>
                  <a:pt x="89296" y="98227"/>
                </a:lnTo>
                <a:lnTo>
                  <a:pt x="98226" y="107157"/>
                </a:lnTo>
                <a:lnTo>
                  <a:pt x="107156" y="133946"/>
                </a:lnTo>
                <a:lnTo>
                  <a:pt x="116086" y="151805"/>
                </a:lnTo>
                <a:lnTo>
                  <a:pt x="125015" y="160735"/>
                </a:lnTo>
                <a:lnTo>
                  <a:pt x="133945" y="187524"/>
                </a:lnTo>
                <a:lnTo>
                  <a:pt x="151804" y="205384"/>
                </a:lnTo>
                <a:lnTo>
                  <a:pt x="160734" y="223243"/>
                </a:lnTo>
                <a:lnTo>
                  <a:pt x="169664" y="241102"/>
                </a:lnTo>
                <a:lnTo>
                  <a:pt x="187523" y="258962"/>
                </a:lnTo>
                <a:lnTo>
                  <a:pt x="196453" y="267891"/>
                </a:lnTo>
                <a:lnTo>
                  <a:pt x="214312" y="285751"/>
                </a:lnTo>
                <a:lnTo>
                  <a:pt x="232171" y="294680"/>
                </a:lnTo>
                <a:lnTo>
                  <a:pt x="250031" y="312540"/>
                </a:lnTo>
                <a:lnTo>
                  <a:pt x="250031" y="3125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Freeform 269"/>
          <p:cNvSpPr/>
          <p:nvPr/>
        </p:nvSpPr>
        <p:spPr>
          <a:xfrm>
            <a:off x="3571875" y="2473523"/>
            <a:ext cx="71439" cy="258962"/>
          </a:xfrm>
          <a:custGeom>
            <a:avLst/>
            <a:gdLst/>
            <a:ahLst/>
            <a:cxnLst/>
            <a:rect l="0" t="0" r="0" b="0"/>
            <a:pathLst>
              <a:path w="71439" h="258962">
                <a:moveTo>
                  <a:pt x="8930" y="8930"/>
                </a:moveTo>
                <a:lnTo>
                  <a:pt x="8930" y="893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26790"/>
                </a:lnTo>
                <a:lnTo>
                  <a:pt x="17859" y="44649"/>
                </a:lnTo>
                <a:lnTo>
                  <a:pt x="17859" y="53579"/>
                </a:lnTo>
                <a:lnTo>
                  <a:pt x="17859" y="62508"/>
                </a:lnTo>
                <a:lnTo>
                  <a:pt x="26789" y="80368"/>
                </a:lnTo>
                <a:lnTo>
                  <a:pt x="26789" y="98227"/>
                </a:lnTo>
                <a:lnTo>
                  <a:pt x="26789" y="116086"/>
                </a:lnTo>
                <a:lnTo>
                  <a:pt x="35719" y="125016"/>
                </a:lnTo>
                <a:lnTo>
                  <a:pt x="35719" y="151805"/>
                </a:lnTo>
                <a:lnTo>
                  <a:pt x="35719" y="160735"/>
                </a:lnTo>
                <a:lnTo>
                  <a:pt x="44648" y="178594"/>
                </a:lnTo>
                <a:lnTo>
                  <a:pt x="44648" y="196454"/>
                </a:lnTo>
                <a:lnTo>
                  <a:pt x="44648" y="205383"/>
                </a:lnTo>
                <a:lnTo>
                  <a:pt x="53578" y="214313"/>
                </a:lnTo>
                <a:lnTo>
                  <a:pt x="53578" y="232172"/>
                </a:lnTo>
                <a:lnTo>
                  <a:pt x="62508" y="241102"/>
                </a:lnTo>
                <a:lnTo>
                  <a:pt x="62508" y="241102"/>
                </a:lnTo>
                <a:lnTo>
                  <a:pt x="71438" y="258961"/>
                </a:lnTo>
                <a:lnTo>
                  <a:pt x="71438" y="25896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Freeform 270"/>
          <p:cNvSpPr/>
          <p:nvPr/>
        </p:nvSpPr>
        <p:spPr>
          <a:xfrm>
            <a:off x="3536156" y="2589609"/>
            <a:ext cx="223243" cy="35720"/>
          </a:xfrm>
          <a:custGeom>
            <a:avLst/>
            <a:gdLst/>
            <a:ahLst/>
            <a:cxnLst/>
            <a:rect l="0" t="0" r="0" b="0"/>
            <a:pathLst>
              <a:path w="223243" h="35720">
                <a:moveTo>
                  <a:pt x="0" y="35719"/>
                </a:moveTo>
                <a:lnTo>
                  <a:pt x="0" y="26789"/>
                </a:lnTo>
                <a:lnTo>
                  <a:pt x="0" y="26789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8930" y="8930"/>
                </a:lnTo>
                <a:lnTo>
                  <a:pt x="17860" y="8930"/>
                </a:lnTo>
                <a:lnTo>
                  <a:pt x="35719" y="8930"/>
                </a:lnTo>
                <a:lnTo>
                  <a:pt x="44649" y="8930"/>
                </a:lnTo>
                <a:lnTo>
                  <a:pt x="62508" y="8930"/>
                </a:lnTo>
                <a:lnTo>
                  <a:pt x="80367" y="8930"/>
                </a:lnTo>
                <a:lnTo>
                  <a:pt x="89297" y="8930"/>
                </a:lnTo>
                <a:lnTo>
                  <a:pt x="107157" y="8930"/>
                </a:lnTo>
                <a:lnTo>
                  <a:pt x="125016" y="8930"/>
                </a:lnTo>
                <a:lnTo>
                  <a:pt x="142875" y="8930"/>
                </a:lnTo>
                <a:lnTo>
                  <a:pt x="160735" y="8930"/>
                </a:lnTo>
                <a:lnTo>
                  <a:pt x="169664" y="8930"/>
                </a:lnTo>
                <a:lnTo>
                  <a:pt x="187524" y="8930"/>
                </a:lnTo>
                <a:lnTo>
                  <a:pt x="196453" y="8930"/>
                </a:lnTo>
                <a:lnTo>
                  <a:pt x="223242" y="0"/>
                </a:lnTo>
                <a:lnTo>
                  <a:pt x="22324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Freeform 271"/>
          <p:cNvSpPr/>
          <p:nvPr/>
        </p:nvSpPr>
        <p:spPr>
          <a:xfrm>
            <a:off x="3786188" y="2491383"/>
            <a:ext cx="71438" cy="232173"/>
          </a:xfrm>
          <a:custGeom>
            <a:avLst/>
            <a:gdLst/>
            <a:ahLst/>
            <a:cxnLst/>
            <a:rect l="0" t="0" r="0" b="0"/>
            <a:pathLst>
              <a:path w="71438" h="23217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8929" y="17859"/>
                </a:lnTo>
                <a:lnTo>
                  <a:pt x="8929" y="26789"/>
                </a:lnTo>
                <a:lnTo>
                  <a:pt x="17859" y="35719"/>
                </a:lnTo>
                <a:lnTo>
                  <a:pt x="17859" y="53578"/>
                </a:lnTo>
                <a:lnTo>
                  <a:pt x="26789" y="62508"/>
                </a:lnTo>
                <a:lnTo>
                  <a:pt x="35718" y="80367"/>
                </a:lnTo>
                <a:lnTo>
                  <a:pt x="35718" y="89297"/>
                </a:lnTo>
                <a:lnTo>
                  <a:pt x="44648" y="107156"/>
                </a:lnTo>
                <a:lnTo>
                  <a:pt x="44648" y="116086"/>
                </a:lnTo>
                <a:lnTo>
                  <a:pt x="53578" y="133945"/>
                </a:lnTo>
                <a:lnTo>
                  <a:pt x="53578" y="151805"/>
                </a:lnTo>
                <a:lnTo>
                  <a:pt x="62507" y="160734"/>
                </a:lnTo>
                <a:lnTo>
                  <a:pt x="62507" y="178594"/>
                </a:lnTo>
                <a:lnTo>
                  <a:pt x="62507" y="187523"/>
                </a:lnTo>
                <a:lnTo>
                  <a:pt x="62507" y="196453"/>
                </a:lnTo>
                <a:lnTo>
                  <a:pt x="62507" y="205383"/>
                </a:lnTo>
                <a:lnTo>
                  <a:pt x="62507" y="214312"/>
                </a:lnTo>
                <a:lnTo>
                  <a:pt x="62507" y="223242"/>
                </a:lnTo>
                <a:lnTo>
                  <a:pt x="62507" y="223242"/>
                </a:lnTo>
                <a:lnTo>
                  <a:pt x="62507" y="223242"/>
                </a:lnTo>
                <a:lnTo>
                  <a:pt x="62507" y="232172"/>
                </a:lnTo>
                <a:lnTo>
                  <a:pt x="62507" y="232172"/>
                </a:lnTo>
                <a:lnTo>
                  <a:pt x="62507" y="223242"/>
                </a:lnTo>
                <a:lnTo>
                  <a:pt x="62507" y="223242"/>
                </a:lnTo>
                <a:lnTo>
                  <a:pt x="62507" y="214312"/>
                </a:lnTo>
                <a:lnTo>
                  <a:pt x="62507" y="214312"/>
                </a:lnTo>
                <a:lnTo>
                  <a:pt x="71437" y="205383"/>
                </a:lnTo>
                <a:lnTo>
                  <a:pt x="71437" y="196453"/>
                </a:lnTo>
                <a:lnTo>
                  <a:pt x="71437" y="19645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Freeform 272"/>
          <p:cNvSpPr/>
          <p:nvPr/>
        </p:nvSpPr>
        <p:spPr>
          <a:xfrm>
            <a:off x="3884414" y="2580680"/>
            <a:ext cx="169665" cy="151805"/>
          </a:xfrm>
          <a:custGeom>
            <a:avLst/>
            <a:gdLst/>
            <a:ahLst/>
            <a:cxnLst/>
            <a:rect l="0" t="0" r="0" b="0"/>
            <a:pathLst>
              <a:path w="169665" h="151805">
                <a:moveTo>
                  <a:pt x="0" y="35718"/>
                </a:moveTo>
                <a:lnTo>
                  <a:pt x="8930" y="26789"/>
                </a:lnTo>
                <a:lnTo>
                  <a:pt x="17859" y="17859"/>
                </a:lnTo>
                <a:lnTo>
                  <a:pt x="26789" y="8929"/>
                </a:lnTo>
                <a:lnTo>
                  <a:pt x="35719" y="8929"/>
                </a:lnTo>
                <a:lnTo>
                  <a:pt x="44649" y="0"/>
                </a:lnTo>
                <a:lnTo>
                  <a:pt x="53578" y="0"/>
                </a:lnTo>
                <a:lnTo>
                  <a:pt x="71438" y="0"/>
                </a:lnTo>
                <a:lnTo>
                  <a:pt x="80367" y="0"/>
                </a:lnTo>
                <a:lnTo>
                  <a:pt x="89297" y="0"/>
                </a:lnTo>
                <a:lnTo>
                  <a:pt x="98227" y="8929"/>
                </a:lnTo>
                <a:lnTo>
                  <a:pt x="107156" y="17859"/>
                </a:lnTo>
                <a:lnTo>
                  <a:pt x="116086" y="17859"/>
                </a:lnTo>
                <a:lnTo>
                  <a:pt x="116086" y="26789"/>
                </a:lnTo>
                <a:lnTo>
                  <a:pt x="125016" y="35718"/>
                </a:lnTo>
                <a:lnTo>
                  <a:pt x="133945" y="44648"/>
                </a:lnTo>
                <a:lnTo>
                  <a:pt x="133945" y="53578"/>
                </a:lnTo>
                <a:lnTo>
                  <a:pt x="142875" y="62508"/>
                </a:lnTo>
                <a:lnTo>
                  <a:pt x="142875" y="71437"/>
                </a:lnTo>
                <a:lnTo>
                  <a:pt x="142875" y="89297"/>
                </a:lnTo>
                <a:lnTo>
                  <a:pt x="142875" y="98226"/>
                </a:lnTo>
                <a:lnTo>
                  <a:pt x="142875" y="107156"/>
                </a:lnTo>
                <a:lnTo>
                  <a:pt x="151805" y="116086"/>
                </a:lnTo>
                <a:lnTo>
                  <a:pt x="151805" y="125015"/>
                </a:lnTo>
                <a:lnTo>
                  <a:pt x="151805" y="133945"/>
                </a:lnTo>
                <a:lnTo>
                  <a:pt x="160734" y="142875"/>
                </a:lnTo>
                <a:lnTo>
                  <a:pt x="169664" y="151804"/>
                </a:lnTo>
                <a:lnTo>
                  <a:pt x="169664" y="15180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Freeform 273"/>
          <p:cNvSpPr/>
          <p:nvPr/>
        </p:nvSpPr>
        <p:spPr>
          <a:xfrm>
            <a:off x="4125516" y="2598539"/>
            <a:ext cx="125016" cy="151806"/>
          </a:xfrm>
          <a:custGeom>
            <a:avLst/>
            <a:gdLst/>
            <a:ahLst/>
            <a:cxnLst/>
            <a:rect l="0" t="0" r="0" b="0"/>
            <a:pathLst>
              <a:path w="125016" h="151806">
                <a:moveTo>
                  <a:pt x="107156" y="35719"/>
                </a:moveTo>
                <a:lnTo>
                  <a:pt x="107156" y="26789"/>
                </a:lnTo>
                <a:lnTo>
                  <a:pt x="98226" y="17859"/>
                </a:lnTo>
                <a:lnTo>
                  <a:pt x="98226" y="17859"/>
                </a:lnTo>
                <a:lnTo>
                  <a:pt x="89297" y="8930"/>
                </a:lnTo>
                <a:lnTo>
                  <a:pt x="89297" y="8930"/>
                </a:lnTo>
                <a:lnTo>
                  <a:pt x="80367" y="8930"/>
                </a:lnTo>
                <a:lnTo>
                  <a:pt x="71437" y="0"/>
                </a:lnTo>
                <a:lnTo>
                  <a:pt x="62507" y="8930"/>
                </a:lnTo>
                <a:lnTo>
                  <a:pt x="53578" y="8930"/>
                </a:lnTo>
                <a:lnTo>
                  <a:pt x="44648" y="8930"/>
                </a:lnTo>
                <a:lnTo>
                  <a:pt x="35718" y="17859"/>
                </a:lnTo>
                <a:lnTo>
                  <a:pt x="26789" y="26789"/>
                </a:lnTo>
                <a:lnTo>
                  <a:pt x="26789" y="26789"/>
                </a:lnTo>
                <a:lnTo>
                  <a:pt x="17859" y="35719"/>
                </a:lnTo>
                <a:lnTo>
                  <a:pt x="8929" y="44649"/>
                </a:lnTo>
                <a:lnTo>
                  <a:pt x="8929" y="53578"/>
                </a:lnTo>
                <a:lnTo>
                  <a:pt x="0" y="62508"/>
                </a:lnTo>
                <a:lnTo>
                  <a:pt x="0" y="71438"/>
                </a:lnTo>
                <a:lnTo>
                  <a:pt x="0" y="80367"/>
                </a:lnTo>
                <a:lnTo>
                  <a:pt x="0" y="89297"/>
                </a:lnTo>
                <a:lnTo>
                  <a:pt x="8929" y="98227"/>
                </a:lnTo>
                <a:lnTo>
                  <a:pt x="17859" y="107156"/>
                </a:lnTo>
                <a:lnTo>
                  <a:pt x="26789" y="116086"/>
                </a:lnTo>
                <a:lnTo>
                  <a:pt x="35718" y="116086"/>
                </a:lnTo>
                <a:lnTo>
                  <a:pt x="53578" y="125016"/>
                </a:lnTo>
                <a:lnTo>
                  <a:pt x="62507" y="133945"/>
                </a:lnTo>
                <a:lnTo>
                  <a:pt x="80367" y="133945"/>
                </a:lnTo>
                <a:lnTo>
                  <a:pt x="98226" y="142875"/>
                </a:lnTo>
                <a:lnTo>
                  <a:pt x="125015" y="151805"/>
                </a:lnTo>
                <a:lnTo>
                  <a:pt x="125015" y="15180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Freeform 274"/>
          <p:cNvSpPr/>
          <p:nvPr/>
        </p:nvSpPr>
        <p:spPr>
          <a:xfrm>
            <a:off x="4080867" y="2652117"/>
            <a:ext cx="169665" cy="26790"/>
          </a:xfrm>
          <a:custGeom>
            <a:avLst/>
            <a:gdLst/>
            <a:ahLst/>
            <a:cxnLst/>
            <a:rect l="0" t="0" r="0" b="0"/>
            <a:pathLst>
              <a:path w="169665" h="26790">
                <a:moveTo>
                  <a:pt x="169664" y="0"/>
                </a:moveTo>
                <a:lnTo>
                  <a:pt x="169664" y="0"/>
                </a:lnTo>
                <a:lnTo>
                  <a:pt x="151805" y="0"/>
                </a:lnTo>
                <a:lnTo>
                  <a:pt x="142875" y="0"/>
                </a:lnTo>
                <a:lnTo>
                  <a:pt x="133946" y="0"/>
                </a:lnTo>
                <a:lnTo>
                  <a:pt x="125016" y="8930"/>
                </a:lnTo>
                <a:lnTo>
                  <a:pt x="107156" y="8930"/>
                </a:lnTo>
                <a:lnTo>
                  <a:pt x="98227" y="17860"/>
                </a:lnTo>
                <a:lnTo>
                  <a:pt x="80367" y="17860"/>
                </a:lnTo>
                <a:lnTo>
                  <a:pt x="62508" y="17860"/>
                </a:lnTo>
                <a:lnTo>
                  <a:pt x="53578" y="26789"/>
                </a:lnTo>
                <a:lnTo>
                  <a:pt x="35719" y="26789"/>
                </a:lnTo>
                <a:lnTo>
                  <a:pt x="17860" y="26789"/>
                </a:lnTo>
                <a:lnTo>
                  <a:pt x="0" y="26789"/>
                </a:lnTo>
                <a:lnTo>
                  <a:pt x="0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Freeform 275"/>
          <p:cNvSpPr/>
          <p:nvPr/>
        </p:nvSpPr>
        <p:spPr>
          <a:xfrm>
            <a:off x="4455914" y="2598539"/>
            <a:ext cx="35720" cy="357188"/>
          </a:xfrm>
          <a:custGeom>
            <a:avLst/>
            <a:gdLst/>
            <a:ahLst/>
            <a:cxnLst/>
            <a:rect l="0" t="0" r="0" b="0"/>
            <a:pathLst>
              <a:path w="35720" h="357188">
                <a:moveTo>
                  <a:pt x="0" y="0"/>
                </a:move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8930" y="53578"/>
                </a:lnTo>
                <a:lnTo>
                  <a:pt x="8930" y="71438"/>
                </a:lnTo>
                <a:lnTo>
                  <a:pt x="8930" y="89297"/>
                </a:lnTo>
                <a:lnTo>
                  <a:pt x="17859" y="107156"/>
                </a:lnTo>
                <a:lnTo>
                  <a:pt x="26789" y="125016"/>
                </a:lnTo>
                <a:lnTo>
                  <a:pt x="26789" y="142875"/>
                </a:lnTo>
                <a:lnTo>
                  <a:pt x="35719" y="169664"/>
                </a:lnTo>
                <a:lnTo>
                  <a:pt x="35719" y="187524"/>
                </a:lnTo>
                <a:lnTo>
                  <a:pt x="35719" y="205382"/>
                </a:lnTo>
                <a:lnTo>
                  <a:pt x="35719" y="223242"/>
                </a:lnTo>
                <a:lnTo>
                  <a:pt x="35719" y="241101"/>
                </a:lnTo>
                <a:lnTo>
                  <a:pt x="35719" y="258961"/>
                </a:lnTo>
                <a:lnTo>
                  <a:pt x="35719" y="276820"/>
                </a:lnTo>
                <a:lnTo>
                  <a:pt x="35719" y="294679"/>
                </a:lnTo>
                <a:lnTo>
                  <a:pt x="26789" y="303609"/>
                </a:lnTo>
                <a:lnTo>
                  <a:pt x="26789" y="321468"/>
                </a:lnTo>
                <a:lnTo>
                  <a:pt x="26789" y="330398"/>
                </a:lnTo>
                <a:lnTo>
                  <a:pt x="26789" y="339328"/>
                </a:lnTo>
                <a:lnTo>
                  <a:pt x="26789" y="357187"/>
                </a:lnTo>
                <a:lnTo>
                  <a:pt x="26789" y="3571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Freeform 276"/>
          <p:cNvSpPr/>
          <p:nvPr/>
        </p:nvSpPr>
        <p:spPr>
          <a:xfrm>
            <a:off x="4411266" y="2482453"/>
            <a:ext cx="250032" cy="223243"/>
          </a:xfrm>
          <a:custGeom>
            <a:avLst/>
            <a:gdLst/>
            <a:ahLst/>
            <a:cxnLst/>
            <a:rect l="0" t="0" r="0" b="0"/>
            <a:pathLst>
              <a:path w="250032" h="223243">
                <a:moveTo>
                  <a:pt x="0" y="44649"/>
                </a:moveTo>
                <a:lnTo>
                  <a:pt x="0" y="35719"/>
                </a:lnTo>
                <a:lnTo>
                  <a:pt x="8929" y="26789"/>
                </a:lnTo>
                <a:lnTo>
                  <a:pt x="26789" y="17860"/>
                </a:lnTo>
                <a:lnTo>
                  <a:pt x="35718" y="8930"/>
                </a:lnTo>
                <a:lnTo>
                  <a:pt x="53578" y="8930"/>
                </a:lnTo>
                <a:lnTo>
                  <a:pt x="62507" y="0"/>
                </a:lnTo>
                <a:lnTo>
                  <a:pt x="80367" y="0"/>
                </a:lnTo>
                <a:lnTo>
                  <a:pt x="98226" y="0"/>
                </a:lnTo>
                <a:lnTo>
                  <a:pt x="116086" y="8930"/>
                </a:lnTo>
                <a:lnTo>
                  <a:pt x="133945" y="8930"/>
                </a:lnTo>
                <a:lnTo>
                  <a:pt x="142875" y="8930"/>
                </a:lnTo>
                <a:lnTo>
                  <a:pt x="160734" y="17860"/>
                </a:lnTo>
                <a:lnTo>
                  <a:pt x="178593" y="26789"/>
                </a:lnTo>
                <a:lnTo>
                  <a:pt x="187523" y="35719"/>
                </a:lnTo>
                <a:lnTo>
                  <a:pt x="205382" y="44649"/>
                </a:lnTo>
                <a:lnTo>
                  <a:pt x="214312" y="53578"/>
                </a:lnTo>
                <a:lnTo>
                  <a:pt x="223242" y="62508"/>
                </a:lnTo>
                <a:lnTo>
                  <a:pt x="232172" y="80367"/>
                </a:lnTo>
                <a:lnTo>
                  <a:pt x="241101" y="89297"/>
                </a:lnTo>
                <a:lnTo>
                  <a:pt x="241101" y="98227"/>
                </a:lnTo>
                <a:lnTo>
                  <a:pt x="250031" y="116086"/>
                </a:lnTo>
                <a:lnTo>
                  <a:pt x="250031" y="125016"/>
                </a:lnTo>
                <a:lnTo>
                  <a:pt x="250031" y="142875"/>
                </a:lnTo>
                <a:lnTo>
                  <a:pt x="241101" y="151805"/>
                </a:lnTo>
                <a:lnTo>
                  <a:pt x="241101" y="160735"/>
                </a:lnTo>
                <a:lnTo>
                  <a:pt x="232172" y="169664"/>
                </a:lnTo>
                <a:lnTo>
                  <a:pt x="223242" y="178594"/>
                </a:lnTo>
                <a:lnTo>
                  <a:pt x="214312" y="187524"/>
                </a:lnTo>
                <a:lnTo>
                  <a:pt x="205382" y="196453"/>
                </a:lnTo>
                <a:lnTo>
                  <a:pt x="187523" y="196453"/>
                </a:lnTo>
                <a:lnTo>
                  <a:pt x="178593" y="205383"/>
                </a:lnTo>
                <a:lnTo>
                  <a:pt x="160734" y="205383"/>
                </a:lnTo>
                <a:lnTo>
                  <a:pt x="142875" y="214313"/>
                </a:lnTo>
                <a:lnTo>
                  <a:pt x="125015" y="214313"/>
                </a:lnTo>
                <a:lnTo>
                  <a:pt x="107156" y="214313"/>
                </a:lnTo>
                <a:lnTo>
                  <a:pt x="89297" y="214313"/>
                </a:lnTo>
                <a:lnTo>
                  <a:pt x="80367" y="223242"/>
                </a:lnTo>
                <a:lnTo>
                  <a:pt x="62507" y="223242"/>
                </a:lnTo>
                <a:lnTo>
                  <a:pt x="44648" y="223242"/>
                </a:lnTo>
                <a:lnTo>
                  <a:pt x="35718" y="223242"/>
                </a:lnTo>
                <a:lnTo>
                  <a:pt x="35718" y="223242"/>
                </a:lnTo>
                <a:lnTo>
                  <a:pt x="17859" y="223242"/>
                </a:lnTo>
                <a:lnTo>
                  <a:pt x="17859" y="22324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Freeform 277"/>
          <p:cNvSpPr/>
          <p:nvPr/>
        </p:nvSpPr>
        <p:spPr>
          <a:xfrm>
            <a:off x="4670227" y="2607469"/>
            <a:ext cx="214313" cy="151805"/>
          </a:xfrm>
          <a:custGeom>
            <a:avLst/>
            <a:gdLst/>
            <a:ahLst/>
            <a:cxnLst/>
            <a:rect l="0" t="0" r="0" b="0"/>
            <a:pathLst>
              <a:path w="214313" h="151805">
                <a:moveTo>
                  <a:pt x="116086" y="0"/>
                </a:moveTo>
                <a:lnTo>
                  <a:pt x="116086" y="0"/>
                </a:lnTo>
                <a:lnTo>
                  <a:pt x="116086" y="0"/>
                </a:lnTo>
                <a:lnTo>
                  <a:pt x="107156" y="0"/>
                </a:lnTo>
                <a:lnTo>
                  <a:pt x="107156" y="0"/>
                </a:lnTo>
                <a:lnTo>
                  <a:pt x="98226" y="0"/>
                </a:lnTo>
                <a:lnTo>
                  <a:pt x="89296" y="0"/>
                </a:lnTo>
                <a:lnTo>
                  <a:pt x="89296" y="0"/>
                </a:lnTo>
                <a:lnTo>
                  <a:pt x="80367" y="8929"/>
                </a:lnTo>
                <a:lnTo>
                  <a:pt x="71437" y="17859"/>
                </a:lnTo>
                <a:lnTo>
                  <a:pt x="53578" y="17859"/>
                </a:lnTo>
                <a:lnTo>
                  <a:pt x="44648" y="26789"/>
                </a:lnTo>
                <a:lnTo>
                  <a:pt x="35718" y="35719"/>
                </a:lnTo>
                <a:lnTo>
                  <a:pt x="26789" y="44648"/>
                </a:lnTo>
                <a:lnTo>
                  <a:pt x="17859" y="62508"/>
                </a:lnTo>
                <a:lnTo>
                  <a:pt x="8929" y="71437"/>
                </a:lnTo>
                <a:lnTo>
                  <a:pt x="8929" y="80367"/>
                </a:lnTo>
                <a:lnTo>
                  <a:pt x="0" y="89297"/>
                </a:lnTo>
                <a:lnTo>
                  <a:pt x="0" y="98226"/>
                </a:lnTo>
                <a:lnTo>
                  <a:pt x="0" y="107156"/>
                </a:lnTo>
                <a:lnTo>
                  <a:pt x="0" y="116086"/>
                </a:lnTo>
                <a:lnTo>
                  <a:pt x="0" y="125015"/>
                </a:lnTo>
                <a:lnTo>
                  <a:pt x="8929" y="133945"/>
                </a:lnTo>
                <a:lnTo>
                  <a:pt x="17859" y="142875"/>
                </a:lnTo>
                <a:lnTo>
                  <a:pt x="35718" y="142875"/>
                </a:lnTo>
                <a:lnTo>
                  <a:pt x="44648" y="151804"/>
                </a:lnTo>
                <a:lnTo>
                  <a:pt x="62507" y="151804"/>
                </a:lnTo>
                <a:lnTo>
                  <a:pt x="80367" y="151804"/>
                </a:lnTo>
                <a:lnTo>
                  <a:pt x="98226" y="151804"/>
                </a:lnTo>
                <a:lnTo>
                  <a:pt x="116086" y="151804"/>
                </a:lnTo>
                <a:lnTo>
                  <a:pt x="133945" y="151804"/>
                </a:lnTo>
                <a:lnTo>
                  <a:pt x="151804" y="151804"/>
                </a:lnTo>
                <a:lnTo>
                  <a:pt x="160734" y="151804"/>
                </a:lnTo>
                <a:lnTo>
                  <a:pt x="178593" y="142875"/>
                </a:lnTo>
                <a:lnTo>
                  <a:pt x="187523" y="142875"/>
                </a:lnTo>
                <a:lnTo>
                  <a:pt x="196453" y="133945"/>
                </a:lnTo>
                <a:lnTo>
                  <a:pt x="205382" y="133945"/>
                </a:lnTo>
                <a:lnTo>
                  <a:pt x="214312" y="125015"/>
                </a:lnTo>
                <a:lnTo>
                  <a:pt x="214312" y="116086"/>
                </a:lnTo>
                <a:lnTo>
                  <a:pt x="214312" y="107156"/>
                </a:lnTo>
                <a:lnTo>
                  <a:pt x="214312" y="98226"/>
                </a:lnTo>
                <a:lnTo>
                  <a:pt x="214312" y="98226"/>
                </a:lnTo>
                <a:lnTo>
                  <a:pt x="205382" y="89297"/>
                </a:lnTo>
                <a:lnTo>
                  <a:pt x="196453" y="80367"/>
                </a:lnTo>
                <a:lnTo>
                  <a:pt x="187523" y="71437"/>
                </a:lnTo>
                <a:lnTo>
                  <a:pt x="178593" y="62508"/>
                </a:lnTo>
                <a:lnTo>
                  <a:pt x="169664" y="53578"/>
                </a:lnTo>
                <a:lnTo>
                  <a:pt x="160734" y="44648"/>
                </a:lnTo>
                <a:lnTo>
                  <a:pt x="151804" y="44648"/>
                </a:lnTo>
                <a:lnTo>
                  <a:pt x="142875" y="35719"/>
                </a:lnTo>
                <a:lnTo>
                  <a:pt x="133945" y="35719"/>
                </a:lnTo>
                <a:lnTo>
                  <a:pt x="125015" y="26789"/>
                </a:lnTo>
                <a:lnTo>
                  <a:pt x="107156" y="26789"/>
                </a:lnTo>
                <a:lnTo>
                  <a:pt x="107156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Freeform 278"/>
          <p:cNvSpPr/>
          <p:nvPr/>
        </p:nvSpPr>
        <p:spPr>
          <a:xfrm>
            <a:off x="4947047" y="2589609"/>
            <a:ext cx="375048" cy="178595"/>
          </a:xfrm>
          <a:custGeom>
            <a:avLst/>
            <a:gdLst/>
            <a:ahLst/>
            <a:cxnLst/>
            <a:rect l="0" t="0" r="0" b="0"/>
            <a:pathLst>
              <a:path w="375048" h="178595">
                <a:moveTo>
                  <a:pt x="17859" y="26789"/>
                </a:moveTo>
                <a:lnTo>
                  <a:pt x="893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26789"/>
                </a:lnTo>
                <a:lnTo>
                  <a:pt x="0" y="35719"/>
                </a:lnTo>
                <a:lnTo>
                  <a:pt x="0" y="35719"/>
                </a:lnTo>
                <a:lnTo>
                  <a:pt x="0" y="44649"/>
                </a:lnTo>
                <a:lnTo>
                  <a:pt x="0" y="53579"/>
                </a:lnTo>
                <a:lnTo>
                  <a:pt x="0" y="62508"/>
                </a:lnTo>
                <a:lnTo>
                  <a:pt x="0" y="71438"/>
                </a:lnTo>
                <a:lnTo>
                  <a:pt x="0" y="89297"/>
                </a:lnTo>
                <a:lnTo>
                  <a:pt x="0" y="98227"/>
                </a:lnTo>
                <a:lnTo>
                  <a:pt x="8930" y="107157"/>
                </a:lnTo>
                <a:lnTo>
                  <a:pt x="8930" y="116086"/>
                </a:lnTo>
                <a:lnTo>
                  <a:pt x="17859" y="125016"/>
                </a:lnTo>
                <a:lnTo>
                  <a:pt x="26789" y="133946"/>
                </a:lnTo>
                <a:lnTo>
                  <a:pt x="26789" y="142875"/>
                </a:lnTo>
                <a:lnTo>
                  <a:pt x="35719" y="151805"/>
                </a:lnTo>
                <a:lnTo>
                  <a:pt x="53578" y="151805"/>
                </a:lnTo>
                <a:lnTo>
                  <a:pt x="62508" y="160735"/>
                </a:lnTo>
                <a:lnTo>
                  <a:pt x="71437" y="160735"/>
                </a:lnTo>
                <a:lnTo>
                  <a:pt x="89297" y="169664"/>
                </a:lnTo>
                <a:lnTo>
                  <a:pt x="98226" y="169664"/>
                </a:lnTo>
                <a:lnTo>
                  <a:pt x="116086" y="169664"/>
                </a:lnTo>
                <a:lnTo>
                  <a:pt x="125016" y="169664"/>
                </a:lnTo>
                <a:lnTo>
                  <a:pt x="133945" y="169664"/>
                </a:lnTo>
                <a:lnTo>
                  <a:pt x="142875" y="169664"/>
                </a:lnTo>
                <a:lnTo>
                  <a:pt x="160734" y="160735"/>
                </a:lnTo>
                <a:lnTo>
                  <a:pt x="169664" y="151805"/>
                </a:lnTo>
                <a:lnTo>
                  <a:pt x="169664" y="151805"/>
                </a:lnTo>
                <a:lnTo>
                  <a:pt x="178594" y="142875"/>
                </a:lnTo>
                <a:lnTo>
                  <a:pt x="178594" y="133946"/>
                </a:lnTo>
                <a:lnTo>
                  <a:pt x="187523" y="125016"/>
                </a:lnTo>
                <a:lnTo>
                  <a:pt x="187523" y="116086"/>
                </a:lnTo>
                <a:lnTo>
                  <a:pt x="187523" y="107157"/>
                </a:lnTo>
                <a:lnTo>
                  <a:pt x="187523" y="98227"/>
                </a:lnTo>
                <a:lnTo>
                  <a:pt x="187523" y="98227"/>
                </a:lnTo>
                <a:lnTo>
                  <a:pt x="178594" y="89297"/>
                </a:lnTo>
                <a:lnTo>
                  <a:pt x="178594" y="89297"/>
                </a:lnTo>
                <a:lnTo>
                  <a:pt x="178594" y="80368"/>
                </a:lnTo>
                <a:lnTo>
                  <a:pt x="169664" y="80368"/>
                </a:lnTo>
                <a:lnTo>
                  <a:pt x="169664" y="71438"/>
                </a:lnTo>
                <a:lnTo>
                  <a:pt x="160734" y="71438"/>
                </a:lnTo>
                <a:lnTo>
                  <a:pt x="151805" y="71438"/>
                </a:lnTo>
                <a:lnTo>
                  <a:pt x="151805" y="80368"/>
                </a:lnTo>
                <a:lnTo>
                  <a:pt x="142875" y="80368"/>
                </a:lnTo>
                <a:lnTo>
                  <a:pt x="133945" y="89297"/>
                </a:lnTo>
                <a:lnTo>
                  <a:pt x="133945" y="89297"/>
                </a:lnTo>
                <a:lnTo>
                  <a:pt x="133945" y="98227"/>
                </a:lnTo>
                <a:lnTo>
                  <a:pt x="133945" y="107157"/>
                </a:lnTo>
                <a:lnTo>
                  <a:pt x="133945" y="116086"/>
                </a:lnTo>
                <a:lnTo>
                  <a:pt x="133945" y="116086"/>
                </a:lnTo>
                <a:lnTo>
                  <a:pt x="142875" y="133946"/>
                </a:lnTo>
                <a:lnTo>
                  <a:pt x="142875" y="133946"/>
                </a:lnTo>
                <a:lnTo>
                  <a:pt x="151805" y="142875"/>
                </a:lnTo>
                <a:lnTo>
                  <a:pt x="160734" y="151805"/>
                </a:lnTo>
                <a:lnTo>
                  <a:pt x="178594" y="160735"/>
                </a:lnTo>
                <a:lnTo>
                  <a:pt x="187523" y="169664"/>
                </a:lnTo>
                <a:lnTo>
                  <a:pt x="205383" y="169664"/>
                </a:lnTo>
                <a:lnTo>
                  <a:pt x="223242" y="178594"/>
                </a:lnTo>
                <a:lnTo>
                  <a:pt x="232172" y="178594"/>
                </a:lnTo>
                <a:lnTo>
                  <a:pt x="250031" y="178594"/>
                </a:lnTo>
                <a:lnTo>
                  <a:pt x="267891" y="178594"/>
                </a:lnTo>
                <a:lnTo>
                  <a:pt x="285750" y="178594"/>
                </a:lnTo>
                <a:lnTo>
                  <a:pt x="303609" y="178594"/>
                </a:lnTo>
                <a:lnTo>
                  <a:pt x="312539" y="178594"/>
                </a:lnTo>
                <a:lnTo>
                  <a:pt x="330398" y="169664"/>
                </a:lnTo>
                <a:lnTo>
                  <a:pt x="339328" y="160735"/>
                </a:lnTo>
                <a:lnTo>
                  <a:pt x="348258" y="151805"/>
                </a:lnTo>
                <a:lnTo>
                  <a:pt x="357187" y="142875"/>
                </a:lnTo>
                <a:lnTo>
                  <a:pt x="366117" y="133946"/>
                </a:lnTo>
                <a:lnTo>
                  <a:pt x="366117" y="125016"/>
                </a:lnTo>
                <a:lnTo>
                  <a:pt x="375047" y="116086"/>
                </a:lnTo>
                <a:lnTo>
                  <a:pt x="375047" y="98227"/>
                </a:lnTo>
                <a:lnTo>
                  <a:pt x="375047" y="89297"/>
                </a:lnTo>
                <a:lnTo>
                  <a:pt x="375047" y="71438"/>
                </a:lnTo>
                <a:lnTo>
                  <a:pt x="366117" y="62508"/>
                </a:lnTo>
                <a:lnTo>
                  <a:pt x="366117" y="53579"/>
                </a:lnTo>
                <a:lnTo>
                  <a:pt x="357187" y="44649"/>
                </a:lnTo>
                <a:lnTo>
                  <a:pt x="357187" y="35719"/>
                </a:lnTo>
                <a:lnTo>
                  <a:pt x="348258" y="26789"/>
                </a:lnTo>
                <a:lnTo>
                  <a:pt x="339328" y="17860"/>
                </a:lnTo>
                <a:lnTo>
                  <a:pt x="330398" y="8930"/>
                </a:lnTo>
                <a:lnTo>
                  <a:pt x="321469" y="8930"/>
                </a:lnTo>
                <a:lnTo>
                  <a:pt x="312539" y="0"/>
                </a:lnTo>
                <a:lnTo>
                  <a:pt x="312539" y="0"/>
                </a:lnTo>
                <a:lnTo>
                  <a:pt x="303609" y="0"/>
                </a:lnTo>
                <a:lnTo>
                  <a:pt x="294680" y="0"/>
                </a:lnTo>
                <a:lnTo>
                  <a:pt x="29468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Freeform 279"/>
          <p:cNvSpPr/>
          <p:nvPr/>
        </p:nvSpPr>
        <p:spPr>
          <a:xfrm>
            <a:off x="5348883" y="2652117"/>
            <a:ext cx="125016" cy="142876"/>
          </a:xfrm>
          <a:custGeom>
            <a:avLst/>
            <a:gdLst/>
            <a:ahLst/>
            <a:cxnLst/>
            <a:rect l="0" t="0" r="0" b="0"/>
            <a:pathLst>
              <a:path w="125016" h="142876">
                <a:moveTo>
                  <a:pt x="116086" y="17860"/>
                </a:moveTo>
                <a:lnTo>
                  <a:pt x="116086" y="17860"/>
                </a:lnTo>
                <a:lnTo>
                  <a:pt x="107156" y="17860"/>
                </a:lnTo>
                <a:lnTo>
                  <a:pt x="107156" y="8930"/>
                </a:lnTo>
                <a:lnTo>
                  <a:pt x="98226" y="8930"/>
                </a:lnTo>
                <a:lnTo>
                  <a:pt x="98226" y="8930"/>
                </a:lnTo>
                <a:lnTo>
                  <a:pt x="89297" y="0"/>
                </a:lnTo>
                <a:lnTo>
                  <a:pt x="80367" y="0"/>
                </a:lnTo>
                <a:lnTo>
                  <a:pt x="71437" y="0"/>
                </a:lnTo>
                <a:lnTo>
                  <a:pt x="62508" y="8930"/>
                </a:lnTo>
                <a:lnTo>
                  <a:pt x="62508" y="8930"/>
                </a:lnTo>
                <a:lnTo>
                  <a:pt x="53578" y="8930"/>
                </a:lnTo>
                <a:lnTo>
                  <a:pt x="44648" y="17860"/>
                </a:lnTo>
                <a:lnTo>
                  <a:pt x="35719" y="26789"/>
                </a:lnTo>
                <a:lnTo>
                  <a:pt x="26789" y="26789"/>
                </a:lnTo>
                <a:lnTo>
                  <a:pt x="17859" y="35719"/>
                </a:lnTo>
                <a:lnTo>
                  <a:pt x="17859" y="44649"/>
                </a:lnTo>
                <a:lnTo>
                  <a:pt x="8930" y="44649"/>
                </a:lnTo>
                <a:lnTo>
                  <a:pt x="0" y="53578"/>
                </a:lnTo>
                <a:lnTo>
                  <a:pt x="0" y="62508"/>
                </a:lnTo>
                <a:lnTo>
                  <a:pt x="0" y="71438"/>
                </a:lnTo>
                <a:lnTo>
                  <a:pt x="8930" y="80367"/>
                </a:lnTo>
                <a:lnTo>
                  <a:pt x="8930" y="89297"/>
                </a:lnTo>
                <a:lnTo>
                  <a:pt x="17859" y="98227"/>
                </a:lnTo>
                <a:lnTo>
                  <a:pt x="26789" y="107156"/>
                </a:lnTo>
                <a:lnTo>
                  <a:pt x="44648" y="116086"/>
                </a:lnTo>
                <a:lnTo>
                  <a:pt x="62508" y="125016"/>
                </a:lnTo>
                <a:lnTo>
                  <a:pt x="71437" y="133946"/>
                </a:lnTo>
                <a:lnTo>
                  <a:pt x="98226" y="133946"/>
                </a:lnTo>
                <a:lnTo>
                  <a:pt x="125015" y="142875"/>
                </a:lnTo>
                <a:lnTo>
                  <a:pt x="125015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Freeform 280"/>
          <p:cNvSpPr/>
          <p:nvPr/>
        </p:nvSpPr>
        <p:spPr>
          <a:xfrm>
            <a:off x="5322094" y="2678906"/>
            <a:ext cx="187524" cy="8931"/>
          </a:xfrm>
          <a:custGeom>
            <a:avLst/>
            <a:gdLst/>
            <a:ahLst/>
            <a:cxnLst/>
            <a:rect l="0" t="0" r="0" b="0"/>
            <a:pathLst>
              <a:path w="187524" h="8931">
                <a:moveTo>
                  <a:pt x="187523" y="0"/>
                </a:moveTo>
                <a:lnTo>
                  <a:pt x="178594" y="0"/>
                </a:lnTo>
                <a:lnTo>
                  <a:pt x="169664" y="0"/>
                </a:lnTo>
                <a:lnTo>
                  <a:pt x="160734" y="0"/>
                </a:lnTo>
                <a:lnTo>
                  <a:pt x="151804" y="0"/>
                </a:lnTo>
                <a:lnTo>
                  <a:pt x="142875" y="0"/>
                </a:lnTo>
                <a:lnTo>
                  <a:pt x="133945" y="0"/>
                </a:lnTo>
                <a:lnTo>
                  <a:pt x="125015" y="0"/>
                </a:lnTo>
                <a:lnTo>
                  <a:pt x="116086" y="0"/>
                </a:lnTo>
                <a:lnTo>
                  <a:pt x="98226" y="0"/>
                </a:lnTo>
                <a:lnTo>
                  <a:pt x="89297" y="0"/>
                </a:lnTo>
                <a:lnTo>
                  <a:pt x="71437" y="0"/>
                </a:lnTo>
                <a:lnTo>
                  <a:pt x="62508" y="0"/>
                </a:lnTo>
                <a:lnTo>
                  <a:pt x="44648" y="0"/>
                </a:lnTo>
                <a:lnTo>
                  <a:pt x="35719" y="8930"/>
                </a:lnTo>
                <a:lnTo>
                  <a:pt x="17859" y="8930"/>
                </a:lnTo>
                <a:lnTo>
                  <a:pt x="8929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Freeform 281"/>
          <p:cNvSpPr/>
          <p:nvPr/>
        </p:nvSpPr>
        <p:spPr>
          <a:xfrm>
            <a:off x="5536406" y="2553891"/>
            <a:ext cx="116087" cy="196454"/>
          </a:xfrm>
          <a:custGeom>
            <a:avLst/>
            <a:gdLst/>
            <a:ahLst/>
            <a:cxnLst/>
            <a:rect l="0" t="0" r="0" b="0"/>
            <a:pathLst>
              <a:path w="116087" h="196454">
                <a:moveTo>
                  <a:pt x="0" y="62507"/>
                </a:moveTo>
                <a:lnTo>
                  <a:pt x="0" y="62507"/>
                </a:lnTo>
                <a:lnTo>
                  <a:pt x="0" y="71437"/>
                </a:lnTo>
                <a:lnTo>
                  <a:pt x="0" y="71437"/>
                </a:lnTo>
                <a:lnTo>
                  <a:pt x="0" y="80367"/>
                </a:lnTo>
                <a:lnTo>
                  <a:pt x="8930" y="89297"/>
                </a:lnTo>
                <a:lnTo>
                  <a:pt x="8930" y="98226"/>
                </a:lnTo>
                <a:lnTo>
                  <a:pt x="8930" y="107156"/>
                </a:lnTo>
                <a:lnTo>
                  <a:pt x="17860" y="116086"/>
                </a:lnTo>
                <a:lnTo>
                  <a:pt x="17860" y="125015"/>
                </a:lnTo>
                <a:lnTo>
                  <a:pt x="26789" y="142875"/>
                </a:lnTo>
                <a:lnTo>
                  <a:pt x="26789" y="151804"/>
                </a:lnTo>
                <a:lnTo>
                  <a:pt x="26789" y="160734"/>
                </a:lnTo>
                <a:lnTo>
                  <a:pt x="35719" y="169664"/>
                </a:lnTo>
                <a:lnTo>
                  <a:pt x="35719" y="178593"/>
                </a:lnTo>
                <a:lnTo>
                  <a:pt x="35719" y="187523"/>
                </a:lnTo>
                <a:lnTo>
                  <a:pt x="35719" y="187523"/>
                </a:lnTo>
                <a:lnTo>
                  <a:pt x="35719" y="196453"/>
                </a:lnTo>
                <a:lnTo>
                  <a:pt x="35719" y="196453"/>
                </a:lnTo>
                <a:lnTo>
                  <a:pt x="35719" y="196453"/>
                </a:lnTo>
                <a:lnTo>
                  <a:pt x="35719" y="196453"/>
                </a:lnTo>
                <a:lnTo>
                  <a:pt x="35719" y="196453"/>
                </a:lnTo>
                <a:lnTo>
                  <a:pt x="26789" y="196453"/>
                </a:lnTo>
                <a:lnTo>
                  <a:pt x="26789" y="187523"/>
                </a:lnTo>
                <a:lnTo>
                  <a:pt x="26789" y="178593"/>
                </a:lnTo>
                <a:lnTo>
                  <a:pt x="17860" y="169664"/>
                </a:lnTo>
                <a:lnTo>
                  <a:pt x="17860" y="160734"/>
                </a:lnTo>
                <a:lnTo>
                  <a:pt x="8930" y="151804"/>
                </a:lnTo>
                <a:lnTo>
                  <a:pt x="8930" y="142875"/>
                </a:lnTo>
                <a:lnTo>
                  <a:pt x="0" y="125015"/>
                </a:lnTo>
                <a:lnTo>
                  <a:pt x="0" y="116086"/>
                </a:lnTo>
                <a:lnTo>
                  <a:pt x="0" y="98226"/>
                </a:lnTo>
                <a:lnTo>
                  <a:pt x="0" y="89297"/>
                </a:lnTo>
                <a:lnTo>
                  <a:pt x="0" y="71437"/>
                </a:lnTo>
                <a:lnTo>
                  <a:pt x="0" y="62507"/>
                </a:lnTo>
                <a:lnTo>
                  <a:pt x="0" y="44648"/>
                </a:lnTo>
                <a:lnTo>
                  <a:pt x="8930" y="44648"/>
                </a:lnTo>
                <a:lnTo>
                  <a:pt x="8930" y="35718"/>
                </a:lnTo>
                <a:lnTo>
                  <a:pt x="17860" y="26789"/>
                </a:lnTo>
                <a:lnTo>
                  <a:pt x="26789" y="17859"/>
                </a:lnTo>
                <a:lnTo>
                  <a:pt x="35719" y="8929"/>
                </a:lnTo>
                <a:lnTo>
                  <a:pt x="44649" y="8929"/>
                </a:lnTo>
                <a:lnTo>
                  <a:pt x="53578" y="0"/>
                </a:lnTo>
                <a:lnTo>
                  <a:pt x="71438" y="0"/>
                </a:lnTo>
                <a:lnTo>
                  <a:pt x="80367" y="0"/>
                </a:lnTo>
                <a:lnTo>
                  <a:pt x="98227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Freeform 282"/>
          <p:cNvSpPr/>
          <p:nvPr/>
        </p:nvSpPr>
        <p:spPr>
          <a:xfrm>
            <a:off x="5732859" y="2518172"/>
            <a:ext cx="142876" cy="258962"/>
          </a:xfrm>
          <a:custGeom>
            <a:avLst/>
            <a:gdLst/>
            <a:ahLst/>
            <a:cxnLst/>
            <a:rect l="0" t="0" r="0" b="0"/>
            <a:pathLst>
              <a:path w="142876" h="258962">
                <a:moveTo>
                  <a:pt x="125016" y="8930"/>
                </a:moveTo>
                <a:lnTo>
                  <a:pt x="125016" y="8930"/>
                </a:lnTo>
                <a:lnTo>
                  <a:pt x="125016" y="8930"/>
                </a:lnTo>
                <a:lnTo>
                  <a:pt x="125016" y="0"/>
                </a:lnTo>
                <a:lnTo>
                  <a:pt x="116086" y="0"/>
                </a:lnTo>
                <a:lnTo>
                  <a:pt x="116086" y="0"/>
                </a:lnTo>
                <a:lnTo>
                  <a:pt x="107157" y="0"/>
                </a:lnTo>
                <a:lnTo>
                  <a:pt x="98227" y="0"/>
                </a:lnTo>
                <a:lnTo>
                  <a:pt x="89297" y="0"/>
                </a:lnTo>
                <a:lnTo>
                  <a:pt x="80368" y="8930"/>
                </a:lnTo>
                <a:lnTo>
                  <a:pt x="71438" y="8930"/>
                </a:lnTo>
                <a:lnTo>
                  <a:pt x="62508" y="8930"/>
                </a:lnTo>
                <a:lnTo>
                  <a:pt x="44649" y="8930"/>
                </a:lnTo>
                <a:lnTo>
                  <a:pt x="35719" y="17859"/>
                </a:lnTo>
                <a:lnTo>
                  <a:pt x="26789" y="17859"/>
                </a:lnTo>
                <a:lnTo>
                  <a:pt x="26789" y="26789"/>
                </a:lnTo>
                <a:lnTo>
                  <a:pt x="17860" y="26789"/>
                </a:lnTo>
                <a:lnTo>
                  <a:pt x="17860" y="35719"/>
                </a:lnTo>
                <a:lnTo>
                  <a:pt x="8930" y="44648"/>
                </a:lnTo>
                <a:lnTo>
                  <a:pt x="8930" y="53578"/>
                </a:lnTo>
                <a:lnTo>
                  <a:pt x="17860" y="62508"/>
                </a:lnTo>
                <a:lnTo>
                  <a:pt x="17860" y="80367"/>
                </a:lnTo>
                <a:lnTo>
                  <a:pt x="26789" y="89297"/>
                </a:lnTo>
                <a:lnTo>
                  <a:pt x="35719" y="98226"/>
                </a:lnTo>
                <a:lnTo>
                  <a:pt x="53579" y="116086"/>
                </a:lnTo>
                <a:lnTo>
                  <a:pt x="62508" y="125016"/>
                </a:lnTo>
                <a:lnTo>
                  <a:pt x="80368" y="142875"/>
                </a:lnTo>
                <a:lnTo>
                  <a:pt x="89297" y="160734"/>
                </a:lnTo>
                <a:lnTo>
                  <a:pt x="107157" y="169664"/>
                </a:lnTo>
                <a:lnTo>
                  <a:pt x="116086" y="187523"/>
                </a:lnTo>
                <a:lnTo>
                  <a:pt x="125016" y="196453"/>
                </a:lnTo>
                <a:lnTo>
                  <a:pt x="133946" y="205383"/>
                </a:lnTo>
                <a:lnTo>
                  <a:pt x="133946" y="223242"/>
                </a:lnTo>
                <a:lnTo>
                  <a:pt x="142875" y="223242"/>
                </a:lnTo>
                <a:lnTo>
                  <a:pt x="133946" y="232172"/>
                </a:lnTo>
                <a:lnTo>
                  <a:pt x="133946" y="241101"/>
                </a:lnTo>
                <a:lnTo>
                  <a:pt x="125016" y="250031"/>
                </a:lnTo>
                <a:lnTo>
                  <a:pt x="116086" y="250031"/>
                </a:lnTo>
                <a:lnTo>
                  <a:pt x="107157" y="258961"/>
                </a:lnTo>
                <a:lnTo>
                  <a:pt x="98227" y="258961"/>
                </a:lnTo>
                <a:lnTo>
                  <a:pt x="89297" y="258961"/>
                </a:lnTo>
                <a:lnTo>
                  <a:pt x="71438" y="258961"/>
                </a:lnTo>
                <a:lnTo>
                  <a:pt x="62508" y="258961"/>
                </a:lnTo>
                <a:lnTo>
                  <a:pt x="44649" y="258961"/>
                </a:lnTo>
                <a:lnTo>
                  <a:pt x="35719" y="258961"/>
                </a:lnTo>
                <a:lnTo>
                  <a:pt x="17860" y="258961"/>
                </a:lnTo>
                <a:lnTo>
                  <a:pt x="8930" y="250031"/>
                </a:lnTo>
                <a:lnTo>
                  <a:pt x="0" y="250031"/>
                </a:lnTo>
                <a:lnTo>
                  <a:pt x="0" y="2500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Freeform 283"/>
          <p:cNvSpPr/>
          <p:nvPr/>
        </p:nvSpPr>
        <p:spPr>
          <a:xfrm>
            <a:off x="5965031" y="276820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Freeform 284"/>
          <p:cNvSpPr/>
          <p:nvPr/>
        </p:nvSpPr>
        <p:spPr>
          <a:xfrm>
            <a:off x="6072188" y="2768203"/>
            <a:ext cx="8930" cy="26790"/>
          </a:xfrm>
          <a:custGeom>
            <a:avLst/>
            <a:gdLst/>
            <a:ahLst/>
            <a:cxnLst/>
            <a:rect l="0" t="0" r="0" b="0"/>
            <a:pathLst>
              <a:path w="8930" h="26790">
                <a:moveTo>
                  <a:pt x="8929" y="26789"/>
                </a:moveTo>
                <a:lnTo>
                  <a:pt x="8929" y="26789"/>
                </a:lnTo>
                <a:lnTo>
                  <a:pt x="8929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Freeform 285"/>
          <p:cNvSpPr/>
          <p:nvPr/>
        </p:nvSpPr>
        <p:spPr>
          <a:xfrm>
            <a:off x="6357938" y="2500313"/>
            <a:ext cx="205383" cy="473274"/>
          </a:xfrm>
          <a:custGeom>
            <a:avLst/>
            <a:gdLst/>
            <a:ahLst/>
            <a:cxnLst/>
            <a:rect l="0" t="0" r="0" b="0"/>
            <a:pathLst>
              <a:path w="205383" h="473274">
                <a:moveTo>
                  <a:pt x="17859" y="35718"/>
                </a:moveTo>
                <a:lnTo>
                  <a:pt x="8929" y="26789"/>
                </a:lnTo>
                <a:lnTo>
                  <a:pt x="8929" y="17859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29"/>
                </a:lnTo>
                <a:lnTo>
                  <a:pt x="8929" y="8929"/>
                </a:lnTo>
                <a:lnTo>
                  <a:pt x="17859" y="17859"/>
                </a:lnTo>
                <a:lnTo>
                  <a:pt x="17859" y="35718"/>
                </a:lnTo>
                <a:lnTo>
                  <a:pt x="17859" y="44648"/>
                </a:lnTo>
                <a:lnTo>
                  <a:pt x="26789" y="62507"/>
                </a:lnTo>
                <a:lnTo>
                  <a:pt x="26789" y="80367"/>
                </a:lnTo>
                <a:lnTo>
                  <a:pt x="26789" y="98226"/>
                </a:lnTo>
                <a:lnTo>
                  <a:pt x="26789" y="125015"/>
                </a:lnTo>
                <a:lnTo>
                  <a:pt x="26789" y="142875"/>
                </a:lnTo>
                <a:lnTo>
                  <a:pt x="26789" y="169664"/>
                </a:lnTo>
                <a:lnTo>
                  <a:pt x="26789" y="187523"/>
                </a:lnTo>
                <a:lnTo>
                  <a:pt x="26789" y="214312"/>
                </a:lnTo>
                <a:lnTo>
                  <a:pt x="17859" y="232171"/>
                </a:lnTo>
                <a:lnTo>
                  <a:pt x="17859" y="258960"/>
                </a:lnTo>
                <a:lnTo>
                  <a:pt x="17859" y="276820"/>
                </a:lnTo>
                <a:lnTo>
                  <a:pt x="8929" y="303608"/>
                </a:lnTo>
                <a:lnTo>
                  <a:pt x="8929" y="321468"/>
                </a:lnTo>
                <a:lnTo>
                  <a:pt x="8929" y="339327"/>
                </a:lnTo>
                <a:lnTo>
                  <a:pt x="0" y="366116"/>
                </a:lnTo>
                <a:lnTo>
                  <a:pt x="0" y="383976"/>
                </a:lnTo>
                <a:lnTo>
                  <a:pt x="0" y="401835"/>
                </a:lnTo>
                <a:lnTo>
                  <a:pt x="0" y="419694"/>
                </a:lnTo>
                <a:lnTo>
                  <a:pt x="0" y="428624"/>
                </a:lnTo>
                <a:lnTo>
                  <a:pt x="0" y="446483"/>
                </a:lnTo>
                <a:lnTo>
                  <a:pt x="0" y="455413"/>
                </a:lnTo>
                <a:lnTo>
                  <a:pt x="0" y="464343"/>
                </a:lnTo>
                <a:lnTo>
                  <a:pt x="0" y="473273"/>
                </a:lnTo>
                <a:lnTo>
                  <a:pt x="8929" y="473273"/>
                </a:lnTo>
                <a:lnTo>
                  <a:pt x="8929" y="473273"/>
                </a:lnTo>
                <a:lnTo>
                  <a:pt x="17859" y="473273"/>
                </a:lnTo>
                <a:lnTo>
                  <a:pt x="17859" y="473273"/>
                </a:lnTo>
                <a:lnTo>
                  <a:pt x="26789" y="473273"/>
                </a:lnTo>
                <a:lnTo>
                  <a:pt x="35718" y="473273"/>
                </a:lnTo>
                <a:lnTo>
                  <a:pt x="44648" y="473273"/>
                </a:lnTo>
                <a:lnTo>
                  <a:pt x="53578" y="464343"/>
                </a:lnTo>
                <a:lnTo>
                  <a:pt x="62507" y="464343"/>
                </a:lnTo>
                <a:lnTo>
                  <a:pt x="71437" y="464343"/>
                </a:lnTo>
                <a:lnTo>
                  <a:pt x="80367" y="455413"/>
                </a:lnTo>
                <a:lnTo>
                  <a:pt x="89296" y="446483"/>
                </a:lnTo>
                <a:lnTo>
                  <a:pt x="98226" y="446483"/>
                </a:lnTo>
                <a:lnTo>
                  <a:pt x="107156" y="437554"/>
                </a:lnTo>
                <a:lnTo>
                  <a:pt x="125015" y="437554"/>
                </a:lnTo>
                <a:lnTo>
                  <a:pt x="133945" y="428624"/>
                </a:lnTo>
                <a:lnTo>
                  <a:pt x="142875" y="428624"/>
                </a:lnTo>
                <a:lnTo>
                  <a:pt x="151804" y="419694"/>
                </a:lnTo>
                <a:lnTo>
                  <a:pt x="160734" y="419694"/>
                </a:lnTo>
                <a:lnTo>
                  <a:pt x="169664" y="419694"/>
                </a:lnTo>
                <a:lnTo>
                  <a:pt x="178593" y="419694"/>
                </a:lnTo>
                <a:lnTo>
                  <a:pt x="178593" y="419694"/>
                </a:lnTo>
                <a:lnTo>
                  <a:pt x="187523" y="410765"/>
                </a:lnTo>
                <a:lnTo>
                  <a:pt x="196453" y="410765"/>
                </a:lnTo>
                <a:lnTo>
                  <a:pt x="205382" y="410765"/>
                </a:lnTo>
                <a:lnTo>
                  <a:pt x="205382" y="41076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Freeform 286"/>
          <p:cNvSpPr/>
          <p:nvPr/>
        </p:nvSpPr>
        <p:spPr>
          <a:xfrm>
            <a:off x="6393656" y="2678906"/>
            <a:ext cx="98228" cy="62509"/>
          </a:xfrm>
          <a:custGeom>
            <a:avLst/>
            <a:gdLst/>
            <a:ahLst/>
            <a:cxnLst/>
            <a:rect l="0" t="0" r="0" b="0"/>
            <a:pathLst>
              <a:path w="98228" h="62509">
                <a:moveTo>
                  <a:pt x="0" y="62508"/>
                </a:moveTo>
                <a:lnTo>
                  <a:pt x="0" y="62508"/>
                </a:lnTo>
                <a:lnTo>
                  <a:pt x="0" y="53578"/>
                </a:lnTo>
                <a:lnTo>
                  <a:pt x="8930" y="44649"/>
                </a:lnTo>
                <a:lnTo>
                  <a:pt x="17860" y="44649"/>
                </a:lnTo>
                <a:lnTo>
                  <a:pt x="26789" y="35719"/>
                </a:lnTo>
                <a:lnTo>
                  <a:pt x="35719" y="26789"/>
                </a:lnTo>
                <a:lnTo>
                  <a:pt x="44649" y="26789"/>
                </a:lnTo>
                <a:lnTo>
                  <a:pt x="62508" y="17860"/>
                </a:lnTo>
                <a:lnTo>
                  <a:pt x="71438" y="8930"/>
                </a:lnTo>
                <a:lnTo>
                  <a:pt x="98227" y="0"/>
                </a:lnTo>
                <a:lnTo>
                  <a:pt x="9822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Freeform 287"/>
          <p:cNvSpPr/>
          <p:nvPr/>
        </p:nvSpPr>
        <p:spPr>
          <a:xfrm>
            <a:off x="6366867" y="2446734"/>
            <a:ext cx="160736" cy="53580"/>
          </a:xfrm>
          <a:custGeom>
            <a:avLst/>
            <a:gdLst/>
            <a:ahLst/>
            <a:cxnLst/>
            <a:rect l="0" t="0" r="0" b="0"/>
            <a:pathLst>
              <a:path w="160736" h="53580">
                <a:moveTo>
                  <a:pt x="0" y="53579"/>
                </a:moveTo>
                <a:lnTo>
                  <a:pt x="0" y="44649"/>
                </a:lnTo>
                <a:lnTo>
                  <a:pt x="0" y="44649"/>
                </a:lnTo>
                <a:lnTo>
                  <a:pt x="8930" y="35719"/>
                </a:lnTo>
                <a:lnTo>
                  <a:pt x="8930" y="26789"/>
                </a:lnTo>
                <a:lnTo>
                  <a:pt x="17860" y="26789"/>
                </a:lnTo>
                <a:lnTo>
                  <a:pt x="35719" y="17860"/>
                </a:lnTo>
                <a:lnTo>
                  <a:pt x="44649" y="8930"/>
                </a:lnTo>
                <a:lnTo>
                  <a:pt x="62508" y="8930"/>
                </a:lnTo>
                <a:lnTo>
                  <a:pt x="80367" y="0"/>
                </a:lnTo>
                <a:lnTo>
                  <a:pt x="107156" y="0"/>
                </a:lnTo>
                <a:lnTo>
                  <a:pt x="125016" y="0"/>
                </a:lnTo>
                <a:lnTo>
                  <a:pt x="160735" y="0"/>
                </a:lnTo>
                <a:lnTo>
                  <a:pt x="16073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Freeform 288"/>
          <p:cNvSpPr/>
          <p:nvPr/>
        </p:nvSpPr>
        <p:spPr>
          <a:xfrm>
            <a:off x="6581180" y="2661047"/>
            <a:ext cx="196454" cy="285750"/>
          </a:xfrm>
          <a:custGeom>
            <a:avLst/>
            <a:gdLst/>
            <a:ahLst/>
            <a:cxnLst/>
            <a:rect l="0" t="0" r="0" b="0"/>
            <a:pathLst>
              <a:path w="196454" h="285750">
                <a:moveTo>
                  <a:pt x="196453" y="0"/>
                </a:moveTo>
                <a:lnTo>
                  <a:pt x="187523" y="0"/>
                </a:lnTo>
                <a:lnTo>
                  <a:pt x="187523" y="17859"/>
                </a:lnTo>
                <a:lnTo>
                  <a:pt x="178593" y="26789"/>
                </a:lnTo>
                <a:lnTo>
                  <a:pt x="169664" y="44648"/>
                </a:lnTo>
                <a:lnTo>
                  <a:pt x="160734" y="62508"/>
                </a:lnTo>
                <a:lnTo>
                  <a:pt x="151804" y="80367"/>
                </a:lnTo>
                <a:lnTo>
                  <a:pt x="142875" y="98226"/>
                </a:lnTo>
                <a:lnTo>
                  <a:pt x="125015" y="116086"/>
                </a:lnTo>
                <a:lnTo>
                  <a:pt x="116086" y="125016"/>
                </a:lnTo>
                <a:lnTo>
                  <a:pt x="98226" y="151804"/>
                </a:lnTo>
                <a:lnTo>
                  <a:pt x="89297" y="160734"/>
                </a:lnTo>
                <a:lnTo>
                  <a:pt x="80367" y="178593"/>
                </a:lnTo>
                <a:lnTo>
                  <a:pt x="62508" y="196453"/>
                </a:lnTo>
                <a:lnTo>
                  <a:pt x="53578" y="214312"/>
                </a:lnTo>
                <a:lnTo>
                  <a:pt x="35718" y="232171"/>
                </a:lnTo>
                <a:lnTo>
                  <a:pt x="26789" y="241101"/>
                </a:lnTo>
                <a:lnTo>
                  <a:pt x="17859" y="258960"/>
                </a:lnTo>
                <a:lnTo>
                  <a:pt x="8929" y="267890"/>
                </a:lnTo>
                <a:lnTo>
                  <a:pt x="8929" y="276820"/>
                </a:lnTo>
                <a:lnTo>
                  <a:pt x="0" y="285749"/>
                </a:lnTo>
                <a:lnTo>
                  <a:pt x="0" y="2857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Freeform 289"/>
          <p:cNvSpPr/>
          <p:nvPr/>
        </p:nvSpPr>
        <p:spPr>
          <a:xfrm>
            <a:off x="6634758" y="2821781"/>
            <a:ext cx="80368" cy="107157"/>
          </a:xfrm>
          <a:custGeom>
            <a:avLst/>
            <a:gdLst/>
            <a:ahLst/>
            <a:cxnLst/>
            <a:rect l="0" t="0" r="0" b="0"/>
            <a:pathLst>
              <a:path w="80368" h="107157">
                <a:moveTo>
                  <a:pt x="0" y="0"/>
                </a:moveTo>
                <a:lnTo>
                  <a:pt x="0" y="0"/>
                </a:lnTo>
                <a:lnTo>
                  <a:pt x="8930" y="8930"/>
                </a:lnTo>
                <a:lnTo>
                  <a:pt x="17859" y="17859"/>
                </a:lnTo>
                <a:lnTo>
                  <a:pt x="17859" y="26789"/>
                </a:lnTo>
                <a:lnTo>
                  <a:pt x="26789" y="44648"/>
                </a:lnTo>
                <a:lnTo>
                  <a:pt x="35719" y="53578"/>
                </a:lnTo>
                <a:lnTo>
                  <a:pt x="44648" y="62508"/>
                </a:lnTo>
                <a:lnTo>
                  <a:pt x="53578" y="71437"/>
                </a:lnTo>
                <a:lnTo>
                  <a:pt x="62508" y="89297"/>
                </a:lnTo>
                <a:lnTo>
                  <a:pt x="80367" y="107156"/>
                </a:lnTo>
                <a:lnTo>
                  <a:pt x="80367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Freeform 290"/>
          <p:cNvSpPr/>
          <p:nvPr/>
        </p:nvSpPr>
        <p:spPr>
          <a:xfrm>
            <a:off x="6840141" y="2875359"/>
            <a:ext cx="26790" cy="169665"/>
          </a:xfrm>
          <a:custGeom>
            <a:avLst/>
            <a:gdLst/>
            <a:ahLst/>
            <a:cxnLst/>
            <a:rect l="0" t="0" r="0" b="0"/>
            <a:pathLst>
              <a:path w="26790" h="16966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8929" y="44648"/>
                </a:lnTo>
                <a:lnTo>
                  <a:pt x="8929" y="53578"/>
                </a:lnTo>
                <a:lnTo>
                  <a:pt x="17859" y="71437"/>
                </a:lnTo>
                <a:lnTo>
                  <a:pt x="17859" y="89297"/>
                </a:lnTo>
                <a:lnTo>
                  <a:pt x="17859" y="107156"/>
                </a:lnTo>
                <a:lnTo>
                  <a:pt x="26789" y="125016"/>
                </a:lnTo>
                <a:lnTo>
                  <a:pt x="26789" y="142875"/>
                </a:lnTo>
                <a:lnTo>
                  <a:pt x="26789" y="169664"/>
                </a:lnTo>
                <a:lnTo>
                  <a:pt x="26789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Freeform 291"/>
          <p:cNvSpPr/>
          <p:nvPr/>
        </p:nvSpPr>
        <p:spPr>
          <a:xfrm>
            <a:off x="6009680" y="3259336"/>
            <a:ext cx="205384" cy="383977"/>
          </a:xfrm>
          <a:custGeom>
            <a:avLst/>
            <a:gdLst/>
            <a:ahLst/>
            <a:cxnLst/>
            <a:rect l="0" t="0" r="0" b="0"/>
            <a:pathLst>
              <a:path w="205384" h="383977">
                <a:moveTo>
                  <a:pt x="205383" y="0"/>
                </a:moveTo>
                <a:lnTo>
                  <a:pt x="205383" y="0"/>
                </a:lnTo>
                <a:lnTo>
                  <a:pt x="205383" y="0"/>
                </a:lnTo>
                <a:lnTo>
                  <a:pt x="205383" y="0"/>
                </a:lnTo>
                <a:lnTo>
                  <a:pt x="205383" y="0"/>
                </a:lnTo>
                <a:lnTo>
                  <a:pt x="196453" y="8929"/>
                </a:lnTo>
                <a:lnTo>
                  <a:pt x="196453" y="17859"/>
                </a:lnTo>
                <a:lnTo>
                  <a:pt x="196453" y="26789"/>
                </a:lnTo>
                <a:lnTo>
                  <a:pt x="187523" y="35718"/>
                </a:lnTo>
                <a:lnTo>
                  <a:pt x="187523" y="44648"/>
                </a:lnTo>
                <a:lnTo>
                  <a:pt x="178593" y="62507"/>
                </a:lnTo>
                <a:lnTo>
                  <a:pt x="169664" y="71437"/>
                </a:lnTo>
                <a:lnTo>
                  <a:pt x="169664" y="89296"/>
                </a:lnTo>
                <a:lnTo>
                  <a:pt x="160734" y="107156"/>
                </a:lnTo>
                <a:lnTo>
                  <a:pt x="151804" y="125015"/>
                </a:lnTo>
                <a:lnTo>
                  <a:pt x="142875" y="142875"/>
                </a:lnTo>
                <a:lnTo>
                  <a:pt x="133945" y="169664"/>
                </a:lnTo>
                <a:lnTo>
                  <a:pt x="125015" y="187523"/>
                </a:lnTo>
                <a:lnTo>
                  <a:pt x="116086" y="205382"/>
                </a:lnTo>
                <a:lnTo>
                  <a:pt x="107156" y="232171"/>
                </a:lnTo>
                <a:lnTo>
                  <a:pt x="89297" y="250031"/>
                </a:lnTo>
                <a:lnTo>
                  <a:pt x="80367" y="267890"/>
                </a:lnTo>
                <a:lnTo>
                  <a:pt x="62508" y="294679"/>
                </a:lnTo>
                <a:lnTo>
                  <a:pt x="53578" y="312539"/>
                </a:lnTo>
                <a:lnTo>
                  <a:pt x="44648" y="330398"/>
                </a:lnTo>
                <a:lnTo>
                  <a:pt x="26789" y="339328"/>
                </a:lnTo>
                <a:lnTo>
                  <a:pt x="17859" y="357187"/>
                </a:lnTo>
                <a:lnTo>
                  <a:pt x="17859" y="366117"/>
                </a:lnTo>
                <a:lnTo>
                  <a:pt x="8929" y="375046"/>
                </a:lnTo>
                <a:lnTo>
                  <a:pt x="8929" y="375046"/>
                </a:lnTo>
                <a:lnTo>
                  <a:pt x="0" y="383976"/>
                </a:lnTo>
                <a:lnTo>
                  <a:pt x="0" y="38397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Freeform 292"/>
          <p:cNvSpPr/>
          <p:nvPr/>
        </p:nvSpPr>
        <p:spPr>
          <a:xfrm>
            <a:off x="6009680" y="3312914"/>
            <a:ext cx="285751" cy="258962"/>
          </a:xfrm>
          <a:custGeom>
            <a:avLst/>
            <a:gdLst/>
            <a:ahLst/>
            <a:cxnLst/>
            <a:rect l="0" t="0" r="0" b="0"/>
            <a:pathLst>
              <a:path w="285751" h="258962">
                <a:moveTo>
                  <a:pt x="0" y="26789"/>
                </a:moveTo>
                <a:lnTo>
                  <a:pt x="0" y="17859"/>
                </a:lnTo>
                <a:lnTo>
                  <a:pt x="0" y="8929"/>
                </a:lnTo>
                <a:lnTo>
                  <a:pt x="8929" y="8929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8929"/>
                </a:lnTo>
                <a:lnTo>
                  <a:pt x="35718" y="8929"/>
                </a:lnTo>
                <a:lnTo>
                  <a:pt x="44648" y="17859"/>
                </a:lnTo>
                <a:lnTo>
                  <a:pt x="62508" y="35718"/>
                </a:lnTo>
                <a:lnTo>
                  <a:pt x="71437" y="44648"/>
                </a:lnTo>
                <a:lnTo>
                  <a:pt x="80367" y="53578"/>
                </a:lnTo>
                <a:lnTo>
                  <a:pt x="89297" y="71437"/>
                </a:lnTo>
                <a:lnTo>
                  <a:pt x="107156" y="80367"/>
                </a:lnTo>
                <a:lnTo>
                  <a:pt x="116086" y="98226"/>
                </a:lnTo>
                <a:lnTo>
                  <a:pt x="133945" y="116086"/>
                </a:lnTo>
                <a:lnTo>
                  <a:pt x="142875" y="125015"/>
                </a:lnTo>
                <a:lnTo>
                  <a:pt x="151804" y="142875"/>
                </a:lnTo>
                <a:lnTo>
                  <a:pt x="169664" y="160734"/>
                </a:lnTo>
                <a:lnTo>
                  <a:pt x="178593" y="169664"/>
                </a:lnTo>
                <a:lnTo>
                  <a:pt x="187523" y="187523"/>
                </a:lnTo>
                <a:lnTo>
                  <a:pt x="205383" y="196453"/>
                </a:lnTo>
                <a:lnTo>
                  <a:pt x="214312" y="214312"/>
                </a:lnTo>
                <a:lnTo>
                  <a:pt x="223242" y="223242"/>
                </a:lnTo>
                <a:lnTo>
                  <a:pt x="232172" y="232172"/>
                </a:lnTo>
                <a:lnTo>
                  <a:pt x="241101" y="241101"/>
                </a:lnTo>
                <a:lnTo>
                  <a:pt x="250031" y="250031"/>
                </a:lnTo>
                <a:lnTo>
                  <a:pt x="258961" y="250031"/>
                </a:lnTo>
                <a:lnTo>
                  <a:pt x="267890" y="250031"/>
                </a:lnTo>
                <a:lnTo>
                  <a:pt x="276820" y="258961"/>
                </a:lnTo>
                <a:lnTo>
                  <a:pt x="285750" y="258961"/>
                </a:lnTo>
                <a:lnTo>
                  <a:pt x="285750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Freeform 293"/>
          <p:cNvSpPr/>
          <p:nvPr/>
        </p:nvSpPr>
        <p:spPr>
          <a:xfrm>
            <a:off x="6215063" y="3018234"/>
            <a:ext cx="187524" cy="250032"/>
          </a:xfrm>
          <a:custGeom>
            <a:avLst/>
            <a:gdLst/>
            <a:ahLst/>
            <a:cxnLst/>
            <a:rect l="0" t="0" r="0" b="0"/>
            <a:pathLst>
              <a:path w="187524" h="250032">
                <a:moveTo>
                  <a:pt x="0" y="89297"/>
                </a:moveTo>
                <a:lnTo>
                  <a:pt x="0" y="80367"/>
                </a:lnTo>
                <a:lnTo>
                  <a:pt x="0" y="62508"/>
                </a:lnTo>
                <a:lnTo>
                  <a:pt x="0" y="53578"/>
                </a:lnTo>
                <a:lnTo>
                  <a:pt x="0" y="35719"/>
                </a:lnTo>
                <a:lnTo>
                  <a:pt x="0" y="35719"/>
                </a:lnTo>
                <a:lnTo>
                  <a:pt x="0" y="17859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35718" y="0"/>
                </a:lnTo>
                <a:lnTo>
                  <a:pt x="44648" y="0"/>
                </a:lnTo>
                <a:lnTo>
                  <a:pt x="53578" y="0"/>
                </a:lnTo>
                <a:lnTo>
                  <a:pt x="62507" y="0"/>
                </a:lnTo>
                <a:lnTo>
                  <a:pt x="71437" y="8930"/>
                </a:lnTo>
                <a:lnTo>
                  <a:pt x="80367" y="17859"/>
                </a:lnTo>
                <a:lnTo>
                  <a:pt x="89296" y="26789"/>
                </a:lnTo>
                <a:lnTo>
                  <a:pt x="98226" y="35719"/>
                </a:lnTo>
                <a:lnTo>
                  <a:pt x="107156" y="44648"/>
                </a:lnTo>
                <a:lnTo>
                  <a:pt x="107156" y="53578"/>
                </a:lnTo>
                <a:lnTo>
                  <a:pt x="116085" y="71437"/>
                </a:lnTo>
                <a:lnTo>
                  <a:pt x="125015" y="80367"/>
                </a:lnTo>
                <a:lnTo>
                  <a:pt x="125015" y="98227"/>
                </a:lnTo>
                <a:lnTo>
                  <a:pt x="125015" y="107156"/>
                </a:lnTo>
                <a:lnTo>
                  <a:pt x="125015" y="125016"/>
                </a:lnTo>
                <a:lnTo>
                  <a:pt x="125015" y="133945"/>
                </a:lnTo>
                <a:lnTo>
                  <a:pt x="125015" y="151805"/>
                </a:lnTo>
                <a:lnTo>
                  <a:pt x="125015" y="160734"/>
                </a:lnTo>
                <a:lnTo>
                  <a:pt x="116085" y="169664"/>
                </a:lnTo>
                <a:lnTo>
                  <a:pt x="116085" y="178594"/>
                </a:lnTo>
                <a:lnTo>
                  <a:pt x="107156" y="187523"/>
                </a:lnTo>
                <a:lnTo>
                  <a:pt x="98226" y="196453"/>
                </a:lnTo>
                <a:lnTo>
                  <a:pt x="89296" y="196453"/>
                </a:lnTo>
                <a:lnTo>
                  <a:pt x="89296" y="205383"/>
                </a:lnTo>
                <a:lnTo>
                  <a:pt x="80367" y="205383"/>
                </a:lnTo>
                <a:lnTo>
                  <a:pt x="71437" y="214312"/>
                </a:lnTo>
                <a:lnTo>
                  <a:pt x="62507" y="214312"/>
                </a:lnTo>
                <a:lnTo>
                  <a:pt x="53578" y="205383"/>
                </a:lnTo>
                <a:lnTo>
                  <a:pt x="53578" y="205383"/>
                </a:lnTo>
                <a:lnTo>
                  <a:pt x="44648" y="205383"/>
                </a:lnTo>
                <a:lnTo>
                  <a:pt x="35718" y="196453"/>
                </a:lnTo>
                <a:lnTo>
                  <a:pt x="35718" y="196453"/>
                </a:lnTo>
                <a:lnTo>
                  <a:pt x="26789" y="196453"/>
                </a:lnTo>
                <a:lnTo>
                  <a:pt x="26789" y="187523"/>
                </a:lnTo>
                <a:lnTo>
                  <a:pt x="26789" y="187523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69664"/>
                </a:lnTo>
                <a:lnTo>
                  <a:pt x="26789" y="169664"/>
                </a:lnTo>
                <a:lnTo>
                  <a:pt x="35718" y="169664"/>
                </a:lnTo>
                <a:lnTo>
                  <a:pt x="44648" y="169664"/>
                </a:lnTo>
                <a:lnTo>
                  <a:pt x="44648" y="169664"/>
                </a:lnTo>
                <a:lnTo>
                  <a:pt x="53578" y="169664"/>
                </a:lnTo>
                <a:lnTo>
                  <a:pt x="62507" y="169664"/>
                </a:lnTo>
                <a:lnTo>
                  <a:pt x="71437" y="169664"/>
                </a:lnTo>
                <a:lnTo>
                  <a:pt x="89296" y="178594"/>
                </a:lnTo>
                <a:lnTo>
                  <a:pt x="98226" y="178594"/>
                </a:lnTo>
                <a:lnTo>
                  <a:pt x="107156" y="187523"/>
                </a:lnTo>
                <a:lnTo>
                  <a:pt x="125015" y="196453"/>
                </a:lnTo>
                <a:lnTo>
                  <a:pt x="133945" y="196453"/>
                </a:lnTo>
                <a:lnTo>
                  <a:pt x="142875" y="205383"/>
                </a:lnTo>
                <a:lnTo>
                  <a:pt x="151804" y="214312"/>
                </a:lnTo>
                <a:lnTo>
                  <a:pt x="160734" y="223242"/>
                </a:lnTo>
                <a:lnTo>
                  <a:pt x="169664" y="232172"/>
                </a:lnTo>
                <a:lnTo>
                  <a:pt x="178593" y="241102"/>
                </a:lnTo>
                <a:lnTo>
                  <a:pt x="187523" y="250031"/>
                </a:lnTo>
                <a:lnTo>
                  <a:pt x="187523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Freeform 294"/>
          <p:cNvSpPr/>
          <p:nvPr/>
        </p:nvSpPr>
        <p:spPr>
          <a:xfrm>
            <a:off x="6572250" y="3437929"/>
            <a:ext cx="89298" cy="80368"/>
          </a:xfrm>
          <a:custGeom>
            <a:avLst/>
            <a:gdLst/>
            <a:ahLst/>
            <a:cxnLst/>
            <a:rect l="0" t="0" r="0" b="0"/>
            <a:pathLst>
              <a:path w="89298" h="80368">
                <a:moveTo>
                  <a:pt x="35719" y="0"/>
                </a:moveTo>
                <a:lnTo>
                  <a:pt x="35719" y="8930"/>
                </a:lnTo>
                <a:lnTo>
                  <a:pt x="44648" y="17860"/>
                </a:lnTo>
                <a:lnTo>
                  <a:pt x="44648" y="17860"/>
                </a:lnTo>
                <a:lnTo>
                  <a:pt x="53578" y="26789"/>
                </a:lnTo>
                <a:lnTo>
                  <a:pt x="62508" y="35719"/>
                </a:lnTo>
                <a:lnTo>
                  <a:pt x="62508" y="44649"/>
                </a:lnTo>
                <a:lnTo>
                  <a:pt x="71438" y="44649"/>
                </a:lnTo>
                <a:lnTo>
                  <a:pt x="71438" y="53578"/>
                </a:lnTo>
                <a:lnTo>
                  <a:pt x="80367" y="62508"/>
                </a:lnTo>
                <a:lnTo>
                  <a:pt x="80367" y="62508"/>
                </a:lnTo>
                <a:lnTo>
                  <a:pt x="80367" y="71438"/>
                </a:lnTo>
                <a:lnTo>
                  <a:pt x="71438" y="71438"/>
                </a:lnTo>
                <a:lnTo>
                  <a:pt x="71438" y="71438"/>
                </a:lnTo>
                <a:lnTo>
                  <a:pt x="71438" y="80367"/>
                </a:lnTo>
                <a:lnTo>
                  <a:pt x="62508" y="80367"/>
                </a:lnTo>
                <a:lnTo>
                  <a:pt x="53578" y="80367"/>
                </a:lnTo>
                <a:lnTo>
                  <a:pt x="44648" y="80367"/>
                </a:lnTo>
                <a:lnTo>
                  <a:pt x="35719" y="80367"/>
                </a:lnTo>
                <a:lnTo>
                  <a:pt x="26789" y="80367"/>
                </a:lnTo>
                <a:lnTo>
                  <a:pt x="17859" y="80367"/>
                </a:lnTo>
                <a:lnTo>
                  <a:pt x="8930" y="80367"/>
                </a:lnTo>
                <a:lnTo>
                  <a:pt x="893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62508"/>
                </a:lnTo>
                <a:lnTo>
                  <a:pt x="0" y="62508"/>
                </a:lnTo>
                <a:lnTo>
                  <a:pt x="0" y="53578"/>
                </a:lnTo>
                <a:lnTo>
                  <a:pt x="8930" y="53578"/>
                </a:lnTo>
                <a:lnTo>
                  <a:pt x="8930" y="44649"/>
                </a:lnTo>
                <a:lnTo>
                  <a:pt x="17859" y="44649"/>
                </a:lnTo>
                <a:lnTo>
                  <a:pt x="17859" y="44649"/>
                </a:lnTo>
                <a:lnTo>
                  <a:pt x="26789" y="35719"/>
                </a:lnTo>
                <a:lnTo>
                  <a:pt x="35719" y="35719"/>
                </a:lnTo>
                <a:lnTo>
                  <a:pt x="44648" y="35719"/>
                </a:lnTo>
                <a:lnTo>
                  <a:pt x="53578" y="35719"/>
                </a:lnTo>
                <a:lnTo>
                  <a:pt x="62508" y="35719"/>
                </a:lnTo>
                <a:lnTo>
                  <a:pt x="62508" y="35719"/>
                </a:lnTo>
                <a:lnTo>
                  <a:pt x="71438" y="35719"/>
                </a:lnTo>
                <a:lnTo>
                  <a:pt x="80367" y="44649"/>
                </a:lnTo>
                <a:lnTo>
                  <a:pt x="80367" y="44649"/>
                </a:lnTo>
                <a:lnTo>
                  <a:pt x="80367" y="44649"/>
                </a:lnTo>
                <a:lnTo>
                  <a:pt x="89297" y="44649"/>
                </a:lnTo>
                <a:lnTo>
                  <a:pt x="89297" y="44649"/>
                </a:lnTo>
                <a:lnTo>
                  <a:pt x="89297" y="44649"/>
                </a:lnTo>
                <a:lnTo>
                  <a:pt x="89297" y="53578"/>
                </a:lnTo>
                <a:lnTo>
                  <a:pt x="89297" y="53578"/>
                </a:lnTo>
                <a:lnTo>
                  <a:pt x="80367" y="53578"/>
                </a:lnTo>
                <a:lnTo>
                  <a:pt x="80367" y="53578"/>
                </a:lnTo>
                <a:lnTo>
                  <a:pt x="71438" y="53578"/>
                </a:lnTo>
                <a:lnTo>
                  <a:pt x="71438" y="53578"/>
                </a:lnTo>
                <a:lnTo>
                  <a:pt x="62508" y="53578"/>
                </a:lnTo>
                <a:lnTo>
                  <a:pt x="62508" y="53578"/>
                </a:lnTo>
                <a:lnTo>
                  <a:pt x="53578" y="53578"/>
                </a:lnTo>
                <a:lnTo>
                  <a:pt x="44648" y="53578"/>
                </a:lnTo>
                <a:lnTo>
                  <a:pt x="44648" y="53578"/>
                </a:lnTo>
                <a:lnTo>
                  <a:pt x="44648" y="53578"/>
                </a:lnTo>
                <a:lnTo>
                  <a:pt x="35719" y="44649"/>
                </a:lnTo>
                <a:lnTo>
                  <a:pt x="35719" y="44649"/>
                </a:lnTo>
                <a:lnTo>
                  <a:pt x="35719" y="44649"/>
                </a:lnTo>
                <a:lnTo>
                  <a:pt x="35719" y="4464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26789"/>
                </a:lnTo>
                <a:lnTo>
                  <a:pt x="35719" y="26789"/>
                </a:lnTo>
                <a:lnTo>
                  <a:pt x="35719" y="17860"/>
                </a:lnTo>
                <a:lnTo>
                  <a:pt x="44648" y="8930"/>
                </a:lnTo>
                <a:lnTo>
                  <a:pt x="44648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Freeform 295"/>
          <p:cNvSpPr/>
          <p:nvPr/>
        </p:nvSpPr>
        <p:spPr>
          <a:xfrm>
            <a:off x="6616898" y="3437929"/>
            <a:ext cx="53580" cy="26790"/>
          </a:xfrm>
          <a:custGeom>
            <a:avLst/>
            <a:gdLst/>
            <a:ahLst/>
            <a:cxnLst/>
            <a:rect l="0" t="0" r="0" b="0"/>
            <a:pathLst>
              <a:path w="53580" h="26790">
                <a:moveTo>
                  <a:pt x="35719" y="0"/>
                </a:moveTo>
                <a:lnTo>
                  <a:pt x="44649" y="0"/>
                </a:lnTo>
                <a:lnTo>
                  <a:pt x="44649" y="0"/>
                </a:lnTo>
                <a:lnTo>
                  <a:pt x="53579" y="8930"/>
                </a:lnTo>
                <a:lnTo>
                  <a:pt x="53579" y="8930"/>
                </a:lnTo>
                <a:lnTo>
                  <a:pt x="53579" y="8930"/>
                </a:lnTo>
                <a:lnTo>
                  <a:pt x="53579" y="8930"/>
                </a:lnTo>
                <a:lnTo>
                  <a:pt x="53579" y="17860"/>
                </a:lnTo>
                <a:lnTo>
                  <a:pt x="44649" y="17860"/>
                </a:lnTo>
                <a:lnTo>
                  <a:pt x="44649" y="17860"/>
                </a:lnTo>
                <a:lnTo>
                  <a:pt x="35719" y="17860"/>
                </a:lnTo>
                <a:lnTo>
                  <a:pt x="35719" y="26789"/>
                </a:lnTo>
                <a:lnTo>
                  <a:pt x="2679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8930" y="26789"/>
                </a:lnTo>
                <a:lnTo>
                  <a:pt x="0" y="26789"/>
                </a:lnTo>
                <a:lnTo>
                  <a:pt x="0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Freeform 296"/>
          <p:cNvSpPr/>
          <p:nvPr/>
        </p:nvSpPr>
        <p:spPr>
          <a:xfrm>
            <a:off x="6849070" y="3250406"/>
            <a:ext cx="241103" cy="312540"/>
          </a:xfrm>
          <a:custGeom>
            <a:avLst/>
            <a:gdLst/>
            <a:ahLst/>
            <a:cxnLst/>
            <a:rect l="0" t="0" r="0" b="0"/>
            <a:pathLst>
              <a:path w="241103" h="312540">
                <a:moveTo>
                  <a:pt x="241102" y="0"/>
                </a:moveTo>
                <a:lnTo>
                  <a:pt x="241102" y="0"/>
                </a:lnTo>
                <a:lnTo>
                  <a:pt x="241102" y="0"/>
                </a:lnTo>
                <a:lnTo>
                  <a:pt x="241102" y="0"/>
                </a:lnTo>
                <a:lnTo>
                  <a:pt x="241102" y="0"/>
                </a:lnTo>
                <a:lnTo>
                  <a:pt x="241102" y="8930"/>
                </a:lnTo>
                <a:lnTo>
                  <a:pt x="232172" y="17859"/>
                </a:lnTo>
                <a:lnTo>
                  <a:pt x="232172" y="17859"/>
                </a:lnTo>
                <a:lnTo>
                  <a:pt x="232172" y="26789"/>
                </a:lnTo>
                <a:lnTo>
                  <a:pt x="223243" y="44648"/>
                </a:lnTo>
                <a:lnTo>
                  <a:pt x="214313" y="53578"/>
                </a:lnTo>
                <a:lnTo>
                  <a:pt x="205383" y="62508"/>
                </a:lnTo>
                <a:lnTo>
                  <a:pt x="196453" y="71437"/>
                </a:lnTo>
                <a:lnTo>
                  <a:pt x="178594" y="89297"/>
                </a:lnTo>
                <a:lnTo>
                  <a:pt x="169664" y="98226"/>
                </a:lnTo>
                <a:lnTo>
                  <a:pt x="151805" y="116086"/>
                </a:lnTo>
                <a:lnTo>
                  <a:pt x="133946" y="133945"/>
                </a:lnTo>
                <a:lnTo>
                  <a:pt x="125016" y="151805"/>
                </a:lnTo>
                <a:lnTo>
                  <a:pt x="107157" y="160734"/>
                </a:lnTo>
                <a:lnTo>
                  <a:pt x="89297" y="178594"/>
                </a:lnTo>
                <a:lnTo>
                  <a:pt x="80368" y="196453"/>
                </a:lnTo>
                <a:lnTo>
                  <a:pt x="62508" y="214312"/>
                </a:lnTo>
                <a:lnTo>
                  <a:pt x="53578" y="232172"/>
                </a:lnTo>
                <a:lnTo>
                  <a:pt x="44649" y="241101"/>
                </a:lnTo>
                <a:lnTo>
                  <a:pt x="35719" y="258961"/>
                </a:lnTo>
                <a:lnTo>
                  <a:pt x="26789" y="267890"/>
                </a:lnTo>
                <a:lnTo>
                  <a:pt x="17860" y="276820"/>
                </a:lnTo>
                <a:lnTo>
                  <a:pt x="8930" y="285750"/>
                </a:lnTo>
                <a:lnTo>
                  <a:pt x="8930" y="294680"/>
                </a:lnTo>
                <a:lnTo>
                  <a:pt x="0" y="312539"/>
                </a:lnTo>
                <a:lnTo>
                  <a:pt x="0" y="31253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Freeform 297"/>
          <p:cNvSpPr/>
          <p:nvPr/>
        </p:nvSpPr>
        <p:spPr>
          <a:xfrm>
            <a:off x="6893719" y="3232546"/>
            <a:ext cx="187524" cy="276822"/>
          </a:xfrm>
          <a:custGeom>
            <a:avLst/>
            <a:gdLst/>
            <a:ahLst/>
            <a:cxnLst/>
            <a:rect l="0" t="0" r="0" b="0"/>
            <a:pathLst>
              <a:path w="187524" h="276822">
                <a:moveTo>
                  <a:pt x="0" y="0"/>
                </a:moveTo>
                <a:lnTo>
                  <a:pt x="0" y="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17860"/>
                </a:lnTo>
                <a:lnTo>
                  <a:pt x="26789" y="26790"/>
                </a:lnTo>
                <a:lnTo>
                  <a:pt x="35719" y="35719"/>
                </a:lnTo>
                <a:lnTo>
                  <a:pt x="44648" y="53579"/>
                </a:lnTo>
                <a:lnTo>
                  <a:pt x="53578" y="62508"/>
                </a:lnTo>
                <a:lnTo>
                  <a:pt x="62508" y="80368"/>
                </a:lnTo>
                <a:lnTo>
                  <a:pt x="71437" y="89297"/>
                </a:lnTo>
                <a:lnTo>
                  <a:pt x="80367" y="116086"/>
                </a:lnTo>
                <a:lnTo>
                  <a:pt x="89297" y="125016"/>
                </a:lnTo>
                <a:lnTo>
                  <a:pt x="98226" y="142875"/>
                </a:lnTo>
                <a:lnTo>
                  <a:pt x="107156" y="160735"/>
                </a:lnTo>
                <a:lnTo>
                  <a:pt x="125015" y="178594"/>
                </a:lnTo>
                <a:lnTo>
                  <a:pt x="133945" y="196454"/>
                </a:lnTo>
                <a:lnTo>
                  <a:pt x="142875" y="214313"/>
                </a:lnTo>
                <a:lnTo>
                  <a:pt x="151804" y="223243"/>
                </a:lnTo>
                <a:lnTo>
                  <a:pt x="160734" y="241102"/>
                </a:lnTo>
                <a:lnTo>
                  <a:pt x="160734" y="250032"/>
                </a:lnTo>
                <a:lnTo>
                  <a:pt x="169664" y="258961"/>
                </a:lnTo>
                <a:lnTo>
                  <a:pt x="187523" y="276821"/>
                </a:lnTo>
                <a:lnTo>
                  <a:pt x="187523" y="27682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Freeform 298"/>
          <p:cNvSpPr/>
          <p:nvPr/>
        </p:nvSpPr>
        <p:spPr>
          <a:xfrm>
            <a:off x="7099102" y="2991445"/>
            <a:ext cx="8930" cy="17860"/>
          </a:xfrm>
          <a:custGeom>
            <a:avLst/>
            <a:gdLst/>
            <a:ahLst/>
            <a:cxnLst/>
            <a:rect l="0" t="0" r="0" b="0"/>
            <a:pathLst>
              <a:path w="8930" h="17860">
                <a:moveTo>
                  <a:pt x="8929" y="17859"/>
                </a:move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Freeform 299"/>
          <p:cNvSpPr/>
          <p:nvPr/>
        </p:nvSpPr>
        <p:spPr>
          <a:xfrm>
            <a:off x="7116961" y="2991445"/>
            <a:ext cx="142876" cy="232173"/>
          </a:xfrm>
          <a:custGeom>
            <a:avLst/>
            <a:gdLst/>
            <a:ahLst/>
            <a:cxnLst/>
            <a:rect l="0" t="0" r="0" b="0"/>
            <a:pathLst>
              <a:path w="142876" h="232173">
                <a:moveTo>
                  <a:pt x="35719" y="0"/>
                </a:moveTo>
                <a:lnTo>
                  <a:pt x="35719" y="0"/>
                </a:lnTo>
                <a:lnTo>
                  <a:pt x="44648" y="8930"/>
                </a:lnTo>
                <a:lnTo>
                  <a:pt x="53578" y="17859"/>
                </a:lnTo>
                <a:lnTo>
                  <a:pt x="62508" y="17859"/>
                </a:lnTo>
                <a:lnTo>
                  <a:pt x="71437" y="26789"/>
                </a:lnTo>
                <a:lnTo>
                  <a:pt x="71437" y="26789"/>
                </a:lnTo>
                <a:lnTo>
                  <a:pt x="80367" y="35719"/>
                </a:lnTo>
                <a:lnTo>
                  <a:pt x="89297" y="44648"/>
                </a:lnTo>
                <a:lnTo>
                  <a:pt x="89297" y="44648"/>
                </a:lnTo>
                <a:lnTo>
                  <a:pt x="98227" y="53578"/>
                </a:lnTo>
                <a:lnTo>
                  <a:pt x="98227" y="62508"/>
                </a:lnTo>
                <a:lnTo>
                  <a:pt x="98227" y="71437"/>
                </a:lnTo>
                <a:lnTo>
                  <a:pt x="98227" y="71437"/>
                </a:lnTo>
                <a:lnTo>
                  <a:pt x="98227" y="80367"/>
                </a:lnTo>
                <a:lnTo>
                  <a:pt x="98227" y="89297"/>
                </a:lnTo>
                <a:lnTo>
                  <a:pt x="98227" y="89297"/>
                </a:lnTo>
                <a:lnTo>
                  <a:pt x="98227" y="98226"/>
                </a:lnTo>
                <a:lnTo>
                  <a:pt x="89297" y="98226"/>
                </a:lnTo>
                <a:lnTo>
                  <a:pt x="89297" y="107156"/>
                </a:lnTo>
                <a:lnTo>
                  <a:pt x="80367" y="107156"/>
                </a:lnTo>
                <a:lnTo>
                  <a:pt x="80367" y="107156"/>
                </a:lnTo>
                <a:lnTo>
                  <a:pt x="71437" y="107156"/>
                </a:lnTo>
                <a:lnTo>
                  <a:pt x="62508" y="116086"/>
                </a:lnTo>
                <a:lnTo>
                  <a:pt x="62508" y="116086"/>
                </a:lnTo>
                <a:lnTo>
                  <a:pt x="62508" y="116086"/>
                </a:lnTo>
                <a:lnTo>
                  <a:pt x="53578" y="116086"/>
                </a:lnTo>
                <a:lnTo>
                  <a:pt x="53578" y="116086"/>
                </a:lnTo>
                <a:lnTo>
                  <a:pt x="53578" y="116086"/>
                </a:lnTo>
                <a:lnTo>
                  <a:pt x="53578" y="116086"/>
                </a:lnTo>
                <a:lnTo>
                  <a:pt x="53578" y="116086"/>
                </a:lnTo>
                <a:lnTo>
                  <a:pt x="53578" y="116086"/>
                </a:lnTo>
                <a:lnTo>
                  <a:pt x="53578" y="116086"/>
                </a:lnTo>
                <a:lnTo>
                  <a:pt x="62508" y="125016"/>
                </a:lnTo>
                <a:lnTo>
                  <a:pt x="62508" y="125016"/>
                </a:lnTo>
                <a:lnTo>
                  <a:pt x="71437" y="125016"/>
                </a:lnTo>
                <a:lnTo>
                  <a:pt x="80367" y="133945"/>
                </a:lnTo>
                <a:lnTo>
                  <a:pt x="89297" y="133945"/>
                </a:lnTo>
                <a:lnTo>
                  <a:pt x="89297" y="142875"/>
                </a:lnTo>
                <a:lnTo>
                  <a:pt x="98227" y="142875"/>
                </a:lnTo>
                <a:lnTo>
                  <a:pt x="107156" y="151805"/>
                </a:lnTo>
                <a:lnTo>
                  <a:pt x="116086" y="160734"/>
                </a:lnTo>
                <a:lnTo>
                  <a:pt x="125016" y="169664"/>
                </a:lnTo>
                <a:lnTo>
                  <a:pt x="133945" y="169664"/>
                </a:lnTo>
                <a:lnTo>
                  <a:pt x="133945" y="178594"/>
                </a:lnTo>
                <a:lnTo>
                  <a:pt x="142875" y="187523"/>
                </a:lnTo>
                <a:lnTo>
                  <a:pt x="142875" y="196453"/>
                </a:lnTo>
                <a:lnTo>
                  <a:pt x="142875" y="205383"/>
                </a:lnTo>
                <a:lnTo>
                  <a:pt x="142875" y="205383"/>
                </a:lnTo>
                <a:lnTo>
                  <a:pt x="142875" y="214312"/>
                </a:lnTo>
                <a:lnTo>
                  <a:pt x="133945" y="223242"/>
                </a:lnTo>
                <a:lnTo>
                  <a:pt x="133945" y="223242"/>
                </a:lnTo>
                <a:lnTo>
                  <a:pt x="125016" y="223242"/>
                </a:lnTo>
                <a:lnTo>
                  <a:pt x="116086" y="232172"/>
                </a:lnTo>
                <a:lnTo>
                  <a:pt x="107156" y="232172"/>
                </a:lnTo>
                <a:lnTo>
                  <a:pt x="98227" y="232172"/>
                </a:lnTo>
                <a:lnTo>
                  <a:pt x="80367" y="232172"/>
                </a:lnTo>
                <a:lnTo>
                  <a:pt x="71437" y="232172"/>
                </a:lnTo>
                <a:lnTo>
                  <a:pt x="53578" y="232172"/>
                </a:lnTo>
                <a:lnTo>
                  <a:pt x="44648" y="232172"/>
                </a:lnTo>
                <a:lnTo>
                  <a:pt x="35719" y="232172"/>
                </a:lnTo>
                <a:lnTo>
                  <a:pt x="26789" y="232172"/>
                </a:lnTo>
                <a:lnTo>
                  <a:pt x="8930" y="232172"/>
                </a:lnTo>
                <a:lnTo>
                  <a:pt x="0" y="232172"/>
                </a:lnTo>
                <a:lnTo>
                  <a:pt x="0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Freeform 300"/>
          <p:cNvSpPr/>
          <p:nvPr/>
        </p:nvSpPr>
        <p:spPr>
          <a:xfrm>
            <a:off x="7090172" y="2946796"/>
            <a:ext cx="71438" cy="26791"/>
          </a:xfrm>
          <a:custGeom>
            <a:avLst/>
            <a:gdLst/>
            <a:ahLst/>
            <a:cxnLst/>
            <a:rect l="0" t="0" r="0" b="0"/>
            <a:pathLst>
              <a:path w="71438" h="2679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44648" y="17860"/>
                </a:lnTo>
                <a:lnTo>
                  <a:pt x="53578" y="17860"/>
                </a:lnTo>
                <a:lnTo>
                  <a:pt x="62508" y="26790"/>
                </a:lnTo>
                <a:lnTo>
                  <a:pt x="71437" y="26790"/>
                </a:lnTo>
                <a:lnTo>
                  <a:pt x="71437" y="267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Freeform 301"/>
          <p:cNvSpPr/>
          <p:nvPr/>
        </p:nvSpPr>
        <p:spPr>
          <a:xfrm>
            <a:off x="7304484" y="3339703"/>
            <a:ext cx="142876" cy="17860"/>
          </a:xfrm>
          <a:custGeom>
            <a:avLst/>
            <a:gdLst/>
            <a:ahLst/>
            <a:cxnLst/>
            <a:rect l="0" t="0" r="0" b="0"/>
            <a:pathLst>
              <a:path w="142876" h="1786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62508" y="0"/>
                </a:lnTo>
                <a:lnTo>
                  <a:pt x="71438" y="8929"/>
                </a:lnTo>
                <a:lnTo>
                  <a:pt x="80368" y="8929"/>
                </a:lnTo>
                <a:lnTo>
                  <a:pt x="98227" y="8929"/>
                </a:lnTo>
                <a:lnTo>
                  <a:pt x="107157" y="8929"/>
                </a:lnTo>
                <a:lnTo>
                  <a:pt x="116086" y="8929"/>
                </a:lnTo>
                <a:lnTo>
                  <a:pt x="125016" y="8929"/>
                </a:lnTo>
                <a:lnTo>
                  <a:pt x="142875" y="17859"/>
                </a:lnTo>
                <a:lnTo>
                  <a:pt x="142875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Freeform 302"/>
          <p:cNvSpPr/>
          <p:nvPr/>
        </p:nvSpPr>
        <p:spPr>
          <a:xfrm>
            <a:off x="7322344" y="3411140"/>
            <a:ext cx="142876" cy="17861"/>
          </a:xfrm>
          <a:custGeom>
            <a:avLst/>
            <a:gdLst/>
            <a:ahLst/>
            <a:cxnLst/>
            <a:rect l="0" t="0" r="0" b="0"/>
            <a:pathLst>
              <a:path w="142876" h="17861">
                <a:moveTo>
                  <a:pt x="8929" y="0"/>
                </a:move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35719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71437" y="8930"/>
                </a:lnTo>
                <a:lnTo>
                  <a:pt x="80367" y="17860"/>
                </a:lnTo>
                <a:lnTo>
                  <a:pt x="98226" y="17860"/>
                </a:lnTo>
                <a:lnTo>
                  <a:pt x="107156" y="17860"/>
                </a:lnTo>
                <a:lnTo>
                  <a:pt x="125015" y="17860"/>
                </a:lnTo>
                <a:lnTo>
                  <a:pt x="142875" y="17860"/>
                </a:lnTo>
                <a:lnTo>
                  <a:pt x="142875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Freeform 303"/>
          <p:cNvSpPr/>
          <p:nvPr/>
        </p:nvSpPr>
        <p:spPr>
          <a:xfrm>
            <a:off x="7617023" y="3241476"/>
            <a:ext cx="125017" cy="348259"/>
          </a:xfrm>
          <a:custGeom>
            <a:avLst/>
            <a:gdLst/>
            <a:ahLst/>
            <a:cxnLst/>
            <a:rect l="0" t="0" r="0" b="0"/>
            <a:pathLst>
              <a:path w="125017" h="348259">
                <a:moveTo>
                  <a:pt x="125016" y="0"/>
                </a:moveTo>
                <a:lnTo>
                  <a:pt x="116086" y="0"/>
                </a:lnTo>
                <a:lnTo>
                  <a:pt x="116086" y="8930"/>
                </a:lnTo>
                <a:lnTo>
                  <a:pt x="107157" y="17860"/>
                </a:lnTo>
                <a:lnTo>
                  <a:pt x="107157" y="26789"/>
                </a:lnTo>
                <a:lnTo>
                  <a:pt x="107157" y="35719"/>
                </a:lnTo>
                <a:lnTo>
                  <a:pt x="98227" y="53578"/>
                </a:lnTo>
                <a:lnTo>
                  <a:pt x="98227" y="62508"/>
                </a:lnTo>
                <a:lnTo>
                  <a:pt x="89297" y="71438"/>
                </a:lnTo>
                <a:lnTo>
                  <a:pt x="89297" y="89297"/>
                </a:lnTo>
                <a:lnTo>
                  <a:pt x="89297" y="98227"/>
                </a:lnTo>
                <a:lnTo>
                  <a:pt x="80368" y="116086"/>
                </a:lnTo>
                <a:lnTo>
                  <a:pt x="80368" y="125016"/>
                </a:lnTo>
                <a:lnTo>
                  <a:pt x="80368" y="142875"/>
                </a:lnTo>
                <a:lnTo>
                  <a:pt x="80368" y="160735"/>
                </a:lnTo>
                <a:lnTo>
                  <a:pt x="71438" y="178594"/>
                </a:lnTo>
                <a:lnTo>
                  <a:pt x="71438" y="187524"/>
                </a:lnTo>
                <a:lnTo>
                  <a:pt x="62508" y="205383"/>
                </a:lnTo>
                <a:lnTo>
                  <a:pt x="62508" y="223242"/>
                </a:lnTo>
                <a:lnTo>
                  <a:pt x="53579" y="232172"/>
                </a:lnTo>
                <a:lnTo>
                  <a:pt x="53579" y="241102"/>
                </a:lnTo>
                <a:lnTo>
                  <a:pt x="44649" y="258961"/>
                </a:lnTo>
                <a:lnTo>
                  <a:pt x="35719" y="267891"/>
                </a:lnTo>
                <a:lnTo>
                  <a:pt x="26790" y="285750"/>
                </a:lnTo>
                <a:lnTo>
                  <a:pt x="26790" y="294680"/>
                </a:lnTo>
                <a:lnTo>
                  <a:pt x="17860" y="303610"/>
                </a:lnTo>
                <a:lnTo>
                  <a:pt x="8930" y="321469"/>
                </a:lnTo>
                <a:lnTo>
                  <a:pt x="8930" y="330399"/>
                </a:lnTo>
                <a:lnTo>
                  <a:pt x="0" y="339328"/>
                </a:lnTo>
                <a:lnTo>
                  <a:pt x="0" y="339328"/>
                </a:lnTo>
                <a:lnTo>
                  <a:pt x="0" y="348258"/>
                </a:lnTo>
                <a:lnTo>
                  <a:pt x="0" y="34825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Freeform 304"/>
          <p:cNvSpPr/>
          <p:nvPr/>
        </p:nvSpPr>
        <p:spPr>
          <a:xfrm>
            <a:off x="7572375" y="3223617"/>
            <a:ext cx="303610" cy="312540"/>
          </a:xfrm>
          <a:custGeom>
            <a:avLst/>
            <a:gdLst/>
            <a:ahLst/>
            <a:cxnLst/>
            <a:rect l="0" t="0" r="0" b="0"/>
            <a:pathLst>
              <a:path w="303610" h="312540">
                <a:moveTo>
                  <a:pt x="0" y="8929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8930" y="8929"/>
                </a:lnTo>
                <a:lnTo>
                  <a:pt x="17859" y="17859"/>
                </a:lnTo>
                <a:lnTo>
                  <a:pt x="17859" y="26789"/>
                </a:lnTo>
                <a:lnTo>
                  <a:pt x="26789" y="35719"/>
                </a:lnTo>
                <a:lnTo>
                  <a:pt x="26789" y="44648"/>
                </a:lnTo>
                <a:lnTo>
                  <a:pt x="35719" y="53578"/>
                </a:lnTo>
                <a:lnTo>
                  <a:pt x="44648" y="71437"/>
                </a:lnTo>
                <a:lnTo>
                  <a:pt x="53578" y="80367"/>
                </a:lnTo>
                <a:lnTo>
                  <a:pt x="62508" y="98226"/>
                </a:lnTo>
                <a:lnTo>
                  <a:pt x="62508" y="107156"/>
                </a:lnTo>
                <a:lnTo>
                  <a:pt x="71438" y="125015"/>
                </a:lnTo>
                <a:lnTo>
                  <a:pt x="80367" y="133945"/>
                </a:lnTo>
                <a:lnTo>
                  <a:pt x="89297" y="151804"/>
                </a:lnTo>
                <a:lnTo>
                  <a:pt x="107156" y="169664"/>
                </a:lnTo>
                <a:lnTo>
                  <a:pt x="116086" y="178594"/>
                </a:lnTo>
                <a:lnTo>
                  <a:pt x="125016" y="187523"/>
                </a:lnTo>
                <a:lnTo>
                  <a:pt x="133945" y="205383"/>
                </a:lnTo>
                <a:lnTo>
                  <a:pt x="151805" y="214312"/>
                </a:lnTo>
                <a:lnTo>
                  <a:pt x="160734" y="232172"/>
                </a:lnTo>
                <a:lnTo>
                  <a:pt x="178594" y="232172"/>
                </a:lnTo>
                <a:lnTo>
                  <a:pt x="196453" y="241101"/>
                </a:lnTo>
                <a:lnTo>
                  <a:pt x="205383" y="258961"/>
                </a:lnTo>
                <a:lnTo>
                  <a:pt x="223242" y="258961"/>
                </a:lnTo>
                <a:lnTo>
                  <a:pt x="232172" y="267890"/>
                </a:lnTo>
                <a:lnTo>
                  <a:pt x="241102" y="276820"/>
                </a:lnTo>
                <a:lnTo>
                  <a:pt x="250031" y="285750"/>
                </a:lnTo>
                <a:lnTo>
                  <a:pt x="258961" y="285750"/>
                </a:lnTo>
                <a:lnTo>
                  <a:pt x="267891" y="294679"/>
                </a:lnTo>
                <a:lnTo>
                  <a:pt x="276820" y="294679"/>
                </a:lnTo>
                <a:lnTo>
                  <a:pt x="285750" y="303609"/>
                </a:lnTo>
                <a:lnTo>
                  <a:pt x="285750" y="303609"/>
                </a:lnTo>
                <a:lnTo>
                  <a:pt x="294680" y="303609"/>
                </a:lnTo>
                <a:lnTo>
                  <a:pt x="294680" y="303609"/>
                </a:lnTo>
                <a:lnTo>
                  <a:pt x="303609" y="312539"/>
                </a:lnTo>
                <a:lnTo>
                  <a:pt x="303609" y="31253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Freeform 305"/>
          <p:cNvSpPr/>
          <p:nvPr/>
        </p:nvSpPr>
        <p:spPr>
          <a:xfrm>
            <a:off x="7795617" y="2937867"/>
            <a:ext cx="142876" cy="232173"/>
          </a:xfrm>
          <a:custGeom>
            <a:avLst/>
            <a:gdLst/>
            <a:ahLst/>
            <a:cxnLst/>
            <a:rect l="0" t="0" r="0" b="0"/>
            <a:pathLst>
              <a:path w="142876" h="232173">
                <a:moveTo>
                  <a:pt x="142875" y="8929"/>
                </a:moveTo>
                <a:lnTo>
                  <a:pt x="133946" y="8929"/>
                </a:lnTo>
                <a:lnTo>
                  <a:pt x="133946" y="8929"/>
                </a:lnTo>
                <a:lnTo>
                  <a:pt x="133946" y="8929"/>
                </a:lnTo>
                <a:lnTo>
                  <a:pt x="133946" y="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16086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7" y="0"/>
                </a:lnTo>
                <a:lnTo>
                  <a:pt x="89297" y="0"/>
                </a:lnTo>
                <a:lnTo>
                  <a:pt x="80367" y="0"/>
                </a:lnTo>
                <a:lnTo>
                  <a:pt x="71438" y="0"/>
                </a:lnTo>
                <a:lnTo>
                  <a:pt x="62508" y="0"/>
                </a:lnTo>
                <a:lnTo>
                  <a:pt x="53578" y="0"/>
                </a:lnTo>
                <a:lnTo>
                  <a:pt x="44649" y="0"/>
                </a:lnTo>
                <a:lnTo>
                  <a:pt x="35719" y="8929"/>
                </a:lnTo>
                <a:lnTo>
                  <a:pt x="26789" y="8929"/>
                </a:lnTo>
                <a:lnTo>
                  <a:pt x="1786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44648"/>
                </a:lnTo>
                <a:lnTo>
                  <a:pt x="0" y="53578"/>
                </a:lnTo>
                <a:lnTo>
                  <a:pt x="0" y="5357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71437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89297"/>
                </a:lnTo>
                <a:lnTo>
                  <a:pt x="8930" y="89297"/>
                </a:lnTo>
                <a:lnTo>
                  <a:pt x="8930" y="98226"/>
                </a:lnTo>
                <a:lnTo>
                  <a:pt x="8930" y="107156"/>
                </a:lnTo>
                <a:lnTo>
                  <a:pt x="8930" y="107156"/>
                </a:lnTo>
                <a:lnTo>
                  <a:pt x="8930" y="116086"/>
                </a:lnTo>
                <a:lnTo>
                  <a:pt x="8930" y="125015"/>
                </a:lnTo>
                <a:lnTo>
                  <a:pt x="8930" y="125015"/>
                </a:lnTo>
                <a:lnTo>
                  <a:pt x="8930" y="125015"/>
                </a:lnTo>
                <a:lnTo>
                  <a:pt x="8930" y="133945"/>
                </a:lnTo>
                <a:lnTo>
                  <a:pt x="8930" y="133945"/>
                </a:lnTo>
                <a:lnTo>
                  <a:pt x="8930" y="133945"/>
                </a:lnTo>
                <a:lnTo>
                  <a:pt x="8930" y="133945"/>
                </a:lnTo>
                <a:lnTo>
                  <a:pt x="8930" y="142875"/>
                </a:lnTo>
                <a:lnTo>
                  <a:pt x="8930" y="142875"/>
                </a:lnTo>
                <a:lnTo>
                  <a:pt x="8930" y="142875"/>
                </a:lnTo>
                <a:lnTo>
                  <a:pt x="8930" y="142875"/>
                </a:lnTo>
                <a:lnTo>
                  <a:pt x="8930" y="142875"/>
                </a:lnTo>
                <a:lnTo>
                  <a:pt x="8930" y="142875"/>
                </a:lnTo>
                <a:lnTo>
                  <a:pt x="17860" y="142875"/>
                </a:lnTo>
                <a:lnTo>
                  <a:pt x="17860" y="133945"/>
                </a:lnTo>
                <a:lnTo>
                  <a:pt x="17860" y="133945"/>
                </a:lnTo>
                <a:lnTo>
                  <a:pt x="26789" y="133945"/>
                </a:lnTo>
                <a:lnTo>
                  <a:pt x="26789" y="133945"/>
                </a:lnTo>
                <a:lnTo>
                  <a:pt x="35719" y="133945"/>
                </a:lnTo>
                <a:lnTo>
                  <a:pt x="44649" y="133945"/>
                </a:lnTo>
                <a:lnTo>
                  <a:pt x="53578" y="133945"/>
                </a:lnTo>
                <a:lnTo>
                  <a:pt x="53578" y="133945"/>
                </a:lnTo>
                <a:lnTo>
                  <a:pt x="62508" y="142875"/>
                </a:lnTo>
                <a:lnTo>
                  <a:pt x="71438" y="142875"/>
                </a:lnTo>
                <a:lnTo>
                  <a:pt x="80367" y="142875"/>
                </a:lnTo>
                <a:lnTo>
                  <a:pt x="89297" y="151804"/>
                </a:lnTo>
                <a:lnTo>
                  <a:pt x="98227" y="151804"/>
                </a:lnTo>
                <a:lnTo>
                  <a:pt x="107156" y="160734"/>
                </a:lnTo>
                <a:lnTo>
                  <a:pt x="107156" y="160734"/>
                </a:lnTo>
                <a:lnTo>
                  <a:pt x="116086" y="169664"/>
                </a:lnTo>
                <a:lnTo>
                  <a:pt x="125016" y="169664"/>
                </a:lnTo>
                <a:lnTo>
                  <a:pt x="125016" y="178594"/>
                </a:lnTo>
                <a:lnTo>
                  <a:pt x="125016" y="187523"/>
                </a:lnTo>
                <a:lnTo>
                  <a:pt x="133946" y="187523"/>
                </a:lnTo>
                <a:lnTo>
                  <a:pt x="133946" y="196453"/>
                </a:lnTo>
                <a:lnTo>
                  <a:pt x="133946" y="196453"/>
                </a:lnTo>
                <a:lnTo>
                  <a:pt x="133946" y="205383"/>
                </a:lnTo>
                <a:lnTo>
                  <a:pt x="133946" y="214312"/>
                </a:lnTo>
                <a:lnTo>
                  <a:pt x="125016" y="214312"/>
                </a:lnTo>
                <a:lnTo>
                  <a:pt x="125016" y="223242"/>
                </a:lnTo>
                <a:lnTo>
                  <a:pt x="125016" y="223242"/>
                </a:lnTo>
                <a:lnTo>
                  <a:pt x="116086" y="223242"/>
                </a:lnTo>
                <a:lnTo>
                  <a:pt x="107156" y="223242"/>
                </a:lnTo>
                <a:lnTo>
                  <a:pt x="98227" y="232172"/>
                </a:lnTo>
                <a:lnTo>
                  <a:pt x="98227" y="232172"/>
                </a:lnTo>
                <a:lnTo>
                  <a:pt x="89297" y="232172"/>
                </a:lnTo>
                <a:lnTo>
                  <a:pt x="80367" y="232172"/>
                </a:lnTo>
                <a:lnTo>
                  <a:pt x="71438" y="232172"/>
                </a:lnTo>
                <a:lnTo>
                  <a:pt x="62508" y="232172"/>
                </a:lnTo>
                <a:lnTo>
                  <a:pt x="53578" y="232172"/>
                </a:lnTo>
                <a:lnTo>
                  <a:pt x="44649" y="223242"/>
                </a:lnTo>
                <a:lnTo>
                  <a:pt x="35719" y="223242"/>
                </a:lnTo>
                <a:lnTo>
                  <a:pt x="17860" y="223242"/>
                </a:lnTo>
                <a:lnTo>
                  <a:pt x="17860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Freeform 306"/>
          <p:cNvSpPr/>
          <p:nvPr/>
        </p:nvSpPr>
        <p:spPr>
          <a:xfrm>
            <a:off x="2241352" y="3286125"/>
            <a:ext cx="285751" cy="437555"/>
          </a:xfrm>
          <a:custGeom>
            <a:avLst/>
            <a:gdLst/>
            <a:ahLst/>
            <a:cxnLst/>
            <a:rect l="0" t="0" r="0" b="0"/>
            <a:pathLst>
              <a:path w="285751" h="437555">
                <a:moveTo>
                  <a:pt x="0" y="35718"/>
                </a:move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8929" y="8929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35718" y="0"/>
                </a:lnTo>
                <a:lnTo>
                  <a:pt x="44648" y="0"/>
                </a:lnTo>
                <a:lnTo>
                  <a:pt x="53578" y="0"/>
                </a:lnTo>
                <a:lnTo>
                  <a:pt x="62507" y="0"/>
                </a:lnTo>
                <a:lnTo>
                  <a:pt x="80367" y="0"/>
                </a:lnTo>
                <a:lnTo>
                  <a:pt x="98226" y="0"/>
                </a:lnTo>
                <a:lnTo>
                  <a:pt x="107156" y="8929"/>
                </a:lnTo>
                <a:lnTo>
                  <a:pt x="125015" y="8929"/>
                </a:lnTo>
                <a:lnTo>
                  <a:pt x="142875" y="17859"/>
                </a:lnTo>
                <a:lnTo>
                  <a:pt x="151804" y="26789"/>
                </a:lnTo>
                <a:lnTo>
                  <a:pt x="169664" y="26789"/>
                </a:lnTo>
                <a:lnTo>
                  <a:pt x="187523" y="35718"/>
                </a:lnTo>
                <a:lnTo>
                  <a:pt x="196453" y="44648"/>
                </a:lnTo>
                <a:lnTo>
                  <a:pt x="205382" y="53578"/>
                </a:lnTo>
                <a:lnTo>
                  <a:pt x="214312" y="62507"/>
                </a:lnTo>
                <a:lnTo>
                  <a:pt x="223242" y="80367"/>
                </a:lnTo>
                <a:lnTo>
                  <a:pt x="232171" y="89296"/>
                </a:lnTo>
                <a:lnTo>
                  <a:pt x="232171" y="98226"/>
                </a:lnTo>
                <a:lnTo>
                  <a:pt x="223242" y="116086"/>
                </a:lnTo>
                <a:lnTo>
                  <a:pt x="223242" y="125015"/>
                </a:lnTo>
                <a:lnTo>
                  <a:pt x="214312" y="133945"/>
                </a:lnTo>
                <a:lnTo>
                  <a:pt x="196453" y="142875"/>
                </a:lnTo>
                <a:lnTo>
                  <a:pt x="187523" y="151804"/>
                </a:lnTo>
                <a:lnTo>
                  <a:pt x="169664" y="160734"/>
                </a:lnTo>
                <a:lnTo>
                  <a:pt x="160734" y="169664"/>
                </a:lnTo>
                <a:lnTo>
                  <a:pt x="142875" y="178593"/>
                </a:lnTo>
                <a:lnTo>
                  <a:pt x="125015" y="187523"/>
                </a:lnTo>
                <a:lnTo>
                  <a:pt x="116086" y="196453"/>
                </a:lnTo>
                <a:lnTo>
                  <a:pt x="98226" y="205382"/>
                </a:lnTo>
                <a:lnTo>
                  <a:pt x="89296" y="214312"/>
                </a:lnTo>
                <a:lnTo>
                  <a:pt x="80367" y="214312"/>
                </a:lnTo>
                <a:lnTo>
                  <a:pt x="80367" y="214312"/>
                </a:lnTo>
                <a:lnTo>
                  <a:pt x="71437" y="223242"/>
                </a:lnTo>
                <a:lnTo>
                  <a:pt x="71437" y="223242"/>
                </a:lnTo>
                <a:lnTo>
                  <a:pt x="71437" y="223242"/>
                </a:lnTo>
                <a:lnTo>
                  <a:pt x="80367" y="223242"/>
                </a:lnTo>
                <a:lnTo>
                  <a:pt x="80367" y="232171"/>
                </a:lnTo>
                <a:lnTo>
                  <a:pt x="89296" y="232171"/>
                </a:lnTo>
                <a:lnTo>
                  <a:pt x="98226" y="232171"/>
                </a:lnTo>
                <a:lnTo>
                  <a:pt x="116086" y="232171"/>
                </a:lnTo>
                <a:lnTo>
                  <a:pt x="125015" y="241101"/>
                </a:lnTo>
                <a:lnTo>
                  <a:pt x="142875" y="241101"/>
                </a:lnTo>
                <a:lnTo>
                  <a:pt x="160734" y="241101"/>
                </a:lnTo>
                <a:lnTo>
                  <a:pt x="169664" y="250031"/>
                </a:lnTo>
                <a:lnTo>
                  <a:pt x="187523" y="258961"/>
                </a:lnTo>
                <a:lnTo>
                  <a:pt x="205382" y="258961"/>
                </a:lnTo>
                <a:lnTo>
                  <a:pt x="223242" y="267890"/>
                </a:lnTo>
                <a:lnTo>
                  <a:pt x="232171" y="276820"/>
                </a:lnTo>
                <a:lnTo>
                  <a:pt x="250031" y="285750"/>
                </a:lnTo>
                <a:lnTo>
                  <a:pt x="258961" y="294679"/>
                </a:lnTo>
                <a:lnTo>
                  <a:pt x="267890" y="303609"/>
                </a:lnTo>
                <a:lnTo>
                  <a:pt x="276820" y="321468"/>
                </a:lnTo>
                <a:lnTo>
                  <a:pt x="285750" y="330398"/>
                </a:lnTo>
                <a:lnTo>
                  <a:pt x="285750" y="339328"/>
                </a:lnTo>
                <a:lnTo>
                  <a:pt x="285750" y="348257"/>
                </a:lnTo>
                <a:lnTo>
                  <a:pt x="285750" y="366117"/>
                </a:lnTo>
                <a:lnTo>
                  <a:pt x="276820" y="375046"/>
                </a:lnTo>
                <a:lnTo>
                  <a:pt x="267890" y="383976"/>
                </a:lnTo>
                <a:lnTo>
                  <a:pt x="258961" y="392906"/>
                </a:lnTo>
                <a:lnTo>
                  <a:pt x="241101" y="401836"/>
                </a:lnTo>
                <a:lnTo>
                  <a:pt x="232171" y="410765"/>
                </a:lnTo>
                <a:lnTo>
                  <a:pt x="214312" y="419695"/>
                </a:lnTo>
                <a:lnTo>
                  <a:pt x="187523" y="419695"/>
                </a:lnTo>
                <a:lnTo>
                  <a:pt x="169664" y="428625"/>
                </a:lnTo>
                <a:lnTo>
                  <a:pt x="151804" y="428625"/>
                </a:lnTo>
                <a:lnTo>
                  <a:pt x="125015" y="437554"/>
                </a:lnTo>
                <a:lnTo>
                  <a:pt x="107156" y="437554"/>
                </a:lnTo>
                <a:lnTo>
                  <a:pt x="89296" y="437554"/>
                </a:lnTo>
                <a:lnTo>
                  <a:pt x="71437" y="437554"/>
                </a:lnTo>
                <a:lnTo>
                  <a:pt x="53578" y="437554"/>
                </a:lnTo>
                <a:lnTo>
                  <a:pt x="35718" y="428625"/>
                </a:lnTo>
                <a:lnTo>
                  <a:pt x="8929" y="428625"/>
                </a:lnTo>
                <a:lnTo>
                  <a:pt x="8929" y="4286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Freeform 307"/>
          <p:cNvSpPr/>
          <p:nvPr/>
        </p:nvSpPr>
        <p:spPr>
          <a:xfrm>
            <a:off x="2669977" y="3295054"/>
            <a:ext cx="26790" cy="428626"/>
          </a:xfrm>
          <a:custGeom>
            <a:avLst/>
            <a:gdLst/>
            <a:ahLst/>
            <a:cxnLst/>
            <a:rect l="0" t="0" r="0" b="0"/>
            <a:pathLst>
              <a:path w="26790" h="428626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44649"/>
                </a:lnTo>
                <a:lnTo>
                  <a:pt x="0" y="53578"/>
                </a:lnTo>
                <a:lnTo>
                  <a:pt x="0" y="71438"/>
                </a:lnTo>
                <a:lnTo>
                  <a:pt x="0" y="89297"/>
                </a:lnTo>
                <a:lnTo>
                  <a:pt x="0" y="107157"/>
                </a:lnTo>
                <a:lnTo>
                  <a:pt x="0" y="125016"/>
                </a:lnTo>
                <a:lnTo>
                  <a:pt x="0" y="142875"/>
                </a:lnTo>
                <a:lnTo>
                  <a:pt x="8929" y="160735"/>
                </a:lnTo>
                <a:lnTo>
                  <a:pt x="8929" y="178594"/>
                </a:lnTo>
                <a:lnTo>
                  <a:pt x="8929" y="205383"/>
                </a:lnTo>
                <a:lnTo>
                  <a:pt x="8929" y="223242"/>
                </a:lnTo>
                <a:lnTo>
                  <a:pt x="17859" y="241102"/>
                </a:lnTo>
                <a:lnTo>
                  <a:pt x="17859" y="258961"/>
                </a:lnTo>
                <a:lnTo>
                  <a:pt x="17859" y="285750"/>
                </a:lnTo>
                <a:lnTo>
                  <a:pt x="17859" y="303610"/>
                </a:lnTo>
                <a:lnTo>
                  <a:pt x="17859" y="321469"/>
                </a:lnTo>
                <a:lnTo>
                  <a:pt x="17859" y="339328"/>
                </a:lnTo>
                <a:lnTo>
                  <a:pt x="26789" y="357188"/>
                </a:lnTo>
                <a:lnTo>
                  <a:pt x="26789" y="375047"/>
                </a:lnTo>
                <a:lnTo>
                  <a:pt x="26789" y="392907"/>
                </a:lnTo>
                <a:lnTo>
                  <a:pt x="26789" y="401836"/>
                </a:lnTo>
                <a:lnTo>
                  <a:pt x="26789" y="428625"/>
                </a:lnTo>
                <a:lnTo>
                  <a:pt x="26789" y="4286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Freeform 308"/>
          <p:cNvSpPr/>
          <p:nvPr/>
        </p:nvSpPr>
        <p:spPr>
          <a:xfrm>
            <a:off x="2696766" y="3429000"/>
            <a:ext cx="214313" cy="258962"/>
          </a:xfrm>
          <a:custGeom>
            <a:avLst/>
            <a:gdLst/>
            <a:ahLst/>
            <a:cxnLst/>
            <a:rect l="0" t="0" r="0" b="0"/>
            <a:pathLst>
              <a:path w="214313" h="258962">
                <a:moveTo>
                  <a:pt x="0" y="26789"/>
                </a:move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8929" y="8929"/>
                </a:lnTo>
                <a:lnTo>
                  <a:pt x="8929" y="8929"/>
                </a:lnTo>
                <a:lnTo>
                  <a:pt x="17859" y="0"/>
                </a:lnTo>
                <a:lnTo>
                  <a:pt x="26789" y="0"/>
                </a:lnTo>
                <a:lnTo>
                  <a:pt x="35718" y="0"/>
                </a:lnTo>
                <a:lnTo>
                  <a:pt x="44648" y="0"/>
                </a:lnTo>
                <a:lnTo>
                  <a:pt x="53578" y="0"/>
                </a:lnTo>
                <a:lnTo>
                  <a:pt x="62507" y="0"/>
                </a:lnTo>
                <a:lnTo>
                  <a:pt x="71437" y="0"/>
                </a:lnTo>
                <a:lnTo>
                  <a:pt x="80367" y="0"/>
                </a:lnTo>
                <a:lnTo>
                  <a:pt x="98226" y="0"/>
                </a:lnTo>
                <a:lnTo>
                  <a:pt x="107156" y="0"/>
                </a:lnTo>
                <a:lnTo>
                  <a:pt x="116086" y="8929"/>
                </a:lnTo>
                <a:lnTo>
                  <a:pt x="133945" y="17859"/>
                </a:lnTo>
                <a:lnTo>
                  <a:pt x="142875" y="26789"/>
                </a:lnTo>
                <a:lnTo>
                  <a:pt x="151804" y="35718"/>
                </a:lnTo>
                <a:lnTo>
                  <a:pt x="160734" y="44648"/>
                </a:lnTo>
                <a:lnTo>
                  <a:pt x="178593" y="53578"/>
                </a:lnTo>
                <a:lnTo>
                  <a:pt x="187523" y="71437"/>
                </a:lnTo>
                <a:lnTo>
                  <a:pt x="187523" y="80367"/>
                </a:lnTo>
                <a:lnTo>
                  <a:pt x="196453" y="98226"/>
                </a:lnTo>
                <a:lnTo>
                  <a:pt x="205382" y="116086"/>
                </a:lnTo>
                <a:lnTo>
                  <a:pt x="205382" y="125015"/>
                </a:lnTo>
                <a:lnTo>
                  <a:pt x="214312" y="142875"/>
                </a:lnTo>
                <a:lnTo>
                  <a:pt x="214312" y="160734"/>
                </a:lnTo>
                <a:lnTo>
                  <a:pt x="205382" y="169664"/>
                </a:lnTo>
                <a:lnTo>
                  <a:pt x="205382" y="187523"/>
                </a:lnTo>
                <a:lnTo>
                  <a:pt x="196453" y="196453"/>
                </a:lnTo>
                <a:lnTo>
                  <a:pt x="196453" y="214312"/>
                </a:lnTo>
                <a:lnTo>
                  <a:pt x="187523" y="223242"/>
                </a:lnTo>
                <a:lnTo>
                  <a:pt x="178593" y="232171"/>
                </a:lnTo>
                <a:lnTo>
                  <a:pt x="169664" y="241101"/>
                </a:lnTo>
                <a:lnTo>
                  <a:pt x="151804" y="250031"/>
                </a:lnTo>
                <a:lnTo>
                  <a:pt x="142875" y="250031"/>
                </a:lnTo>
                <a:lnTo>
                  <a:pt x="133945" y="258961"/>
                </a:lnTo>
                <a:lnTo>
                  <a:pt x="116086" y="258961"/>
                </a:lnTo>
                <a:lnTo>
                  <a:pt x="107156" y="258961"/>
                </a:lnTo>
                <a:lnTo>
                  <a:pt x="89297" y="258961"/>
                </a:lnTo>
                <a:lnTo>
                  <a:pt x="80367" y="258961"/>
                </a:lnTo>
                <a:lnTo>
                  <a:pt x="62507" y="258961"/>
                </a:lnTo>
                <a:lnTo>
                  <a:pt x="53578" y="258961"/>
                </a:lnTo>
                <a:lnTo>
                  <a:pt x="35718" y="250031"/>
                </a:lnTo>
                <a:lnTo>
                  <a:pt x="35718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Freeform 309"/>
          <p:cNvSpPr/>
          <p:nvPr/>
        </p:nvSpPr>
        <p:spPr>
          <a:xfrm>
            <a:off x="2786063" y="3062882"/>
            <a:ext cx="276821" cy="232173"/>
          </a:xfrm>
          <a:custGeom>
            <a:avLst/>
            <a:gdLst/>
            <a:ahLst/>
            <a:cxnLst/>
            <a:rect l="0" t="0" r="0" b="0"/>
            <a:pathLst>
              <a:path w="276821" h="232173">
                <a:moveTo>
                  <a:pt x="8929" y="35719"/>
                </a:moveTo>
                <a:lnTo>
                  <a:pt x="0" y="35719"/>
                </a:lnTo>
                <a:lnTo>
                  <a:pt x="8929" y="35719"/>
                </a:lnTo>
                <a:lnTo>
                  <a:pt x="8929" y="26789"/>
                </a:lnTo>
                <a:lnTo>
                  <a:pt x="8929" y="26789"/>
                </a:lnTo>
                <a:lnTo>
                  <a:pt x="17859" y="17860"/>
                </a:lnTo>
                <a:lnTo>
                  <a:pt x="17859" y="17860"/>
                </a:lnTo>
                <a:lnTo>
                  <a:pt x="26789" y="8930"/>
                </a:lnTo>
                <a:lnTo>
                  <a:pt x="35718" y="8930"/>
                </a:lnTo>
                <a:lnTo>
                  <a:pt x="44648" y="8930"/>
                </a:lnTo>
                <a:lnTo>
                  <a:pt x="53578" y="0"/>
                </a:lnTo>
                <a:lnTo>
                  <a:pt x="62507" y="0"/>
                </a:lnTo>
                <a:lnTo>
                  <a:pt x="71437" y="0"/>
                </a:lnTo>
                <a:lnTo>
                  <a:pt x="80367" y="0"/>
                </a:lnTo>
                <a:lnTo>
                  <a:pt x="89296" y="0"/>
                </a:lnTo>
                <a:lnTo>
                  <a:pt x="107156" y="0"/>
                </a:lnTo>
                <a:lnTo>
                  <a:pt x="116085" y="0"/>
                </a:lnTo>
                <a:lnTo>
                  <a:pt x="125015" y="0"/>
                </a:lnTo>
                <a:lnTo>
                  <a:pt x="133945" y="8930"/>
                </a:lnTo>
                <a:lnTo>
                  <a:pt x="142875" y="8930"/>
                </a:lnTo>
                <a:lnTo>
                  <a:pt x="151804" y="17860"/>
                </a:lnTo>
                <a:lnTo>
                  <a:pt x="160734" y="26789"/>
                </a:lnTo>
                <a:lnTo>
                  <a:pt x="160734" y="35719"/>
                </a:lnTo>
                <a:lnTo>
                  <a:pt x="169664" y="44649"/>
                </a:lnTo>
                <a:lnTo>
                  <a:pt x="169664" y="53579"/>
                </a:lnTo>
                <a:lnTo>
                  <a:pt x="169664" y="62508"/>
                </a:lnTo>
                <a:lnTo>
                  <a:pt x="169664" y="71438"/>
                </a:lnTo>
                <a:lnTo>
                  <a:pt x="169664" y="80368"/>
                </a:lnTo>
                <a:lnTo>
                  <a:pt x="169664" y="89297"/>
                </a:lnTo>
                <a:lnTo>
                  <a:pt x="169664" y="98227"/>
                </a:lnTo>
                <a:lnTo>
                  <a:pt x="169664" y="107157"/>
                </a:lnTo>
                <a:lnTo>
                  <a:pt x="160734" y="116086"/>
                </a:lnTo>
                <a:lnTo>
                  <a:pt x="151804" y="125016"/>
                </a:lnTo>
                <a:lnTo>
                  <a:pt x="142875" y="133946"/>
                </a:lnTo>
                <a:lnTo>
                  <a:pt x="133945" y="142875"/>
                </a:lnTo>
                <a:lnTo>
                  <a:pt x="125015" y="142875"/>
                </a:lnTo>
                <a:lnTo>
                  <a:pt x="116085" y="151805"/>
                </a:lnTo>
                <a:lnTo>
                  <a:pt x="107156" y="151805"/>
                </a:lnTo>
                <a:lnTo>
                  <a:pt x="98226" y="160735"/>
                </a:lnTo>
                <a:lnTo>
                  <a:pt x="89296" y="160735"/>
                </a:lnTo>
                <a:lnTo>
                  <a:pt x="80367" y="160735"/>
                </a:lnTo>
                <a:lnTo>
                  <a:pt x="62507" y="160735"/>
                </a:lnTo>
                <a:lnTo>
                  <a:pt x="53578" y="160735"/>
                </a:lnTo>
                <a:lnTo>
                  <a:pt x="53578" y="160735"/>
                </a:lnTo>
                <a:lnTo>
                  <a:pt x="44648" y="160735"/>
                </a:lnTo>
                <a:lnTo>
                  <a:pt x="35718" y="160735"/>
                </a:lnTo>
                <a:lnTo>
                  <a:pt x="35718" y="160735"/>
                </a:lnTo>
                <a:lnTo>
                  <a:pt x="26789" y="151805"/>
                </a:lnTo>
                <a:lnTo>
                  <a:pt x="26789" y="151805"/>
                </a:lnTo>
                <a:lnTo>
                  <a:pt x="26789" y="151805"/>
                </a:lnTo>
                <a:lnTo>
                  <a:pt x="35718" y="151805"/>
                </a:lnTo>
                <a:lnTo>
                  <a:pt x="35718" y="142875"/>
                </a:lnTo>
                <a:lnTo>
                  <a:pt x="44648" y="142875"/>
                </a:lnTo>
                <a:lnTo>
                  <a:pt x="44648" y="142875"/>
                </a:lnTo>
                <a:lnTo>
                  <a:pt x="53578" y="142875"/>
                </a:lnTo>
                <a:lnTo>
                  <a:pt x="62507" y="142875"/>
                </a:lnTo>
                <a:lnTo>
                  <a:pt x="71437" y="142875"/>
                </a:lnTo>
                <a:lnTo>
                  <a:pt x="80367" y="142875"/>
                </a:lnTo>
                <a:lnTo>
                  <a:pt x="89296" y="142875"/>
                </a:lnTo>
                <a:lnTo>
                  <a:pt x="107156" y="151805"/>
                </a:lnTo>
                <a:lnTo>
                  <a:pt x="116085" y="151805"/>
                </a:lnTo>
                <a:lnTo>
                  <a:pt x="125015" y="151805"/>
                </a:lnTo>
                <a:lnTo>
                  <a:pt x="133945" y="160735"/>
                </a:lnTo>
                <a:lnTo>
                  <a:pt x="151804" y="160735"/>
                </a:lnTo>
                <a:lnTo>
                  <a:pt x="160734" y="169664"/>
                </a:lnTo>
                <a:lnTo>
                  <a:pt x="169664" y="178594"/>
                </a:lnTo>
                <a:lnTo>
                  <a:pt x="187523" y="178594"/>
                </a:lnTo>
                <a:lnTo>
                  <a:pt x="196453" y="187524"/>
                </a:lnTo>
                <a:lnTo>
                  <a:pt x="205382" y="196454"/>
                </a:lnTo>
                <a:lnTo>
                  <a:pt x="223242" y="196454"/>
                </a:lnTo>
                <a:lnTo>
                  <a:pt x="232171" y="205383"/>
                </a:lnTo>
                <a:lnTo>
                  <a:pt x="241101" y="214313"/>
                </a:lnTo>
                <a:lnTo>
                  <a:pt x="250031" y="214313"/>
                </a:lnTo>
                <a:lnTo>
                  <a:pt x="258960" y="223243"/>
                </a:lnTo>
                <a:lnTo>
                  <a:pt x="276820" y="232172"/>
                </a:lnTo>
                <a:lnTo>
                  <a:pt x="276820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Freeform 310"/>
          <p:cNvSpPr/>
          <p:nvPr/>
        </p:nvSpPr>
        <p:spPr>
          <a:xfrm>
            <a:off x="3071813" y="3464718"/>
            <a:ext cx="98227" cy="53579"/>
          </a:xfrm>
          <a:custGeom>
            <a:avLst/>
            <a:gdLst/>
            <a:ahLst/>
            <a:cxnLst/>
            <a:rect l="0" t="0" r="0" b="0"/>
            <a:pathLst>
              <a:path w="98227" h="53579">
                <a:moveTo>
                  <a:pt x="35718" y="44649"/>
                </a:moveTo>
                <a:lnTo>
                  <a:pt x="26789" y="44649"/>
                </a:lnTo>
                <a:lnTo>
                  <a:pt x="17859" y="35719"/>
                </a:lnTo>
                <a:lnTo>
                  <a:pt x="17859" y="35719"/>
                </a:lnTo>
                <a:lnTo>
                  <a:pt x="8929" y="26789"/>
                </a:lnTo>
                <a:lnTo>
                  <a:pt x="8929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35718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62507" y="17860"/>
                </a:lnTo>
                <a:lnTo>
                  <a:pt x="71437" y="17860"/>
                </a:lnTo>
                <a:lnTo>
                  <a:pt x="80367" y="26789"/>
                </a:lnTo>
                <a:lnTo>
                  <a:pt x="80367" y="26789"/>
                </a:lnTo>
                <a:lnTo>
                  <a:pt x="89296" y="35719"/>
                </a:lnTo>
                <a:lnTo>
                  <a:pt x="89296" y="35719"/>
                </a:lnTo>
                <a:lnTo>
                  <a:pt x="98226" y="44649"/>
                </a:lnTo>
                <a:lnTo>
                  <a:pt x="98226" y="44649"/>
                </a:lnTo>
                <a:lnTo>
                  <a:pt x="98226" y="44649"/>
                </a:lnTo>
                <a:lnTo>
                  <a:pt x="98226" y="44649"/>
                </a:lnTo>
                <a:lnTo>
                  <a:pt x="89296" y="53578"/>
                </a:lnTo>
                <a:lnTo>
                  <a:pt x="89296" y="53578"/>
                </a:lnTo>
                <a:lnTo>
                  <a:pt x="80367" y="53578"/>
                </a:lnTo>
                <a:lnTo>
                  <a:pt x="80367" y="53578"/>
                </a:lnTo>
                <a:lnTo>
                  <a:pt x="71437" y="53578"/>
                </a:lnTo>
                <a:lnTo>
                  <a:pt x="62507" y="44649"/>
                </a:lnTo>
                <a:lnTo>
                  <a:pt x="53578" y="44649"/>
                </a:lnTo>
                <a:lnTo>
                  <a:pt x="53578" y="44649"/>
                </a:lnTo>
                <a:lnTo>
                  <a:pt x="44648" y="44649"/>
                </a:lnTo>
                <a:lnTo>
                  <a:pt x="35718" y="4464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26789" y="17860"/>
                </a:lnTo>
                <a:lnTo>
                  <a:pt x="26789" y="8930"/>
                </a:lnTo>
                <a:lnTo>
                  <a:pt x="35718" y="17860"/>
                </a:lnTo>
                <a:lnTo>
                  <a:pt x="44648" y="17860"/>
                </a:lnTo>
                <a:lnTo>
                  <a:pt x="53578" y="17860"/>
                </a:lnTo>
                <a:lnTo>
                  <a:pt x="62507" y="17860"/>
                </a:lnTo>
                <a:lnTo>
                  <a:pt x="62507" y="17860"/>
                </a:lnTo>
                <a:lnTo>
                  <a:pt x="71437" y="17860"/>
                </a:lnTo>
                <a:lnTo>
                  <a:pt x="80367" y="26789"/>
                </a:lnTo>
                <a:lnTo>
                  <a:pt x="80367" y="26789"/>
                </a:lnTo>
                <a:lnTo>
                  <a:pt x="89296" y="26789"/>
                </a:lnTo>
                <a:lnTo>
                  <a:pt x="89296" y="35719"/>
                </a:lnTo>
                <a:lnTo>
                  <a:pt x="89296" y="35719"/>
                </a:lnTo>
                <a:lnTo>
                  <a:pt x="89296" y="35719"/>
                </a:lnTo>
                <a:lnTo>
                  <a:pt x="89296" y="35719"/>
                </a:lnTo>
                <a:lnTo>
                  <a:pt x="89296" y="44649"/>
                </a:lnTo>
                <a:lnTo>
                  <a:pt x="80367" y="44649"/>
                </a:lnTo>
                <a:lnTo>
                  <a:pt x="80367" y="44649"/>
                </a:lnTo>
                <a:lnTo>
                  <a:pt x="71437" y="44649"/>
                </a:lnTo>
                <a:lnTo>
                  <a:pt x="62507" y="44649"/>
                </a:lnTo>
                <a:lnTo>
                  <a:pt x="62507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Freeform 311"/>
          <p:cNvSpPr/>
          <p:nvPr/>
        </p:nvSpPr>
        <p:spPr>
          <a:xfrm>
            <a:off x="3268266" y="3214687"/>
            <a:ext cx="241102" cy="410767"/>
          </a:xfrm>
          <a:custGeom>
            <a:avLst/>
            <a:gdLst/>
            <a:ahLst/>
            <a:cxnLst/>
            <a:rect l="0" t="0" r="0" b="0"/>
            <a:pathLst>
              <a:path w="241102" h="410767">
                <a:moveTo>
                  <a:pt x="35718" y="0"/>
                </a:move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17859"/>
                </a:lnTo>
                <a:lnTo>
                  <a:pt x="26789" y="26789"/>
                </a:lnTo>
                <a:lnTo>
                  <a:pt x="17859" y="35719"/>
                </a:lnTo>
                <a:lnTo>
                  <a:pt x="17859" y="44649"/>
                </a:lnTo>
                <a:lnTo>
                  <a:pt x="8929" y="53578"/>
                </a:lnTo>
                <a:lnTo>
                  <a:pt x="8929" y="62508"/>
                </a:lnTo>
                <a:lnTo>
                  <a:pt x="0" y="71438"/>
                </a:lnTo>
                <a:lnTo>
                  <a:pt x="0" y="80367"/>
                </a:lnTo>
                <a:lnTo>
                  <a:pt x="0" y="89297"/>
                </a:lnTo>
                <a:lnTo>
                  <a:pt x="0" y="98227"/>
                </a:lnTo>
                <a:lnTo>
                  <a:pt x="0" y="107156"/>
                </a:lnTo>
                <a:lnTo>
                  <a:pt x="8929" y="116086"/>
                </a:lnTo>
                <a:lnTo>
                  <a:pt x="8929" y="125016"/>
                </a:lnTo>
                <a:lnTo>
                  <a:pt x="17859" y="133945"/>
                </a:lnTo>
                <a:lnTo>
                  <a:pt x="26789" y="142875"/>
                </a:lnTo>
                <a:lnTo>
                  <a:pt x="44648" y="151805"/>
                </a:lnTo>
                <a:lnTo>
                  <a:pt x="53578" y="151805"/>
                </a:lnTo>
                <a:lnTo>
                  <a:pt x="62507" y="160734"/>
                </a:lnTo>
                <a:lnTo>
                  <a:pt x="80367" y="160734"/>
                </a:lnTo>
                <a:lnTo>
                  <a:pt x="89297" y="169664"/>
                </a:lnTo>
                <a:lnTo>
                  <a:pt x="107156" y="169664"/>
                </a:lnTo>
                <a:lnTo>
                  <a:pt x="116086" y="169664"/>
                </a:lnTo>
                <a:lnTo>
                  <a:pt x="133945" y="169664"/>
                </a:lnTo>
                <a:lnTo>
                  <a:pt x="142875" y="169664"/>
                </a:lnTo>
                <a:lnTo>
                  <a:pt x="151804" y="169664"/>
                </a:lnTo>
                <a:lnTo>
                  <a:pt x="160734" y="169664"/>
                </a:lnTo>
                <a:lnTo>
                  <a:pt x="169664" y="160734"/>
                </a:lnTo>
                <a:lnTo>
                  <a:pt x="178593" y="160734"/>
                </a:lnTo>
                <a:lnTo>
                  <a:pt x="187523" y="151805"/>
                </a:lnTo>
                <a:lnTo>
                  <a:pt x="187523" y="151805"/>
                </a:lnTo>
                <a:lnTo>
                  <a:pt x="187523" y="142875"/>
                </a:lnTo>
                <a:lnTo>
                  <a:pt x="196453" y="133945"/>
                </a:lnTo>
                <a:lnTo>
                  <a:pt x="196453" y="133945"/>
                </a:lnTo>
                <a:lnTo>
                  <a:pt x="196453" y="125016"/>
                </a:lnTo>
                <a:lnTo>
                  <a:pt x="196453" y="116086"/>
                </a:lnTo>
                <a:lnTo>
                  <a:pt x="196453" y="107156"/>
                </a:lnTo>
                <a:lnTo>
                  <a:pt x="196453" y="98227"/>
                </a:lnTo>
                <a:lnTo>
                  <a:pt x="196453" y="98227"/>
                </a:lnTo>
                <a:lnTo>
                  <a:pt x="196453" y="89297"/>
                </a:lnTo>
                <a:lnTo>
                  <a:pt x="187523" y="89297"/>
                </a:lnTo>
                <a:lnTo>
                  <a:pt x="187523" y="89297"/>
                </a:lnTo>
                <a:lnTo>
                  <a:pt x="187523" y="89297"/>
                </a:lnTo>
                <a:lnTo>
                  <a:pt x="187523" y="89297"/>
                </a:lnTo>
                <a:lnTo>
                  <a:pt x="187523" y="89297"/>
                </a:lnTo>
                <a:lnTo>
                  <a:pt x="187523" y="89297"/>
                </a:lnTo>
                <a:lnTo>
                  <a:pt x="196453" y="89297"/>
                </a:lnTo>
                <a:lnTo>
                  <a:pt x="196453" y="98227"/>
                </a:lnTo>
                <a:lnTo>
                  <a:pt x="196453" y="107156"/>
                </a:lnTo>
                <a:lnTo>
                  <a:pt x="196453" y="107156"/>
                </a:lnTo>
                <a:lnTo>
                  <a:pt x="205382" y="125016"/>
                </a:lnTo>
                <a:lnTo>
                  <a:pt x="205382" y="133945"/>
                </a:lnTo>
                <a:lnTo>
                  <a:pt x="205382" y="151805"/>
                </a:lnTo>
                <a:lnTo>
                  <a:pt x="214312" y="160734"/>
                </a:lnTo>
                <a:lnTo>
                  <a:pt x="214312" y="178594"/>
                </a:lnTo>
                <a:lnTo>
                  <a:pt x="214312" y="196453"/>
                </a:lnTo>
                <a:lnTo>
                  <a:pt x="223242" y="214313"/>
                </a:lnTo>
                <a:lnTo>
                  <a:pt x="223242" y="223242"/>
                </a:lnTo>
                <a:lnTo>
                  <a:pt x="223242" y="241102"/>
                </a:lnTo>
                <a:lnTo>
                  <a:pt x="232172" y="258961"/>
                </a:lnTo>
                <a:lnTo>
                  <a:pt x="232172" y="276820"/>
                </a:lnTo>
                <a:lnTo>
                  <a:pt x="232172" y="294680"/>
                </a:lnTo>
                <a:lnTo>
                  <a:pt x="232172" y="312539"/>
                </a:lnTo>
                <a:lnTo>
                  <a:pt x="232172" y="321469"/>
                </a:lnTo>
                <a:lnTo>
                  <a:pt x="232172" y="339328"/>
                </a:lnTo>
                <a:lnTo>
                  <a:pt x="241101" y="357188"/>
                </a:lnTo>
                <a:lnTo>
                  <a:pt x="241101" y="366117"/>
                </a:lnTo>
                <a:lnTo>
                  <a:pt x="241101" y="383977"/>
                </a:lnTo>
                <a:lnTo>
                  <a:pt x="241101" y="392906"/>
                </a:lnTo>
                <a:lnTo>
                  <a:pt x="241101" y="410766"/>
                </a:lnTo>
                <a:lnTo>
                  <a:pt x="241101" y="4107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Freeform 312"/>
          <p:cNvSpPr/>
          <p:nvPr/>
        </p:nvSpPr>
        <p:spPr>
          <a:xfrm>
            <a:off x="3696891" y="3268265"/>
            <a:ext cx="53579" cy="383978"/>
          </a:xfrm>
          <a:custGeom>
            <a:avLst/>
            <a:gdLst/>
            <a:ahLst/>
            <a:cxnLst/>
            <a:rect l="0" t="0" r="0" b="0"/>
            <a:pathLst>
              <a:path w="53579" h="383978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44649"/>
                </a:lnTo>
                <a:lnTo>
                  <a:pt x="8929" y="53578"/>
                </a:lnTo>
                <a:lnTo>
                  <a:pt x="8929" y="71438"/>
                </a:lnTo>
                <a:lnTo>
                  <a:pt x="8929" y="89297"/>
                </a:lnTo>
                <a:lnTo>
                  <a:pt x="8929" y="107156"/>
                </a:lnTo>
                <a:lnTo>
                  <a:pt x="17859" y="125016"/>
                </a:lnTo>
                <a:lnTo>
                  <a:pt x="17859" y="142875"/>
                </a:lnTo>
                <a:lnTo>
                  <a:pt x="17859" y="160735"/>
                </a:lnTo>
                <a:lnTo>
                  <a:pt x="17859" y="187524"/>
                </a:lnTo>
                <a:lnTo>
                  <a:pt x="26789" y="205383"/>
                </a:lnTo>
                <a:lnTo>
                  <a:pt x="26789" y="223242"/>
                </a:lnTo>
                <a:lnTo>
                  <a:pt x="26789" y="241102"/>
                </a:lnTo>
                <a:lnTo>
                  <a:pt x="26789" y="258961"/>
                </a:lnTo>
                <a:lnTo>
                  <a:pt x="35718" y="276821"/>
                </a:lnTo>
                <a:lnTo>
                  <a:pt x="35718" y="294680"/>
                </a:lnTo>
                <a:lnTo>
                  <a:pt x="35718" y="312539"/>
                </a:lnTo>
                <a:lnTo>
                  <a:pt x="35718" y="330399"/>
                </a:lnTo>
                <a:lnTo>
                  <a:pt x="44648" y="348258"/>
                </a:lnTo>
                <a:lnTo>
                  <a:pt x="44648" y="357188"/>
                </a:lnTo>
                <a:lnTo>
                  <a:pt x="44648" y="366117"/>
                </a:lnTo>
                <a:lnTo>
                  <a:pt x="53578" y="383977"/>
                </a:lnTo>
                <a:lnTo>
                  <a:pt x="53578" y="38397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Freeform 313"/>
          <p:cNvSpPr/>
          <p:nvPr/>
        </p:nvSpPr>
        <p:spPr>
          <a:xfrm>
            <a:off x="3723680" y="3366492"/>
            <a:ext cx="178594" cy="232173"/>
          </a:xfrm>
          <a:custGeom>
            <a:avLst/>
            <a:gdLst/>
            <a:ahLst/>
            <a:cxnLst/>
            <a:rect l="0" t="0" r="0" b="0"/>
            <a:pathLst>
              <a:path w="178594" h="232173">
                <a:moveTo>
                  <a:pt x="8929" y="8929"/>
                </a:moveTo>
                <a:lnTo>
                  <a:pt x="17859" y="0"/>
                </a:lnTo>
                <a:lnTo>
                  <a:pt x="26789" y="0"/>
                </a:lnTo>
                <a:lnTo>
                  <a:pt x="35718" y="0"/>
                </a:lnTo>
                <a:lnTo>
                  <a:pt x="44648" y="0"/>
                </a:lnTo>
                <a:lnTo>
                  <a:pt x="53578" y="0"/>
                </a:lnTo>
                <a:lnTo>
                  <a:pt x="62508" y="0"/>
                </a:lnTo>
                <a:lnTo>
                  <a:pt x="71437" y="0"/>
                </a:lnTo>
                <a:lnTo>
                  <a:pt x="80367" y="8929"/>
                </a:lnTo>
                <a:lnTo>
                  <a:pt x="98226" y="8929"/>
                </a:lnTo>
                <a:lnTo>
                  <a:pt x="107156" y="17859"/>
                </a:lnTo>
                <a:lnTo>
                  <a:pt x="116086" y="26789"/>
                </a:lnTo>
                <a:lnTo>
                  <a:pt x="125015" y="35719"/>
                </a:lnTo>
                <a:lnTo>
                  <a:pt x="133945" y="44648"/>
                </a:lnTo>
                <a:lnTo>
                  <a:pt x="142875" y="62508"/>
                </a:lnTo>
                <a:lnTo>
                  <a:pt x="151804" y="71437"/>
                </a:lnTo>
                <a:lnTo>
                  <a:pt x="160734" y="80367"/>
                </a:lnTo>
                <a:lnTo>
                  <a:pt x="169664" y="89297"/>
                </a:lnTo>
                <a:lnTo>
                  <a:pt x="169664" y="107156"/>
                </a:lnTo>
                <a:lnTo>
                  <a:pt x="169664" y="116086"/>
                </a:lnTo>
                <a:lnTo>
                  <a:pt x="178593" y="133945"/>
                </a:lnTo>
                <a:lnTo>
                  <a:pt x="178593" y="142875"/>
                </a:lnTo>
                <a:lnTo>
                  <a:pt x="178593" y="151804"/>
                </a:lnTo>
                <a:lnTo>
                  <a:pt x="178593" y="160734"/>
                </a:lnTo>
                <a:lnTo>
                  <a:pt x="169664" y="178594"/>
                </a:lnTo>
                <a:lnTo>
                  <a:pt x="169664" y="187523"/>
                </a:lnTo>
                <a:lnTo>
                  <a:pt x="160734" y="196453"/>
                </a:lnTo>
                <a:lnTo>
                  <a:pt x="160734" y="196453"/>
                </a:lnTo>
                <a:lnTo>
                  <a:pt x="151804" y="205383"/>
                </a:lnTo>
                <a:lnTo>
                  <a:pt x="142875" y="214312"/>
                </a:lnTo>
                <a:lnTo>
                  <a:pt x="133945" y="223242"/>
                </a:lnTo>
                <a:lnTo>
                  <a:pt x="116086" y="223242"/>
                </a:lnTo>
                <a:lnTo>
                  <a:pt x="107156" y="232172"/>
                </a:lnTo>
                <a:lnTo>
                  <a:pt x="98226" y="232172"/>
                </a:lnTo>
                <a:lnTo>
                  <a:pt x="80367" y="232172"/>
                </a:lnTo>
                <a:lnTo>
                  <a:pt x="71437" y="232172"/>
                </a:lnTo>
                <a:lnTo>
                  <a:pt x="62508" y="232172"/>
                </a:lnTo>
                <a:lnTo>
                  <a:pt x="44648" y="232172"/>
                </a:lnTo>
                <a:lnTo>
                  <a:pt x="35718" y="232172"/>
                </a:lnTo>
                <a:lnTo>
                  <a:pt x="26789" y="232172"/>
                </a:lnTo>
                <a:lnTo>
                  <a:pt x="17859" y="232172"/>
                </a:lnTo>
                <a:lnTo>
                  <a:pt x="0" y="232172"/>
                </a:lnTo>
                <a:lnTo>
                  <a:pt x="0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Freeform 314"/>
          <p:cNvSpPr/>
          <p:nvPr/>
        </p:nvSpPr>
        <p:spPr>
          <a:xfrm>
            <a:off x="3777258" y="3053953"/>
            <a:ext cx="196454" cy="187524"/>
          </a:xfrm>
          <a:custGeom>
            <a:avLst/>
            <a:gdLst/>
            <a:ahLst/>
            <a:cxnLst/>
            <a:rect l="0" t="0" r="0" b="0"/>
            <a:pathLst>
              <a:path w="196454" h="187524">
                <a:moveTo>
                  <a:pt x="8930" y="17859"/>
                </a:moveTo>
                <a:lnTo>
                  <a:pt x="8930" y="8929"/>
                </a:lnTo>
                <a:lnTo>
                  <a:pt x="8930" y="8929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44648" y="0"/>
                </a:lnTo>
                <a:lnTo>
                  <a:pt x="53578" y="0"/>
                </a:lnTo>
                <a:lnTo>
                  <a:pt x="62508" y="0"/>
                </a:lnTo>
                <a:lnTo>
                  <a:pt x="71437" y="0"/>
                </a:lnTo>
                <a:lnTo>
                  <a:pt x="80367" y="0"/>
                </a:lnTo>
                <a:lnTo>
                  <a:pt x="89297" y="8929"/>
                </a:lnTo>
                <a:lnTo>
                  <a:pt x="98226" y="8929"/>
                </a:lnTo>
                <a:lnTo>
                  <a:pt x="107156" y="17859"/>
                </a:lnTo>
                <a:lnTo>
                  <a:pt x="116086" y="26789"/>
                </a:lnTo>
                <a:lnTo>
                  <a:pt x="125015" y="35718"/>
                </a:lnTo>
                <a:lnTo>
                  <a:pt x="125015" y="44648"/>
                </a:lnTo>
                <a:lnTo>
                  <a:pt x="133945" y="53578"/>
                </a:lnTo>
                <a:lnTo>
                  <a:pt x="142875" y="62508"/>
                </a:lnTo>
                <a:lnTo>
                  <a:pt x="142875" y="80367"/>
                </a:lnTo>
                <a:lnTo>
                  <a:pt x="142875" y="89297"/>
                </a:lnTo>
                <a:lnTo>
                  <a:pt x="142875" y="98226"/>
                </a:lnTo>
                <a:lnTo>
                  <a:pt x="142875" y="107156"/>
                </a:lnTo>
                <a:lnTo>
                  <a:pt x="142875" y="125015"/>
                </a:lnTo>
                <a:lnTo>
                  <a:pt x="142875" y="133945"/>
                </a:lnTo>
                <a:lnTo>
                  <a:pt x="133945" y="133945"/>
                </a:lnTo>
                <a:lnTo>
                  <a:pt x="133945" y="142875"/>
                </a:lnTo>
                <a:lnTo>
                  <a:pt x="125015" y="151804"/>
                </a:lnTo>
                <a:lnTo>
                  <a:pt x="116086" y="160734"/>
                </a:lnTo>
                <a:lnTo>
                  <a:pt x="107156" y="169664"/>
                </a:lnTo>
                <a:lnTo>
                  <a:pt x="98226" y="169664"/>
                </a:lnTo>
                <a:lnTo>
                  <a:pt x="89297" y="169664"/>
                </a:lnTo>
                <a:lnTo>
                  <a:pt x="80367" y="178593"/>
                </a:lnTo>
                <a:lnTo>
                  <a:pt x="71437" y="178593"/>
                </a:lnTo>
                <a:lnTo>
                  <a:pt x="53578" y="178593"/>
                </a:lnTo>
                <a:lnTo>
                  <a:pt x="44648" y="178593"/>
                </a:lnTo>
                <a:lnTo>
                  <a:pt x="35719" y="169664"/>
                </a:lnTo>
                <a:lnTo>
                  <a:pt x="26789" y="169664"/>
                </a:lnTo>
                <a:lnTo>
                  <a:pt x="17859" y="169664"/>
                </a:lnTo>
                <a:lnTo>
                  <a:pt x="8930" y="160734"/>
                </a:lnTo>
                <a:lnTo>
                  <a:pt x="8930" y="160734"/>
                </a:lnTo>
                <a:lnTo>
                  <a:pt x="0" y="151804"/>
                </a:lnTo>
                <a:lnTo>
                  <a:pt x="0" y="151804"/>
                </a:lnTo>
                <a:lnTo>
                  <a:pt x="0" y="142875"/>
                </a:lnTo>
                <a:lnTo>
                  <a:pt x="0" y="142875"/>
                </a:lnTo>
                <a:lnTo>
                  <a:pt x="8930" y="133945"/>
                </a:lnTo>
                <a:lnTo>
                  <a:pt x="8930" y="133945"/>
                </a:lnTo>
                <a:lnTo>
                  <a:pt x="17859" y="133945"/>
                </a:lnTo>
                <a:lnTo>
                  <a:pt x="26789" y="133945"/>
                </a:lnTo>
                <a:lnTo>
                  <a:pt x="35719" y="133945"/>
                </a:lnTo>
                <a:lnTo>
                  <a:pt x="44648" y="133945"/>
                </a:lnTo>
                <a:lnTo>
                  <a:pt x="53578" y="133945"/>
                </a:lnTo>
                <a:lnTo>
                  <a:pt x="62508" y="133945"/>
                </a:lnTo>
                <a:lnTo>
                  <a:pt x="71437" y="133945"/>
                </a:lnTo>
                <a:lnTo>
                  <a:pt x="80367" y="142875"/>
                </a:lnTo>
                <a:lnTo>
                  <a:pt x="89297" y="142875"/>
                </a:lnTo>
                <a:lnTo>
                  <a:pt x="107156" y="151804"/>
                </a:lnTo>
                <a:lnTo>
                  <a:pt x="116086" y="160734"/>
                </a:lnTo>
                <a:lnTo>
                  <a:pt x="125015" y="160734"/>
                </a:lnTo>
                <a:lnTo>
                  <a:pt x="133945" y="169664"/>
                </a:lnTo>
                <a:lnTo>
                  <a:pt x="151805" y="169664"/>
                </a:lnTo>
                <a:lnTo>
                  <a:pt x="160734" y="178593"/>
                </a:lnTo>
                <a:lnTo>
                  <a:pt x="169664" y="178593"/>
                </a:lnTo>
                <a:lnTo>
                  <a:pt x="178594" y="178593"/>
                </a:lnTo>
                <a:lnTo>
                  <a:pt x="178594" y="187523"/>
                </a:lnTo>
                <a:lnTo>
                  <a:pt x="196453" y="187523"/>
                </a:lnTo>
                <a:lnTo>
                  <a:pt x="196453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Freeform 315"/>
          <p:cNvSpPr/>
          <p:nvPr/>
        </p:nvSpPr>
        <p:spPr>
          <a:xfrm>
            <a:off x="3643313" y="3116461"/>
            <a:ext cx="53579" cy="196454"/>
          </a:xfrm>
          <a:custGeom>
            <a:avLst/>
            <a:gdLst/>
            <a:ahLst/>
            <a:cxnLst/>
            <a:rect l="0" t="0" r="0" b="0"/>
            <a:pathLst>
              <a:path w="53579" h="196454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35718"/>
                </a:lnTo>
                <a:lnTo>
                  <a:pt x="8929" y="44648"/>
                </a:lnTo>
                <a:lnTo>
                  <a:pt x="17859" y="53578"/>
                </a:lnTo>
                <a:lnTo>
                  <a:pt x="17859" y="62507"/>
                </a:lnTo>
                <a:lnTo>
                  <a:pt x="17859" y="71437"/>
                </a:lnTo>
                <a:lnTo>
                  <a:pt x="17859" y="80367"/>
                </a:lnTo>
                <a:lnTo>
                  <a:pt x="26789" y="89296"/>
                </a:lnTo>
                <a:lnTo>
                  <a:pt x="26789" y="98226"/>
                </a:lnTo>
                <a:lnTo>
                  <a:pt x="26789" y="107156"/>
                </a:lnTo>
                <a:lnTo>
                  <a:pt x="35718" y="125015"/>
                </a:lnTo>
                <a:lnTo>
                  <a:pt x="35718" y="133945"/>
                </a:lnTo>
                <a:lnTo>
                  <a:pt x="35718" y="142875"/>
                </a:lnTo>
                <a:lnTo>
                  <a:pt x="35718" y="151804"/>
                </a:lnTo>
                <a:lnTo>
                  <a:pt x="44648" y="160734"/>
                </a:lnTo>
                <a:lnTo>
                  <a:pt x="44648" y="169664"/>
                </a:lnTo>
                <a:lnTo>
                  <a:pt x="44648" y="178593"/>
                </a:lnTo>
                <a:lnTo>
                  <a:pt x="53578" y="196453"/>
                </a:lnTo>
                <a:lnTo>
                  <a:pt x="53578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Freeform 316"/>
          <p:cNvSpPr/>
          <p:nvPr/>
        </p:nvSpPr>
        <p:spPr>
          <a:xfrm>
            <a:off x="4063008" y="3402211"/>
            <a:ext cx="125016" cy="17860"/>
          </a:xfrm>
          <a:custGeom>
            <a:avLst/>
            <a:gdLst/>
            <a:ahLst/>
            <a:cxnLst/>
            <a:rect l="0" t="0" r="0" b="0"/>
            <a:pathLst>
              <a:path w="125016" h="1786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0"/>
                </a:lnTo>
                <a:lnTo>
                  <a:pt x="44648" y="0"/>
                </a:lnTo>
                <a:lnTo>
                  <a:pt x="53578" y="8929"/>
                </a:lnTo>
                <a:lnTo>
                  <a:pt x="71437" y="8929"/>
                </a:lnTo>
                <a:lnTo>
                  <a:pt x="89297" y="8929"/>
                </a:lnTo>
                <a:lnTo>
                  <a:pt x="98226" y="17859"/>
                </a:lnTo>
                <a:lnTo>
                  <a:pt x="125015" y="17859"/>
                </a:lnTo>
                <a:lnTo>
                  <a:pt x="125015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Freeform 317"/>
          <p:cNvSpPr/>
          <p:nvPr/>
        </p:nvSpPr>
        <p:spPr>
          <a:xfrm>
            <a:off x="4080867" y="3473648"/>
            <a:ext cx="116087" cy="8931"/>
          </a:xfrm>
          <a:custGeom>
            <a:avLst/>
            <a:gdLst/>
            <a:ahLst/>
            <a:cxnLst/>
            <a:rect l="0" t="0" r="0" b="0"/>
            <a:pathLst>
              <a:path w="116087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35719" y="8930"/>
                </a:lnTo>
                <a:lnTo>
                  <a:pt x="44649" y="8930"/>
                </a:lnTo>
                <a:lnTo>
                  <a:pt x="62508" y="8930"/>
                </a:lnTo>
                <a:lnTo>
                  <a:pt x="71438" y="8930"/>
                </a:lnTo>
                <a:lnTo>
                  <a:pt x="80367" y="8930"/>
                </a:lnTo>
                <a:lnTo>
                  <a:pt x="98227" y="8930"/>
                </a:lnTo>
                <a:lnTo>
                  <a:pt x="116086" y="8930"/>
                </a:lnTo>
                <a:lnTo>
                  <a:pt x="116086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Freeform 318"/>
          <p:cNvSpPr/>
          <p:nvPr/>
        </p:nvSpPr>
        <p:spPr>
          <a:xfrm>
            <a:off x="4241602" y="3152179"/>
            <a:ext cx="98227" cy="446486"/>
          </a:xfrm>
          <a:custGeom>
            <a:avLst/>
            <a:gdLst/>
            <a:ahLst/>
            <a:cxnLst/>
            <a:rect l="0" t="0" r="0" b="0"/>
            <a:pathLst>
              <a:path w="98227" h="44648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17859" y="17860"/>
                </a:lnTo>
                <a:lnTo>
                  <a:pt x="17859" y="17860"/>
                </a:lnTo>
                <a:lnTo>
                  <a:pt x="26789" y="26789"/>
                </a:lnTo>
                <a:lnTo>
                  <a:pt x="35718" y="35719"/>
                </a:lnTo>
                <a:lnTo>
                  <a:pt x="44648" y="53578"/>
                </a:lnTo>
                <a:lnTo>
                  <a:pt x="44648" y="62508"/>
                </a:lnTo>
                <a:lnTo>
                  <a:pt x="53578" y="80367"/>
                </a:lnTo>
                <a:lnTo>
                  <a:pt x="53578" y="98227"/>
                </a:lnTo>
                <a:lnTo>
                  <a:pt x="62507" y="116086"/>
                </a:lnTo>
                <a:lnTo>
                  <a:pt x="62507" y="133946"/>
                </a:lnTo>
                <a:lnTo>
                  <a:pt x="71437" y="151805"/>
                </a:lnTo>
                <a:lnTo>
                  <a:pt x="71437" y="169664"/>
                </a:lnTo>
                <a:lnTo>
                  <a:pt x="71437" y="196453"/>
                </a:lnTo>
                <a:lnTo>
                  <a:pt x="71437" y="214313"/>
                </a:lnTo>
                <a:lnTo>
                  <a:pt x="71437" y="241102"/>
                </a:lnTo>
                <a:lnTo>
                  <a:pt x="71437" y="258961"/>
                </a:lnTo>
                <a:lnTo>
                  <a:pt x="80367" y="276821"/>
                </a:lnTo>
                <a:lnTo>
                  <a:pt x="80367" y="303610"/>
                </a:lnTo>
                <a:lnTo>
                  <a:pt x="80367" y="321469"/>
                </a:lnTo>
                <a:lnTo>
                  <a:pt x="80367" y="339328"/>
                </a:lnTo>
                <a:lnTo>
                  <a:pt x="80367" y="366117"/>
                </a:lnTo>
                <a:lnTo>
                  <a:pt x="89296" y="383977"/>
                </a:lnTo>
                <a:lnTo>
                  <a:pt x="89296" y="401836"/>
                </a:lnTo>
                <a:lnTo>
                  <a:pt x="89296" y="410766"/>
                </a:lnTo>
                <a:lnTo>
                  <a:pt x="98226" y="428625"/>
                </a:lnTo>
                <a:lnTo>
                  <a:pt x="98226" y="446485"/>
                </a:lnTo>
                <a:lnTo>
                  <a:pt x="98226" y="44648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Freeform 319"/>
          <p:cNvSpPr/>
          <p:nvPr/>
        </p:nvSpPr>
        <p:spPr>
          <a:xfrm>
            <a:off x="4429125" y="3161109"/>
            <a:ext cx="357189" cy="410767"/>
          </a:xfrm>
          <a:custGeom>
            <a:avLst/>
            <a:gdLst/>
            <a:ahLst/>
            <a:cxnLst/>
            <a:rect l="0" t="0" r="0" b="0"/>
            <a:pathLst>
              <a:path w="357189" h="410767">
                <a:moveTo>
                  <a:pt x="0" y="8930"/>
                </a:moveTo>
                <a:lnTo>
                  <a:pt x="0" y="893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8930"/>
                </a:lnTo>
                <a:lnTo>
                  <a:pt x="53578" y="17859"/>
                </a:lnTo>
                <a:lnTo>
                  <a:pt x="62508" y="26789"/>
                </a:lnTo>
                <a:lnTo>
                  <a:pt x="71438" y="35719"/>
                </a:lnTo>
                <a:lnTo>
                  <a:pt x="89297" y="44648"/>
                </a:lnTo>
                <a:lnTo>
                  <a:pt x="107156" y="53578"/>
                </a:lnTo>
                <a:lnTo>
                  <a:pt x="116086" y="71437"/>
                </a:lnTo>
                <a:lnTo>
                  <a:pt x="133945" y="89297"/>
                </a:lnTo>
                <a:lnTo>
                  <a:pt x="142875" y="107156"/>
                </a:lnTo>
                <a:lnTo>
                  <a:pt x="160734" y="116086"/>
                </a:lnTo>
                <a:lnTo>
                  <a:pt x="169664" y="133945"/>
                </a:lnTo>
                <a:lnTo>
                  <a:pt x="178594" y="160734"/>
                </a:lnTo>
                <a:lnTo>
                  <a:pt x="187523" y="178594"/>
                </a:lnTo>
                <a:lnTo>
                  <a:pt x="196453" y="196453"/>
                </a:lnTo>
                <a:lnTo>
                  <a:pt x="205383" y="214312"/>
                </a:lnTo>
                <a:lnTo>
                  <a:pt x="205383" y="232172"/>
                </a:lnTo>
                <a:lnTo>
                  <a:pt x="205383" y="250031"/>
                </a:lnTo>
                <a:lnTo>
                  <a:pt x="205383" y="267891"/>
                </a:lnTo>
                <a:lnTo>
                  <a:pt x="205383" y="285750"/>
                </a:lnTo>
                <a:lnTo>
                  <a:pt x="205383" y="294680"/>
                </a:lnTo>
                <a:lnTo>
                  <a:pt x="205383" y="312539"/>
                </a:lnTo>
                <a:lnTo>
                  <a:pt x="196453" y="321469"/>
                </a:lnTo>
                <a:lnTo>
                  <a:pt x="187523" y="339328"/>
                </a:lnTo>
                <a:lnTo>
                  <a:pt x="178594" y="348258"/>
                </a:lnTo>
                <a:lnTo>
                  <a:pt x="169664" y="357187"/>
                </a:lnTo>
                <a:lnTo>
                  <a:pt x="160734" y="357187"/>
                </a:lnTo>
                <a:lnTo>
                  <a:pt x="142875" y="366117"/>
                </a:lnTo>
                <a:lnTo>
                  <a:pt x="133945" y="366117"/>
                </a:lnTo>
                <a:lnTo>
                  <a:pt x="125016" y="366117"/>
                </a:lnTo>
                <a:lnTo>
                  <a:pt x="107156" y="366117"/>
                </a:lnTo>
                <a:lnTo>
                  <a:pt x="98227" y="366117"/>
                </a:lnTo>
                <a:lnTo>
                  <a:pt x="89297" y="366117"/>
                </a:lnTo>
                <a:lnTo>
                  <a:pt x="80367" y="366117"/>
                </a:lnTo>
                <a:lnTo>
                  <a:pt x="71438" y="357187"/>
                </a:lnTo>
                <a:lnTo>
                  <a:pt x="62508" y="357187"/>
                </a:lnTo>
                <a:lnTo>
                  <a:pt x="53578" y="348258"/>
                </a:lnTo>
                <a:lnTo>
                  <a:pt x="53578" y="348258"/>
                </a:lnTo>
                <a:lnTo>
                  <a:pt x="53578" y="339328"/>
                </a:lnTo>
                <a:lnTo>
                  <a:pt x="53578" y="339328"/>
                </a:lnTo>
                <a:lnTo>
                  <a:pt x="53578" y="330398"/>
                </a:lnTo>
                <a:lnTo>
                  <a:pt x="53578" y="321469"/>
                </a:lnTo>
                <a:lnTo>
                  <a:pt x="53578" y="312539"/>
                </a:lnTo>
                <a:lnTo>
                  <a:pt x="62508" y="312539"/>
                </a:lnTo>
                <a:lnTo>
                  <a:pt x="71438" y="303609"/>
                </a:lnTo>
                <a:lnTo>
                  <a:pt x="80367" y="294680"/>
                </a:lnTo>
                <a:lnTo>
                  <a:pt x="89297" y="294680"/>
                </a:lnTo>
                <a:lnTo>
                  <a:pt x="98227" y="294680"/>
                </a:lnTo>
                <a:lnTo>
                  <a:pt x="107156" y="294680"/>
                </a:lnTo>
                <a:lnTo>
                  <a:pt x="125016" y="285750"/>
                </a:lnTo>
                <a:lnTo>
                  <a:pt x="133945" y="285750"/>
                </a:lnTo>
                <a:lnTo>
                  <a:pt x="142875" y="285750"/>
                </a:lnTo>
                <a:lnTo>
                  <a:pt x="160734" y="294680"/>
                </a:lnTo>
                <a:lnTo>
                  <a:pt x="169664" y="294680"/>
                </a:lnTo>
                <a:lnTo>
                  <a:pt x="187523" y="294680"/>
                </a:lnTo>
                <a:lnTo>
                  <a:pt x="196453" y="303609"/>
                </a:lnTo>
                <a:lnTo>
                  <a:pt x="214313" y="312539"/>
                </a:lnTo>
                <a:lnTo>
                  <a:pt x="223242" y="312539"/>
                </a:lnTo>
                <a:lnTo>
                  <a:pt x="241102" y="321469"/>
                </a:lnTo>
                <a:lnTo>
                  <a:pt x="258961" y="330398"/>
                </a:lnTo>
                <a:lnTo>
                  <a:pt x="267891" y="348258"/>
                </a:lnTo>
                <a:lnTo>
                  <a:pt x="285750" y="357187"/>
                </a:lnTo>
                <a:lnTo>
                  <a:pt x="294680" y="366117"/>
                </a:lnTo>
                <a:lnTo>
                  <a:pt x="312539" y="375047"/>
                </a:lnTo>
                <a:lnTo>
                  <a:pt x="330398" y="383977"/>
                </a:lnTo>
                <a:lnTo>
                  <a:pt x="339328" y="392906"/>
                </a:lnTo>
                <a:lnTo>
                  <a:pt x="357188" y="410766"/>
                </a:lnTo>
                <a:lnTo>
                  <a:pt x="357188" y="4107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Freeform 320"/>
          <p:cNvSpPr/>
          <p:nvPr/>
        </p:nvSpPr>
        <p:spPr>
          <a:xfrm>
            <a:off x="4830961" y="3080742"/>
            <a:ext cx="89298" cy="464345"/>
          </a:xfrm>
          <a:custGeom>
            <a:avLst/>
            <a:gdLst/>
            <a:ahLst/>
            <a:cxnLst/>
            <a:rect l="0" t="0" r="0" b="0"/>
            <a:pathLst>
              <a:path w="89298" h="46434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8929"/>
                </a:lnTo>
                <a:lnTo>
                  <a:pt x="35719" y="17859"/>
                </a:lnTo>
                <a:lnTo>
                  <a:pt x="35719" y="26789"/>
                </a:lnTo>
                <a:lnTo>
                  <a:pt x="35719" y="35719"/>
                </a:lnTo>
                <a:lnTo>
                  <a:pt x="44648" y="44648"/>
                </a:lnTo>
                <a:lnTo>
                  <a:pt x="44648" y="53578"/>
                </a:lnTo>
                <a:lnTo>
                  <a:pt x="44648" y="71437"/>
                </a:lnTo>
                <a:lnTo>
                  <a:pt x="53578" y="89297"/>
                </a:lnTo>
                <a:lnTo>
                  <a:pt x="53578" y="107156"/>
                </a:lnTo>
                <a:lnTo>
                  <a:pt x="53578" y="125015"/>
                </a:lnTo>
                <a:lnTo>
                  <a:pt x="53578" y="142875"/>
                </a:lnTo>
                <a:lnTo>
                  <a:pt x="53578" y="160734"/>
                </a:lnTo>
                <a:lnTo>
                  <a:pt x="53578" y="178594"/>
                </a:lnTo>
                <a:lnTo>
                  <a:pt x="62508" y="205383"/>
                </a:lnTo>
                <a:lnTo>
                  <a:pt x="62508" y="223242"/>
                </a:lnTo>
                <a:lnTo>
                  <a:pt x="62508" y="241101"/>
                </a:lnTo>
                <a:lnTo>
                  <a:pt x="62508" y="258961"/>
                </a:lnTo>
                <a:lnTo>
                  <a:pt x="62508" y="285750"/>
                </a:lnTo>
                <a:lnTo>
                  <a:pt x="71437" y="303609"/>
                </a:lnTo>
                <a:lnTo>
                  <a:pt x="71437" y="321469"/>
                </a:lnTo>
                <a:lnTo>
                  <a:pt x="71437" y="339328"/>
                </a:lnTo>
                <a:lnTo>
                  <a:pt x="71437" y="357187"/>
                </a:lnTo>
                <a:lnTo>
                  <a:pt x="71437" y="375047"/>
                </a:lnTo>
                <a:lnTo>
                  <a:pt x="80367" y="392906"/>
                </a:lnTo>
                <a:lnTo>
                  <a:pt x="80367" y="401836"/>
                </a:lnTo>
                <a:lnTo>
                  <a:pt x="80367" y="419695"/>
                </a:lnTo>
                <a:lnTo>
                  <a:pt x="80367" y="437554"/>
                </a:lnTo>
                <a:lnTo>
                  <a:pt x="80367" y="446484"/>
                </a:lnTo>
                <a:lnTo>
                  <a:pt x="89297" y="464344"/>
                </a:lnTo>
                <a:lnTo>
                  <a:pt x="89297" y="4643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Freeform 321"/>
          <p:cNvSpPr/>
          <p:nvPr/>
        </p:nvSpPr>
        <p:spPr>
          <a:xfrm>
            <a:off x="4911328" y="3214687"/>
            <a:ext cx="187525" cy="303610"/>
          </a:xfrm>
          <a:custGeom>
            <a:avLst/>
            <a:gdLst/>
            <a:ahLst/>
            <a:cxnLst/>
            <a:rect l="0" t="0" r="0" b="0"/>
            <a:pathLst>
              <a:path w="187525" h="303610">
                <a:moveTo>
                  <a:pt x="0" y="0"/>
                </a:move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44649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8930"/>
                </a:lnTo>
                <a:lnTo>
                  <a:pt x="89297" y="17859"/>
                </a:lnTo>
                <a:lnTo>
                  <a:pt x="98227" y="26789"/>
                </a:lnTo>
                <a:lnTo>
                  <a:pt x="107156" y="35719"/>
                </a:lnTo>
                <a:lnTo>
                  <a:pt x="116086" y="44649"/>
                </a:lnTo>
                <a:lnTo>
                  <a:pt x="125016" y="53578"/>
                </a:lnTo>
                <a:lnTo>
                  <a:pt x="133945" y="62508"/>
                </a:lnTo>
                <a:lnTo>
                  <a:pt x="142875" y="80367"/>
                </a:lnTo>
                <a:lnTo>
                  <a:pt x="151805" y="98227"/>
                </a:lnTo>
                <a:lnTo>
                  <a:pt x="160735" y="107156"/>
                </a:lnTo>
                <a:lnTo>
                  <a:pt x="169664" y="125016"/>
                </a:lnTo>
                <a:lnTo>
                  <a:pt x="178594" y="133945"/>
                </a:lnTo>
                <a:lnTo>
                  <a:pt x="178594" y="151805"/>
                </a:lnTo>
                <a:lnTo>
                  <a:pt x="178594" y="169664"/>
                </a:lnTo>
                <a:lnTo>
                  <a:pt x="187524" y="178594"/>
                </a:lnTo>
                <a:lnTo>
                  <a:pt x="187524" y="196453"/>
                </a:lnTo>
                <a:lnTo>
                  <a:pt x="187524" y="214313"/>
                </a:lnTo>
                <a:lnTo>
                  <a:pt x="178594" y="223242"/>
                </a:lnTo>
                <a:lnTo>
                  <a:pt x="178594" y="232172"/>
                </a:lnTo>
                <a:lnTo>
                  <a:pt x="169664" y="241102"/>
                </a:lnTo>
                <a:lnTo>
                  <a:pt x="169664" y="250031"/>
                </a:lnTo>
                <a:lnTo>
                  <a:pt x="160735" y="258961"/>
                </a:lnTo>
                <a:lnTo>
                  <a:pt x="151805" y="267891"/>
                </a:lnTo>
                <a:lnTo>
                  <a:pt x="142875" y="267891"/>
                </a:lnTo>
                <a:lnTo>
                  <a:pt x="133945" y="276820"/>
                </a:lnTo>
                <a:lnTo>
                  <a:pt x="116086" y="285750"/>
                </a:lnTo>
                <a:lnTo>
                  <a:pt x="107156" y="285750"/>
                </a:lnTo>
                <a:lnTo>
                  <a:pt x="98227" y="285750"/>
                </a:lnTo>
                <a:lnTo>
                  <a:pt x="89297" y="294680"/>
                </a:lnTo>
                <a:lnTo>
                  <a:pt x="71438" y="294680"/>
                </a:lnTo>
                <a:lnTo>
                  <a:pt x="62508" y="294680"/>
                </a:lnTo>
                <a:lnTo>
                  <a:pt x="53578" y="294680"/>
                </a:lnTo>
                <a:lnTo>
                  <a:pt x="35719" y="303609"/>
                </a:lnTo>
                <a:lnTo>
                  <a:pt x="35719" y="3036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Freeform 322"/>
          <p:cNvSpPr/>
          <p:nvPr/>
        </p:nvSpPr>
        <p:spPr>
          <a:xfrm>
            <a:off x="4938117" y="2866429"/>
            <a:ext cx="178595" cy="232173"/>
          </a:xfrm>
          <a:custGeom>
            <a:avLst/>
            <a:gdLst/>
            <a:ahLst/>
            <a:cxnLst/>
            <a:rect l="0" t="0" r="0" b="0"/>
            <a:pathLst>
              <a:path w="178595" h="232173">
                <a:moveTo>
                  <a:pt x="17860" y="0"/>
                </a:moveTo>
                <a:lnTo>
                  <a:pt x="1786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17860"/>
                </a:ln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53578"/>
                </a:lnTo>
                <a:lnTo>
                  <a:pt x="0" y="53578"/>
                </a:lnTo>
                <a:lnTo>
                  <a:pt x="0" y="62508"/>
                </a:lnTo>
                <a:lnTo>
                  <a:pt x="0" y="62508"/>
                </a:lnTo>
                <a:lnTo>
                  <a:pt x="0" y="71438"/>
                </a:lnTo>
                <a:lnTo>
                  <a:pt x="0" y="80367"/>
                </a:lnTo>
                <a:lnTo>
                  <a:pt x="8930" y="80367"/>
                </a:lnTo>
                <a:lnTo>
                  <a:pt x="8930" y="89297"/>
                </a:lnTo>
                <a:lnTo>
                  <a:pt x="8930" y="98227"/>
                </a:lnTo>
                <a:lnTo>
                  <a:pt x="17860" y="98227"/>
                </a:lnTo>
                <a:lnTo>
                  <a:pt x="17860" y="107157"/>
                </a:lnTo>
                <a:lnTo>
                  <a:pt x="26789" y="116086"/>
                </a:lnTo>
                <a:lnTo>
                  <a:pt x="35719" y="116086"/>
                </a:lnTo>
                <a:lnTo>
                  <a:pt x="35719" y="116086"/>
                </a:lnTo>
                <a:lnTo>
                  <a:pt x="44649" y="125016"/>
                </a:lnTo>
                <a:lnTo>
                  <a:pt x="53578" y="125016"/>
                </a:lnTo>
                <a:lnTo>
                  <a:pt x="62508" y="125016"/>
                </a:lnTo>
                <a:lnTo>
                  <a:pt x="71438" y="133946"/>
                </a:lnTo>
                <a:lnTo>
                  <a:pt x="80367" y="133946"/>
                </a:lnTo>
                <a:lnTo>
                  <a:pt x="89297" y="133946"/>
                </a:lnTo>
                <a:lnTo>
                  <a:pt x="98227" y="133946"/>
                </a:lnTo>
                <a:lnTo>
                  <a:pt x="98227" y="133946"/>
                </a:lnTo>
                <a:lnTo>
                  <a:pt x="107156" y="133946"/>
                </a:lnTo>
                <a:lnTo>
                  <a:pt x="116086" y="133946"/>
                </a:lnTo>
                <a:lnTo>
                  <a:pt x="125016" y="133946"/>
                </a:lnTo>
                <a:lnTo>
                  <a:pt x="125016" y="125016"/>
                </a:lnTo>
                <a:lnTo>
                  <a:pt x="133946" y="125016"/>
                </a:lnTo>
                <a:lnTo>
                  <a:pt x="133946" y="125016"/>
                </a:lnTo>
                <a:lnTo>
                  <a:pt x="142875" y="116086"/>
                </a:lnTo>
                <a:lnTo>
                  <a:pt x="142875" y="116086"/>
                </a:lnTo>
                <a:lnTo>
                  <a:pt x="142875" y="116086"/>
                </a:lnTo>
                <a:lnTo>
                  <a:pt x="151805" y="107157"/>
                </a:lnTo>
                <a:lnTo>
                  <a:pt x="151805" y="107157"/>
                </a:lnTo>
                <a:lnTo>
                  <a:pt x="151805" y="107157"/>
                </a:lnTo>
                <a:lnTo>
                  <a:pt x="151805" y="98227"/>
                </a:lnTo>
                <a:lnTo>
                  <a:pt x="160735" y="98227"/>
                </a:lnTo>
                <a:lnTo>
                  <a:pt x="160735" y="89297"/>
                </a:lnTo>
                <a:lnTo>
                  <a:pt x="160735" y="89297"/>
                </a:lnTo>
                <a:lnTo>
                  <a:pt x="160735" y="80367"/>
                </a:lnTo>
                <a:lnTo>
                  <a:pt x="160735" y="80367"/>
                </a:lnTo>
                <a:lnTo>
                  <a:pt x="160735" y="71438"/>
                </a:lnTo>
                <a:lnTo>
                  <a:pt x="160735" y="71438"/>
                </a:lnTo>
                <a:lnTo>
                  <a:pt x="160735" y="71438"/>
                </a:lnTo>
                <a:lnTo>
                  <a:pt x="160735" y="62508"/>
                </a:lnTo>
                <a:lnTo>
                  <a:pt x="160735" y="62508"/>
                </a:lnTo>
                <a:lnTo>
                  <a:pt x="160735" y="62508"/>
                </a:lnTo>
                <a:lnTo>
                  <a:pt x="160735" y="62508"/>
                </a:lnTo>
                <a:lnTo>
                  <a:pt x="160735" y="62508"/>
                </a:lnTo>
                <a:lnTo>
                  <a:pt x="160735" y="62508"/>
                </a:lnTo>
                <a:lnTo>
                  <a:pt x="151805" y="62508"/>
                </a:lnTo>
                <a:lnTo>
                  <a:pt x="151805" y="62508"/>
                </a:lnTo>
                <a:lnTo>
                  <a:pt x="151805" y="71438"/>
                </a:lnTo>
                <a:lnTo>
                  <a:pt x="151805" y="71438"/>
                </a:lnTo>
                <a:lnTo>
                  <a:pt x="151805" y="80367"/>
                </a:lnTo>
                <a:lnTo>
                  <a:pt x="151805" y="80367"/>
                </a:lnTo>
                <a:lnTo>
                  <a:pt x="151805" y="89297"/>
                </a:lnTo>
                <a:lnTo>
                  <a:pt x="151805" y="98227"/>
                </a:lnTo>
                <a:lnTo>
                  <a:pt x="151805" y="98227"/>
                </a:lnTo>
                <a:lnTo>
                  <a:pt x="151805" y="107157"/>
                </a:lnTo>
                <a:lnTo>
                  <a:pt x="151805" y="116086"/>
                </a:lnTo>
                <a:lnTo>
                  <a:pt x="151805" y="125016"/>
                </a:lnTo>
                <a:lnTo>
                  <a:pt x="151805" y="133946"/>
                </a:lnTo>
                <a:lnTo>
                  <a:pt x="151805" y="142875"/>
                </a:lnTo>
                <a:lnTo>
                  <a:pt x="151805" y="151805"/>
                </a:lnTo>
                <a:lnTo>
                  <a:pt x="151805" y="160735"/>
                </a:lnTo>
                <a:lnTo>
                  <a:pt x="160735" y="169664"/>
                </a:lnTo>
                <a:lnTo>
                  <a:pt x="160735" y="178594"/>
                </a:lnTo>
                <a:lnTo>
                  <a:pt x="160735" y="187524"/>
                </a:lnTo>
                <a:lnTo>
                  <a:pt x="160735" y="196453"/>
                </a:lnTo>
                <a:lnTo>
                  <a:pt x="160735" y="196453"/>
                </a:lnTo>
                <a:lnTo>
                  <a:pt x="169664" y="205383"/>
                </a:lnTo>
                <a:lnTo>
                  <a:pt x="169664" y="214313"/>
                </a:lnTo>
                <a:lnTo>
                  <a:pt x="169664" y="223242"/>
                </a:lnTo>
                <a:lnTo>
                  <a:pt x="178594" y="232172"/>
                </a:lnTo>
                <a:lnTo>
                  <a:pt x="178594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Freeform 323"/>
          <p:cNvSpPr/>
          <p:nvPr/>
        </p:nvSpPr>
        <p:spPr>
          <a:xfrm>
            <a:off x="1830586" y="4170164"/>
            <a:ext cx="44649" cy="357188"/>
          </a:xfrm>
          <a:custGeom>
            <a:avLst/>
            <a:gdLst/>
            <a:ahLst/>
            <a:cxnLst/>
            <a:rect l="0" t="0" r="0" b="0"/>
            <a:pathLst>
              <a:path w="44649" h="357188">
                <a:moveTo>
                  <a:pt x="0" y="0"/>
                </a:move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71437"/>
                </a:lnTo>
                <a:lnTo>
                  <a:pt x="17859" y="80367"/>
                </a:lnTo>
                <a:lnTo>
                  <a:pt x="17859" y="98226"/>
                </a:lnTo>
                <a:lnTo>
                  <a:pt x="17859" y="116086"/>
                </a:lnTo>
                <a:lnTo>
                  <a:pt x="26789" y="133945"/>
                </a:lnTo>
                <a:lnTo>
                  <a:pt x="26789" y="151804"/>
                </a:lnTo>
                <a:lnTo>
                  <a:pt x="26789" y="169664"/>
                </a:lnTo>
                <a:lnTo>
                  <a:pt x="26789" y="196453"/>
                </a:lnTo>
                <a:lnTo>
                  <a:pt x="35719" y="214312"/>
                </a:lnTo>
                <a:lnTo>
                  <a:pt x="35719" y="232172"/>
                </a:lnTo>
                <a:lnTo>
                  <a:pt x="35719" y="258961"/>
                </a:lnTo>
                <a:lnTo>
                  <a:pt x="35719" y="276820"/>
                </a:lnTo>
                <a:lnTo>
                  <a:pt x="35719" y="303609"/>
                </a:lnTo>
                <a:lnTo>
                  <a:pt x="44648" y="321468"/>
                </a:lnTo>
                <a:lnTo>
                  <a:pt x="44648" y="357187"/>
                </a:lnTo>
                <a:lnTo>
                  <a:pt x="44648" y="35718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Freeform 324"/>
          <p:cNvSpPr/>
          <p:nvPr/>
        </p:nvSpPr>
        <p:spPr>
          <a:xfrm>
            <a:off x="1777008" y="4259461"/>
            <a:ext cx="250032" cy="26790"/>
          </a:xfrm>
          <a:custGeom>
            <a:avLst/>
            <a:gdLst/>
            <a:ahLst/>
            <a:cxnLst/>
            <a:rect l="0" t="0" r="0" b="0"/>
            <a:pathLst>
              <a:path w="250032" h="26790">
                <a:moveTo>
                  <a:pt x="0" y="26789"/>
                </a:moveTo>
                <a:lnTo>
                  <a:pt x="0" y="26789"/>
                </a:lnTo>
                <a:lnTo>
                  <a:pt x="0" y="17859"/>
                </a:lnTo>
                <a:lnTo>
                  <a:pt x="8930" y="17859"/>
                </a:lnTo>
                <a:lnTo>
                  <a:pt x="17859" y="17859"/>
                </a:lnTo>
                <a:lnTo>
                  <a:pt x="26789" y="17859"/>
                </a:lnTo>
                <a:lnTo>
                  <a:pt x="35719" y="17859"/>
                </a:lnTo>
                <a:lnTo>
                  <a:pt x="44648" y="17859"/>
                </a:lnTo>
                <a:lnTo>
                  <a:pt x="53578" y="17859"/>
                </a:lnTo>
                <a:lnTo>
                  <a:pt x="62508" y="17859"/>
                </a:lnTo>
                <a:lnTo>
                  <a:pt x="80367" y="8929"/>
                </a:lnTo>
                <a:lnTo>
                  <a:pt x="98226" y="8929"/>
                </a:lnTo>
                <a:lnTo>
                  <a:pt x="116086" y="8929"/>
                </a:lnTo>
                <a:lnTo>
                  <a:pt x="125015" y="8929"/>
                </a:lnTo>
                <a:lnTo>
                  <a:pt x="142875" y="8929"/>
                </a:lnTo>
                <a:lnTo>
                  <a:pt x="160734" y="8929"/>
                </a:lnTo>
                <a:lnTo>
                  <a:pt x="178594" y="0"/>
                </a:lnTo>
                <a:lnTo>
                  <a:pt x="196453" y="0"/>
                </a:lnTo>
                <a:lnTo>
                  <a:pt x="214312" y="0"/>
                </a:lnTo>
                <a:lnTo>
                  <a:pt x="223242" y="0"/>
                </a:lnTo>
                <a:lnTo>
                  <a:pt x="250031" y="0"/>
                </a:lnTo>
                <a:lnTo>
                  <a:pt x="250031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Freeform 325"/>
          <p:cNvSpPr/>
          <p:nvPr/>
        </p:nvSpPr>
        <p:spPr>
          <a:xfrm>
            <a:off x="1723430" y="4134445"/>
            <a:ext cx="285751" cy="312540"/>
          </a:xfrm>
          <a:custGeom>
            <a:avLst/>
            <a:gdLst/>
            <a:ahLst/>
            <a:cxnLst/>
            <a:rect l="0" t="0" r="0" b="0"/>
            <a:pathLst>
              <a:path w="285751" h="312540">
                <a:moveTo>
                  <a:pt x="285750" y="0"/>
                </a:moveTo>
                <a:lnTo>
                  <a:pt x="285750" y="0"/>
                </a:lnTo>
                <a:lnTo>
                  <a:pt x="276820" y="8930"/>
                </a:lnTo>
                <a:lnTo>
                  <a:pt x="276820" y="8930"/>
                </a:lnTo>
                <a:lnTo>
                  <a:pt x="267890" y="17859"/>
                </a:lnTo>
                <a:lnTo>
                  <a:pt x="258961" y="26789"/>
                </a:lnTo>
                <a:lnTo>
                  <a:pt x="250031" y="35719"/>
                </a:lnTo>
                <a:lnTo>
                  <a:pt x="241101" y="44648"/>
                </a:lnTo>
                <a:lnTo>
                  <a:pt x="232172" y="53578"/>
                </a:lnTo>
                <a:lnTo>
                  <a:pt x="214312" y="71437"/>
                </a:lnTo>
                <a:lnTo>
                  <a:pt x="205383" y="89297"/>
                </a:lnTo>
                <a:lnTo>
                  <a:pt x="187523" y="107156"/>
                </a:lnTo>
                <a:lnTo>
                  <a:pt x="169664" y="125016"/>
                </a:lnTo>
                <a:lnTo>
                  <a:pt x="151804" y="142875"/>
                </a:lnTo>
                <a:lnTo>
                  <a:pt x="133945" y="160734"/>
                </a:lnTo>
                <a:lnTo>
                  <a:pt x="125015" y="178594"/>
                </a:lnTo>
                <a:lnTo>
                  <a:pt x="107156" y="196453"/>
                </a:lnTo>
                <a:lnTo>
                  <a:pt x="89297" y="214312"/>
                </a:lnTo>
                <a:lnTo>
                  <a:pt x="71437" y="232172"/>
                </a:lnTo>
                <a:lnTo>
                  <a:pt x="62508" y="250031"/>
                </a:lnTo>
                <a:lnTo>
                  <a:pt x="44648" y="267891"/>
                </a:lnTo>
                <a:lnTo>
                  <a:pt x="35718" y="276820"/>
                </a:lnTo>
                <a:lnTo>
                  <a:pt x="26789" y="285750"/>
                </a:lnTo>
                <a:lnTo>
                  <a:pt x="8929" y="294680"/>
                </a:lnTo>
                <a:lnTo>
                  <a:pt x="0" y="312539"/>
                </a:lnTo>
                <a:lnTo>
                  <a:pt x="0" y="31253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Freeform 326"/>
          <p:cNvSpPr/>
          <p:nvPr/>
        </p:nvSpPr>
        <p:spPr>
          <a:xfrm>
            <a:off x="1705570" y="4107656"/>
            <a:ext cx="285751" cy="392907"/>
          </a:xfrm>
          <a:custGeom>
            <a:avLst/>
            <a:gdLst/>
            <a:ahLst/>
            <a:cxnLst/>
            <a:rect l="0" t="0" r="0" b="0"/>
            <a:pathLst>
              <a:path w="285751" h="392907">
                <a:moveTo>
                  <a:pt x="0" y="35719"/>
                </a:moveTo>
                <a:lnTo>
                  <a:pt x="0" y="26789"/>
                </a:lnTo>
                <a:lnTo>
                  <a:pt x="0" y="17859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35719" y="17859"/>
                </a:lnTo>
                <a:lnTo>
                  <a:pt x="44649" y="26789"/>
                </a:lnTo>
                <a:lnTo>
                  <a:pt x="44649" y="35719"/>
                </a:lnTo>
                <a:lnTo>
                  <a:pt x="53578" y="53578"/>
                </a:lnTo>
                <a:lnTo>
                  <a:pt x="62508" y="62508"/>
                </a:lnTo>
                <a:lnTo>
                  <a:pt x="80368" y="80367"/>
                </a:lnTo>
                <a:lnTo>
                  <a:pt x="89297" y="98226"/>
                </a:lnTo>
                <a:lnTo>
                  <a:pt x="98227" y="116086"/>
                </a:lnTo>
                <a:lnTo>
                  <a:pt x="116086" y="133945"/>
                </a:lnTo>
                <a:lnTo>
                  <a:pt x="125016" y="160734"/>
                </a:lnTo>
                <a:lnTo>
                  <a:pt x="142875" y="178594"/>
                </a:lnTo>
                <a:lnTo>
                  <a:pt x="160735" y="205383"/>
                </a:lnTo>
                <a:lnTo>
                  <a:pt x="169664" y="223242"/>
                </a:lnTo>
                <a:lnTo>
                  <a:pt x="187524" y="250031"/>
                </a:lnTo>
                <a:lnTo>
                  <a:pt x="205383" y="276820"/>
                </a:lnTo>
                <a:lnTo>
                  <a:pt x="223243" y="303609"/>
                </a:lnTo>
                <a:lnTo>
                  <a:pt x="241102" y="321469"/>
                </a:lnTo>
                <a:lnTo>
                  <a:pt x="258961" y="348258"/>
                </a:lnTo>
                <a:lnTo>
                  <a:pt x="285750" y="392906"/>
                </a:lnTo>
                <a:lnTo>
                  <a:pt x="285750" y="39290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Freeform 327"/>
          <p:cNvSpPr/>
          <p:nvPr/>
        </p:nvSpPr>
        <p:spPr>
          <a:xfrm>
            <a:off x="2607469" y="4500562"/>
            <a:ext cx="339329" cy="517923"/>
          </a:xfrm>
          <a:custGeom>
            <a:avLst/>
            <a:gdLst/>
            <a:ahLst/>
            <a:cxnLst/>
            <a:rect l="0" t="0" r="0" b="0"/>
            <a:pathLst>
              <a:path w="339329" h="517923">
                <a:moveTo>
                  <a:pt x="8929" y="0"/>
                </a:moveTo>
                <a:lnTo>
                  <a:pt x="0" y="8930"/>
                </a:lnTo>
                <a:lnTo>
                  <a:pt x="0" y="26789"/>
                </a:lnTo>
                <a:lnTo>
                  <a:pt x="0" y="44649"/>
                </a:lnTo>
                <a:lnTo>
                  <a:pt x="8929" y="53578"/>
                </a:lnTo>
                <a:lnTo>
                  <a:pt x="8929" y="71438"/>
                </a:lnTo>
                <a:lnTo>
                  <a:pt x="17859" y="89297"/>
                </a:lnTo>
                <a:lnTo>
                  <a:pt x="17859" y="98227"/>
                </a:lnTo>
                <a:lnTo>
                  <a:pt x="26789" y="116086"/>
                </a:lnTo>
                <a:lnTo>
                  <a:pt x="35719" y="133945"/>
                </a:lnTo>
                <a:lnTo>
                  <a:pt x="35719" y="142875"/>
                </a:lnTo>
                <a:lnTo>
                  <a:pt x="44648" y="160734"/>
                </a:lnTo>
                <a:lnTo>
                  <a:pt x="53578" y="169664"/>
                </a:lnTo>
                <a:lnTo>
                  <a:pt x="62508" y="187524"/>
                </a:lnTo>
                <a:lnTo>
                  <a:pt x="80367" y="196453"/>
                </a:lnTo>
                <a:lnTo>
                  <a:pt x="89297" y="205383"/>
                </a:lnTo>
                <a:lnTo>
                  <a:pt x="98226" y="214313"/>
                </a:lnTo>
                <a:lnTo>
                  <a:pt x="107156" y="223242"/>
                </a:lnTo>
                <a:lnTo>
                  <a:pt x="116086" y="232172"/>
                </a:lnTo>
                <a:lnTo>
                  <a:pt x="133945" y="241102"/>
                </a:lnTo>
                <a:lnTo>
                  <a:pt x="142875" y="241102"/>
                </a:lnTo>
                <a:lnTo>
                  <a:pt x="151804" y="241102"/>
                </a:lnTo>
                <a:lnTo>
                  <a:pt x="160734" y="241102"/>
                </a:lnTo>
                <a:lnTo>
                  <a:pt x="178594" y="241102"/>
                </a:lnTo>
                <a:lnTo>
                  <a:pt x="187523" y="241102"/>
                </a:lnTo>
                <a:lnTo>
                  <a:pt x="196453" y="241102"/>
                </a:lnTo>
                <a:lnTo>
                  <a:pt x="205383" y="232172"/>
                </a:lnTo>
                <a:lnTo>
                  <a:pt x="214312" y="223242"/>
                </a:lnTo>
                <a:lnTo>
                  <a:pt x="223242" y="214313"/>
                </a:lnTo>
                <a:lnTo>
                  <a:pt x="232172" y="205383"/>
                </a:lnTo>
                <a:lnTo>
                  <a:pt x="241101" y="187524"/>
                </a:lnTo>
                <a:lnTo>
                  <a:pt x="250031" y="178594"/>
                </a:lnTo>
                <a:lnTo>
                  <a:pt x="258961" y="169664"/>
                </a:lnTo>
                <a:lnTo>
                  <a:pt x="258961" y="151805"/>
                </a:lnTo>
                <a:lnTo>
                  <a:pt x="267890" y="142875"/>
                </a:lnTo>
                <a:lnTo>
                  <a:pt x="267890" y="125016"/>
                </a:lnTo>
                <a:lnTo>
                  <a:pt x="276820" y="116086"/>
                </a:lnTo>
                <a:lnTo>
                  <a:pt x="276820" y="107156"/>
                </a:lnTo>
                <a:lnTo>
                  <a:pt x="276820" y="98227"/>
                </a:lnTo>
                <a:lnTo>
                  <a:pt x="276820" y="80367"/>
                </a:lnTo>
                <a:lnTo>
                  <a:pt x="276820" y="71438"/>
                </a:lnTo>
                <a:lnTo>
                  <a:pt x="276820" y="62508"/>
                </a:lnTo>
                <a:lnTo>
                  <a:pt x="276820" y="53578"/>
                </a:lnTo>
                <a:lnTo>
                  <a:pt x="276820" y="53578"/>
                </a:lnTo>
                <a:lnTo>
                  <a:pt x="276820" y="44649"/>
                </a:lnTo>
                <a:lnTo>
                  <a:pt x="276820" y="35719"/>
                </a:lnTo>
                <a:lnTo>
                  <a:pt x="276820" y="35719"/>
                </a:lnTo>
                <a:lnTo>
                  <a:pt x="276820" y="35719"/>
                </a:lnTo>
                <a:lnTo>
                  <a:pt x="276820" y="26789"/>
                </a:lnTo>
                <a:lnTo>
                  <a:pt x="276820" y="26789"/>
                </a:lnTo>
                <a:lnTo>
                  <a:pt x="276820" y="26789"/>
                </a:lnTo>
                <a:lnTo>
                  <a:pt x="276820" y="35719"/>
                </a:lnTo>
                <a:lnTo>
                  <a:pt x="285750" y="35719"/>
                </a:lnTo>
                <a:lnTo>
                  <a:pt x="285750" y="44649"/>
                </a:lnTo>
                <a:lnTo>
                  <a:pt x="285750" y="53578"/>
                </a:lnTo>
                <a:lnTo>
                  <a:pt x="285750" y="62508"/>
                </a:lnTo>
                <a:lnTo>
                  <a:pt x="285750" y="71438"/>
                </a:lnTo>
                <a:lnTo>
                  <a:pt x="285750" y="80367"/>
                </a:lnTo>
                <a:lnTo>
                  <a:pt x="294679" y="89297"/>
                </a:lnTo>
                <a:lnTo>
                  <a:pt x="294679" y="107156"/>
                </a:lnTo>
                <a:lnTo>
                  <a:pt x="294679" y="125016"/>
                </a:lnTo>
                <a:lnTo>
                  <a:pt x="303609" y="142875"/>
                </a:lnTo>
                <a:lnTo>
                  <a:pt x="303609" y="160734"/>
                </a:lnTo>
                <a:lnTo>
                  <a:pt x="312539" y="178594"/>
                </a:lnTo>
                <a:lnTo>
                  <a:pt x="312539" y="196453"/>
                </a:lnTo>
                <a:lnTo>
                  <a:pt x="321469" y="214313"/>
                </a:lnTo>
                <a:lnTo>
                  <a:pt x="321469" y="232172"/>
                </a:lnTo>
                <a:lnTo>
                  <a:pt x="330398" y="250031"/>
                </a:lnTo>
                <a:lnTo>
                  <a:pt x="330398" y="276820"/>
                </a:lnTo>
                <a:lnTo>
                  <a:pt x="330398" y="294680"/>
                </a:lnTo>
                <a:lnTo>
                  <a:pt x="339328" y="321469"/>
                </a:lnTo>
                <a:lnTo>
                  <a:pt x="339328" y="339328"/>
                </a:lnTo>
                <a:lnTo>
                  <a:pt x="339328" y="357188"/>
                </a:lnTo>
                <a:lnTo>
                  <a:pt x="339328" y="375047"/>
                </a:lnTo>
                <a:lnTo>
                  <a:pt x="339328" y="392907"/>
                </a:lnTo>
                <a:lnTo>
                  <a:pt x="330398" y="410766"/>
                </a:lnTo>
                <a:lnTo>
                  <a:pt x="330398" y="428626"/>
                </a:lnTo>
                <a:lnTo>
                  <a:pt x="321469" y="446485"/>
                </a:lnTo>
                <a:lnTo>
                  <a:pt x="312539" y="455415"/>
                </a:lnTo>
                <a:lnTo>
                  <a:pt x="312539" y="473274"/>
                </a:lnTo>
                <a:lnTo>
                  <a:pt x="303609" y="482204"/>
                </a:lnTo>
                <a:lnTo>
                  <a:pt x="294679" y="491133"/>
                </a:lnTo>
                <a:lnTo>
                  <a:pt x="276820" y="500063"/>
                </a:lnTo>
                <a:lnTo>
                  <a:pt x="267890" y="508993"/>
                </a:lnTo>
                <a:lnTo>
                  <a:pt x="258961" y="517922"/>
                </a:lnTo>
                <a:lnTo>
                  <a:pt x="241101" y="517922"/>
                </a:lnTo>
                <a:lnTo>
                  <a:pt x="223242" y="517922"/>
                </a:lnTo>
                <a:lnTo>
                  <a:pt x="205383" y="517922"/>
                </a:lnTo>
                <a:lnTo>
                  <a:pt x="187523" y="517922"/>
                </a:lnTo>
                <a:lnTo>
                  <a:pt x="169664" y="508993"/>
                </a:lnTo>
                <a:lnTo>
                  <a:pt x="151804" y="508993"/>
                </a:lnTo>
                <a:lnTo>
                  <a:pt x="133945" y="500063"/>
                </a:lnTo>
                <a:lnTo>
                  <a:pt x="116086" y="500063"/>
                </a:lnTo>
                <a:lnTo>
                  <a:pt x="98226" y="491133"/>
                </a:lnTo>
                <a:lnTo>
                  <a:pt x="80367" y="482204"/>
                </a:lnTo>
                <a:lnTo>
                  <a:pt x="62508" y="473274"/>
                </a:lnTo>
                <a:lnTo>
                  <a:pt x="44648" y="464344"/>
                </a:lnTo>
                <a:lnTo>
                  <a:pt x="35719" y="455415"/>
                </a:lnTo>
                <a:lnTo>
                  <a:pt x="26789" y="446485"/>
                </a:lnTo>
                <a:lnTo>
                  <a:pt x="17859" y="437555"/>
                </a:lnTo>
                <a:lnTo>
                  <a:pt x="8929" y="419696"/>
                </a:lnTo>
                <a:lnTo>
                  <a:pt x="8929" y="410766"/>
                </a:lnTo>
                <a:lnTo>
                  <a:pt x="0" y="392907"/>
                </a:lnTo>
                <a:lnTo>
                  <a:pt x="0" y="39290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Freeform 328"/>
          <p:cNvSpPr/>
          <p:nvPr/>
        </p:nvSpPr>
        <p:spPr>
          <a:xfrm>
            <a:off x="2902148" y="4313039"/>
            <a:ext cx="169666" cy="26790"/>
          </a:xfrm>
          <a:custGeom>
            <a:avLst/>
            <a:gdLst/>
            <a:ahLst/>
            <a:cxnLst/>
            <a:rect l="0" t="0" r="0" b="0"/>
            <a:pathLst>
              <a:path w="169666" h="26790">
                <a:moveTo>
                  <a:pt x="0" y="8929"/>
                </a:move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26790" y="0"/>
                </a:lnTo>
                <a:lnTo>
                  <a:pt x="35719" y="0"/>
                </a:lnTo>
                <a:lnTo>
                  <a:pt x="44649" y="0"/>
                </a:lnTo>
                <a:lnTo>
                  <a:pt x="53579" y="0"/>
                </a:lnTo>
                <a:lnTo>
                  <a:pt x="62508" y="8929"/>
                </a:lnTo>
                <a:lnTo>
                  <a:pt x="71438" y="8929"/>
                </a:lnTo>
                <a:lnTo>
                  <a:pt x="80368" y="8929"/>
                </a:lnTo>
                <a:lnTo>
                  <a:pt x="89297" y="8929"/>
                </a:lnTo>
                <a:lnTo>
                  <a:pt x="98227" y="8929"/>
                </a:lnTo>
                <a:lnTo>
                  <a:pt x="116086" y="17859"/>
                </a:lnTo>
                <a:lnTo>
                  <a:pt x="125016" y="17859"/>
                </a:lnTo>
                <a:lnTo>
                  <a:pt x="133946" y="17859"/>
                </a:lnTo>
                <a:lnTo>
                  <a:pt x="142875" y="17859"/>
                </a:lnTo>
                <a:lnTo>
                  <a:pt x="151805" y="17859"/>
                </a:lnTo>
                <a:lnTo>
                  <a:pt x="160735" y="26789"/>
                </a:lnTo>
                <a:lnTo>
                  <a:pt x="169665" y="26789"/>
                </a:lnTo>
                <a:lnTo>
                  <a:pt x="169665" y="2678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Freeform 329"/>
          <p:cNvSpPr/>
          <p:nvPr/>
        </p:nvSpPr>
        <p:spPr>
          <a:xfrm>
            <a:off x="3089672" y="4125515"/>
            <a:ext cx="223243" cy="339329"/>
          </a:xfrm>
          <a:custGeom>
            <a:avLst/>
            <a:gdLst/>
            <a:ahLst/>
            <a:cxnLst/>
            <a:rect l="0" t="0" r="0" b="0"/>
            <a:pathLst>
              <a:path w="223243" h="33932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8930"/>
                </a:lnTo>
                <a:lnTo>
                  <a:pt x="44648" y="8930"/>
                </a:lnTo>
                <a:lnTo>
                  <a:pt x="53578" y="17860"/>
                </a:lnTo>
                <a:lnTo>
                  <a:pt x="71437" y="17860"/>
                </a:lnTo>
                <a:lnTo>
                  <a:pt x="80367" y="26789"/>
                </a:lnTo>
                <a:lnTo>
                  <a:pt x="89297" y="35719"/>
                </a:lnTo>
                <a:lnTo>
                  <a:pt x="98226" y="44649"/>
                </a:lnTo>
                <a:lnTo>
                  <a:pt x="107156" y="53578"/>
                </a:lnTo>
                <a:lnTo>
                  <a:pt x="116086" y="62508"/>
                </a:lnTo>
                <a:lnTo>
                  <a:pt x="125016" y="71438"/>
                </a:lnTo>
                <a:lnTo>
                  <a:pt x="125016" y="80367"/>
                </a:lnTo>
                <a:lnTo>
                  <a:pt x="133945" y="89297"/>
                </a:lnTo>
                <a:lnTo>
                  <a:pt x="142875" y="98227"/>
                </a:lnTo>
                <a:lnTo>
                  <a:pt x="142875" y="107156"/>
                </a:lnTo>
                <a:lnTo>
                  <a:pt x="142875" y="116086"/>
                </a:lnTo>
                <a:lnTo>
                  <a:pt x="142875" y="116086"/>
                </a:lnTo>
                <a:lnTo>
                  <a:pt x="133945" y="125016"/>
                </a:lnTo>
                <a:lnTo>
                  <a:pt x="133945" y="133946"/>
                </a:lnTo>
                <a:lnTo>
                  <a:pt x="133945" y="133946"/>
                </a:lnTo>
                <a:lnTo>
                  <a:pt x="133945" y="142875"/>
                </a:lnTo>
                <a:lnTo>
                  <a:pt x="125016" y="142875"/>
                </a:lnTo>
                <a:lnTo>
                  <a:pt x="125016" y="151805"/>
                </a:lnTo>
                <a:lnTo>
                  <a:pt x="116086" y="151805"/>
                </a:lnTo>
                <a:lnTo>
                  <a:pt x="116086" y="151805"/>
                </a:lnTo>
                <a:lnTo>
                  <a:pt x="107156" y="160735"/>
                </a:lnTo>
                <a:lnTo>
                  <a:pt x="107156" y="160735"/>
                </a:lnTo>
                <a:lnTo>
                  <a:pt x="107156" y="160735"/>
                </a:lnTo>
                <a:lnTo>
                  <a:pt x="107156" y="160735"/>
                </a:lnTo>
                <a:lnTo>
                  <a:pt x="107156" y="160735"/>
                </a:lnTo>
                <a:lnTo>
                  <a:pt x="98226" y="169664"/>
                </a:lnTo>
                <a:lnTo>
                  <a:pt x="98226" y="169664"/>
                </a:lnTo>
                <a:lnTo>
                  <a:pt x="98226" y="169664"/>
                </a:lnTo>
                <a:lnTo>
                  <a:pt x="107156" y="169664"/>
                </a:lnTo>
                <a:lnTo>
                  <a:pt x="107156" y="169664"/>
                </a:lnTo>
                <a:lnTo>
                  <a:pt x="107156" y="169664"/>
                </a:lnTo>
                <a:lnTo>
                  <a:pt x="116086" y="178594"/>
                </a:lnTo>
                <a:lnTo>
                  <a:pt x="116086" y="178594"/>
                </a:lnTo>
                <a:lnTo>
                  <a:pt x="125016" y="187524"/>
                </a:lnTo>
                <a:lnTo>
                  <a:pt x="133945" y="187524"/>
                </a:lnTo>
                <a:lnTo>
                  <a:pt x="142875" y="187524"/>
                </a:lnTo>
                <a:lnTo>
                  <a:pt x="151805" y="196453"/>
                </a:lnTo>
                <a:lnTo>
                  <a:pt x="160734" y="205383"/>
                </a:lnTo>
                <a:lnTo>
                  <a:pt x="169664" y="214313"/>
                </a:lnTo>
                <a:lnTo>
                  <a:pt x="178594" y="214313"/>
                </a:lnTo>
                <a:lnTo>
                  <a:pt x="187523" y="223242"/>
                </a:lnTo>
                <a:lnTo>
                  <a:pt x="196453" y="232172"/>
                </a:lnTo>
                <a:lnTo>
                  <a:pt x="196453" y="241102"/>
                </a:lnTo>
                <a:lnTo>
                  <a:pt x="205383" y="250031"/>
                </a:lnTo>
                <a:lnTo>
                  <a:pt x="214312" y="258961"/>
                </a:lnTo>
                <a:lnTo>
                  <a:pt x="214312" y="267891"/>
                </a:lnTo>
                <a:lnTo>
                  <a:pt x="223242" y="276821"/>
                </a:lnTo>
                <a:lnTo>
                  <a:pt x="223242" y="285750"/>
                </a:lnTo>
                <a:lnTo>
                  <a:pt x="223242" y="294680"/>
                </a:lnTo>
                <a:lnTo>
                  <a:pt x="223242" y="294680"/>
                </a:lnTo>
                <a:lnTo>
                  <a:pt x="223242" y="303610"/>
                </a:lnTo>
                <a:lnTo>
                  <a:pt x="214312" y="312539"/>
                </a:lnTo>
                <a:lnTo>
                  <a:pt x="214312" y="321469"/>
                </a:lnTo>
                <a:lnTo>
                  <a:pt x="205383" y="321469"/>
                </a:lnTo>
                <a:lnTo>
                  <a:pt x="196453" y="330399"/>
                </a:lnTo>
                <a:lnTo>
                  <a:pt x="196453" y="330399"/>
                </a:lnTo>
                <a:lnTo>
                  <a:pt x="187523" y="339328"/>
                </a:lnTo>
                <a:lnTo>
                  <a:pt x="169664" y="339328"/>
                </a:lnTo>
                <a:lnTo>
                  <a:pt x="160734" y="339328"/>
                </a:lnTo>
                <a:lnTo>
                  <a:pt x="151805" y="339328"/>
                </a:lnTo>
                <a:lnTo>
                  <a:pt x="142875" y="339328"/>
                </a:lnTo>
                <a:lnTo>
                  <a:pt x="125016" y="339328"/>
                </a:lnTo>
                <a:lnTo>
                  <a:pt x="116086" y="339328"/>
                </a:lnTo>
                <a:lnTo>
                  <a:pt x="107156" y="339328"/>
                </a:lnTo>
                <a:lnTo>
                  <a:pt x="89297" y="339328"/>
                </a:lnTo>
                <a:lnTo>
                  <a:pt x="80367" y="339328"/>
                </a:lnTo>
                <a:lnTo>
                  <a:pt x="62508" y="339328"/>
                </a:lnTo>
                <a:lnTo>
                  <a:pt x="62508" y="33932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Freeform 330"/>
          <p:cNvSpPr/>
          <p:nvPr/>
        </p:nvSpPr>
        <p:spPr>
          <a:xfrm>
            <a:off x="3402211" y="4661296"/>
            <a:ext cx="53579" cy="80369"/>
          </a:xfrm>
          <a:custGeom>
            <a:avLst/>
            <a:gdLst/>
            <a:ahLst/>
            <a:cxnLst/>
            <a:rect l="0" t="0" r="0" b="0"/>
            <a:pathLst>
              <a:path w="53579" h="80369">
                <a:moveTo>
                  <a:pt x="17859" y="17860"/>
                </a:moveTo>
                <a:lnTo>
                  <a:pt x="17859" y="17860"/>
                </a:lnTo>
                <a:lnTo>
                  <a:pt x="17859" y="26790"/>
                </a:lnTo>
                <a:lnTo>
                  <a:pt x="26789" y="26790"/>
                </a:lnTo>
                <a:lnTo>
                  <a:pt x="35719" y="26790"/>
                </a:lnTo>
                <a:lnTo>
                  <a:pt x="35719" y="35719"/>
                </a:lnTo>
                <a:lnTo>
                  <a:pt x="44648" y="44649"/>
                </a:lnTo>
                <a:lnTo>
                  <a:pt x="44648" y="44649"/>
                </a:lnTo>
                <a:lnTo>
                  <a:pt x="53578" y="53579"/>
                </a:lnTo>
                <a:lnTo>
                  <a:pt x="53578" y="53579"/>
                </a:lnTo>
                <a:lnTo>
                  <a:pt x="53578" y="62508"/>
                </a:lnTo>
                <a:lnTo>
                  <a:pt x="53578" y="71438"/>
                </a:lnTo>
                <a:lnTo>
                  <a:pt x="53578" y="71438"/>
                </a:lnTo>
                <a:lnTo>
                  <a:pt x="53578" y="80368"/>
                </a:lnTo>
                <a:lnTo>
                  <a:pt x="44648" y="80368"/>
                </a:lnTo>
                <a:lnTo>
                  <a:pt x="44648" y="80368"/>
                </a:lnTo>
                <a:lnTo>
                  <a:pt x="44648" y="80368"/>
                </a:lnTo>
                <a:lnTo>
                  <a:pt x="35719" y="80368"/>
                </a:lnTo>
                <a:lnTo>
                  <a:pt x="35719" y="80368"/>
                </a:lnTo>
                <a:lnTo>
                  <a:pt x="26789" y="80368"/>
                </a:lnTo>
                <a:lnTo>
                  <a:pt x="26789" y="80368"/>
                </a:lnTo>
                <a:lnTo>
                  <a:pt x="17859" y="71438"/>
                </a:lnTo>
                <a:lnTo>
                  <a:pt x="17859" y="71438"/>
                </a:lnTo>
                <a:lnTo>
                  <a:pt x="8930" y="62508"/>
                </a:lnTo>
                <a:lnTo>
                  <a:pt x="8930" y="62508"/>
                </a:lnTo>
                <a:lnTo>
                  <a:pt x="0" y="53579"/>
                </a:lnTo>
                <a:lnTo>
                  <a:pt x="0" y="44649"/>
                </a:lnTo>
                <a:lnTo>
                  <a:pt x="0" y="44649"/>
                </a:lnTo>
                <a:lnTo>
                  <a:pt x="0" y="35719"/>
                </a:lnTo>
                <a:lnTo>
                  <a:pt x="0" y="26790"/>
                </a:lnTo>
                <a:lnTo>
                  <a:pt x="0" y="26790"/>
                </a:lnTo>
                <a:lnTo>
                  <a:pt x="0" y="17860"/>
                </a:lnTo>
                <a:lnTo>
                  <a:pt x="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8930"/>
                </a:lnTo>
                <a:lnTo>
                  <a:pt x="35719" y="8930"/>
                </a:lnTo>
                <a:lnTo>
                  <a:pt x="44648" y="8930"/>
                </a:lnTo>
                <a:lnTo>
                  <a:pt x="44648" y="17860"/>
                </a:lnTo>
                <a:lnTo>
                  <a:pt x="44648" y="17860"/>
                </a:lnTo>
                <a:lnTo>
                  <a:pt x="53578" y="26790"/>
                </a:lnTo>
                <a:lnTo>
                  <a:pt x="53578" y="26790"/>
                </a:lnTo>
                <a:lnTo>
                  <a:pt x="53578" y="26790"/>
                </a:lnTo>
                <a:lnTo>
                  <a:pt x="53578" y="26790"/>
                </a:lnTo>
                <a:lnTo>
                  <a:pt x="53578" y="26790"/>
                </a:lnTo>
                <a:lnTo>
                  <a:pt x="53578" y="35719"/>
                </a:lnTo>
                <a:lnTo>
                  <a:pt x="53578" y="35719"/>
                </a:lnTo>
                <a:lnTo>
                  <a:pt x="53578" y="35719"/>
                </a:lnTo>
                <a:lnTo>
                  <a:pt x="53578" y="35719"/>
                </a:lnTo>
                <a:lnTo>
                  <a:pt x="53578" y="35719"/>
                </a:lnTo>
                <a:lnTo>
                  <a:pt x="44648" y="44649"/>
                </a:lnTo>
                <a:lnTo>
                  <a:pt x="44648" y="44649"/>
                </a:lnTo>
                <a:lnTo>
                  <a:pt x="35719" y="44649"/>
                </a:lnTo>
                <a:lnTo>
                  <a:pt x="26789" y="44649"/>
                </a:lnTo>
                <a:lnTo>
                  <a:pt x="2678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8930" y="26790"/>
                </a:lnTo>
                <a:lnTo>
                  <a:pt x="8930" y="26790"/>
                </a:lnTo>
                <a:lnTo>
                  <a:pt x="8930" y="26790"/>
                </a:lnTo>
                <a:lnTo>
                  <a:pt x="893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44648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44648" y="17860"/>
                </a:lnTo>
                <a:lnTo>
                  <a:pt x="44648" y="17860"/>
                </a:lnTo>
                <a:lnTo>
                  <a:pt x="53578" y="26790"/>
                </a:lnTo>
                <a:lnTo>
                  <a:pt x="53578" y="26790"/>
                </a:lnTo>
                <a:lnTo>
                  <a:pt x="53578" y="26790"/>
                </a:lnTo>
                <a:lnTo>
                  <a:pt x="53578" y="35719"/>
                </a:lnTo>
                <a:lnTo>
                  <a:pt x="44648" y="35719"/>
                </a:lnTo>
                <a:lnTo>
                  <a:pt x="44648" y="44649"/>
                </a:lnTo>
                <a:lnTo>
                  <a:pt x="44648" y="4464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Freeform 331"/>
          <p:cNvSpPr/>
          <p:nvPr/>
        </p:nvSpPr>
        <p:spPr>
          <a:xfrm>
            <a:off x="3589734" y="4527351"/>
            <a:ext cx="232173" cy="446486"/>
          </a:xfrm>
          <a:custGeom>
            <a:avLst/>
            <a:gdLst/>
            <a:ahLst/>
            <a:cxnLst/>
            <a:rect l="0" t="0" r="0" b="0"/>
            <a:pathLst>
              <a:path w="232173" h="446486">
                <a:moveTo>
                  <a:pt x="8930" y="0"/>
                </a:moveTo>
                <a:lnTo>
                  <a:pt x="8930" y="8930"/>
                </a:lnTo>
                <a:lnTo>
                  <a:pt x="8930" y="8930"/>
                </a:lnTo>
                <a:lnTo>
                  <a:pt x="0" y="17860"/>
                </a:lnTo>
                <a:lnTo>
                  <a:pt x="0" y="35719"/>
                </a:lnTo>
                <a:lnTo>
                  <a:pt x="8930" y="44649"/>
                </a:lnTo>
                <a:lnTo>
                  <a:pt x="8930" y="53578"/>
                </a:lnTo>
                <a:lnTo>
                  <a:pt x="8930" y="62508"/>
                </a:lnTo>
                <a:lnTo>
                  <a:pt x="17860" y="71438"/>
                </a:lnTo>
                <a:lnTo>
                  <a:pt x="17860" y="80367"/>
                </a:lnTo>
                <a:lnTo>
                  <a:pt x="26789" y="98227"/>
                </a:lnTo>
                <a:lnTo>
                  <a:pt x="26789" y="107156"/>
                </a:lnTo>
                <a:lnTo>
                  <a:pt x="35719" y="116086"/>
                </a:lnTo>
                <a:lnTo>
                  <a:pt x="44649" y="133945"/>
                </a:lnTo>
                <a:lnTo>
                  <a:pt x="53579" y="142875"/>
                </a:lnTo>
                <a:lnTo>
                  <a:pt x="62508" y="151805"/>
                </a:lnTo>
                <a:lnTo>
                  <a:pt x="71438" y="160735"/>
                </a:lnTo>
                <a:lnTo>
                  <a:pt x="80368" y="169664"/>
                </a:lnTo>
                <a:lnTo>
                  <a:pt x="89297" y="169664"/>
                </a:lnTo>
                <a:lnTo>
                  <a:pt x="98227" y="178594"/>
                </a:lnTo>
                <a:lnTo>
                  <a:pt x="107157" y="187524"/>
                </a:lnTo>
                <a:lnTo>
                  <a:pt x="116086" y="187524"/>
                </a:lnTo>
                <a:lnTo>
                  <a:pt x="125016" y="187524"/>
                </a:lnTo>
                <a:lnTo>
                  <a:pt x="133946" y="196453"/>
                </a:lnTo>
                <a:lnTo>
                  <a:pt x="133946" y="187524"/>
                </a:lnTo>
                <a:lnTo>
                  <a:pt x="142875" y="187524"/>
                </a:lnTo>
                <a:lnTo>
                  <a:pt x="151805" y="187524"/>
                </a:lnTo>
                <a:lnTo>
                  <a:pt x="160735" y="187524"/>
                </a:lnTo>
                <a:lnTo>
                  <a:pt x="169664" y="178594"/>
                </a:lnTo>
                <a:lnTo>
                  <a:pt x="169664" y="169664"/>
                </a:lnTo>
                <a:lnTo>
                  <a:pt x="178594" y="169664"/>
                </a:lnTo>
                <a:lnTo>
                  <a:pt x="187524" y="160735"/>
                </a:lnTo>
                <a:lnTo>
                  <a:pt x="187524" y="151805"/>
                </a:lnTo>
                <a:lnTo>
                  <a:pt x="196454" y="142875"/>
                </a:lnTo>
                <a:lnTo>
                  <a:pt x="196454" y="133945"/>
                </a:lnTo>
                <a:lnTo>
                  <a:pt x="196454" y="125016"/>
                </a:lnTo>
                <a:lnTo>
                  <a:pt x="205383" y="125016"/>
                </a:lnTo>
                <a:lnTo>
                  <a:pt x="205383" y="116086"/>
                </a:lnTo>
                <a:lnTo>
                  <a:pt x="205383" y="107156"/>
                </a:lnTo>
                <a:lnTo>
                  <a:pt x="214313" y="98227"/>
                </a:lnTo>
                <a:lnTo>
                  <a:pt x="214313" y="98227"/>
                </a:lnTo>
                <a:lnTo>
                  <a:pt x="214313" y="89297"/>
                </a:lnTo>
                <a:lnTo>
                  <a:pt x="214313" y="89297"/>
                </a:lnTo>
                <a:lnTo>
                  <a:pt x="214313" y="80367"/>
                </a:lnTo>
                <a:lnTo>
                  <a:pt x="214313" y="80367"/>
                </a:lnTo>
                <a:lnTo>
                  <a:pt x="214313" y="80367"/>
                </a:lnTo>
                <a:lnTo>
                  <a:pt x="214313" y="80367"/>
                </a:lnTo>
                <a:lnTo>
                  <a:pt x="214313" y="80367"/>
                </a:lnTo>
                <a:lnTo>
                  <a:pt x="214313" y="80367"/>
                </a:lnTo>
                <a:lnTo>
                  <a:pt x="214313" y="80367"/>
                </a:lnTo>
                <a:lnTo>
                  <a:pt x="214313" y="80367"/>
                </a:lnTo>
                <a:lnTo>
                  <a:pt x="214313" y="89297"/>
                </a:lnTo>
                <a:lnTo>
                  <a:pt x="223243" y="89297"/>
                </a:lnTo>
                <a:lnTo>
                  <a:pt x="223243" y="98227"/>
                </a:lnTo>
                <a:lnTo>
                  <a:pt x="223243" y="107156"/>
                </a:lnTo>
                <a:lnTo>
                  <a:pt x="223243" y="116086"/>
                </a:lnTo>
                <a:lnTo>
                  <a:pt x="223243" y="125016"/>
                </a:lnTo>
                <a:lnTo>
                  <a:pt x="223243" y="133945"/>
                </a:lnTo>
                <a:lnTo>
                  <a:pt x="232172" y="151805"/>
                </a:lnTo>
                <a:lnTo>
                  <a:pt x="232172" y="160735"/>
                </a:lnTo>
                <a:lnTo>
                  <a:pt x="232172" y="178594"/>
                </a:lnTo>
                <a:lnTo>
                  <a:pt x="232172" y="196453"/>
                </a:lnTo>
                <a:lnTo>
                  <a:pt x="232172" y="214313"/>
                </a:lnTo>
                <a:lnTo>
                  <a:pt x="232172" y="232172"/>
                </a:lnTo>
                <a:lnTo>
                  <a:pt x="232172" y="250031"/>
                </a:lnTo>
                <a:lnTo>
                  <a:pt x="232172" y="267891"/>
                </a:lnTo>
                <a:lnTo>
                  <a:pt x="232172" y="276820"/>
                </a:lnTo>
                <a:lnTo>
                  <a:pt x="232172" y="303610"/>
                </a:lnTo>
                <a:lnTo>
                  <a:pt x="232172" y="321469"/>
                </a:lnTo>
                <a:lnTo>
                  <a:pt x="232172" y="339328"/>
                </a:lnTo>
                <a:lnTo>
                  <a:pt x="223243" y="357188"/>
                </a:lnTo>
                <a:lnTo>
                  <a:pt x="223243" y="366118"/>
                </a:lnTo>
                <a:lnTo>
                  <a:pt x="223243" y="383977"/>
                </a:lnTo>
                <a:lnTo>
                  <a:pt x="214313" y="392907"/>
                </a:lnTo>
                <a:lnTo>
                  <a:pt x="205383" y="410766"/>
                </a:lnTo>
                <a:lnTo>
                  <a:pt x="205383" y="419696"/>
                </a:lnTo>
                <a:lnTo>
                  <a:pt x="196454" y="428626"/>
                </a:lnTo>
                <a:lnTo>
                  <a:pt x="187524" y="437555"/>
                </a:lnTo>
                <a:lnTo>
                  <a:pt x="178594" y="437555"/>
                </a:lnTo>
                <a:lnTo>
                  <a:pt x="169664" y="446485"/>
                </a:lnTo>
                <a:lnTo>
                  <a:pt x="151805" y="446485"/>
                </a:lnTo>
                <a:lnTo>
                  <a:pt x="142875" y="446485"/>
                </a:lnTo>
                <a:lnTo>
                  <a:pt x="125016" y="446485"/>
                </a:lnTo>
                <a:lnTo>
                  <a:pt x="116086" y="437555"/>
                </a:lnTo>
                <a:lnTo>
                  <a:pt x="98227" y="437555"/>
                </a:lnTo>
                <a:lnTo>
                  <a:pt x="89297" y="428626"/>
                </a:lnTo>
                <a:lnTo>
                  <a:pt x="71438" y="419696"/>
                </a:lnTo>
                <a:lnTo>
                  <a:pt x="53579" y="410766"/>
                </a:lnTo>
                <a:lnTo>
                  <a:pt x="35719" y="401837"/>
                </a:lnTo>
                <a:lnTo>
                  <a:pt x="35719" y="40183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Freeform 332"/>
          <p:cNvSpPr/>
          <p:nvPr/>
        </p:nvSpPr>
        <p:spPr>
          <a:xfrm>
            <a:off x="3786188" y="4116586"/>
            <a:ext cx="205383" cy="357188"/>
          </a:xfrm>
          <a:custGeom>
            <a:avLst/>
            <a:gdLst/>
            <a:ahLst/>
            <a:cxnLst/>
            <a:rect l="0" t="0" r="0" b="0"/>
            <a:pathLst>
              <a:path w="205383" h="357188">
                <a:moveTo>
                  <a:pt x="169664" y="17859"/>
                </a:moveTo>
                <a:lnTo>
                  <a:pt x="169664" y="17859"/>
                </a:lnTo>
                <a:lnTo>
                  <a:pt x="160734" y="17859"/>
                </a:lnTo>
                <a:lnTo>
                  <a:pt x="160734" y="8929"/>
                </a:lnTo>
                <a:lnTo>
                  <a:pt x="151804" y="8929"/>
                </a:lnTo>
                <a:lnTo>
                  <a:pt x="142875" y="0"/>
                </a:lnTo>
                <a:lnTo>
                  <a:pt x="133945" y="0"/>
                </a:lnTo>
                <a:lnTo>
                  <a:pt x="116085" y="0"/>
                </a:lnTo>
                <a:lnTo>
                  <a:pt x="107156" y="0"/>
                </a:lnTo>
                <a:lnTo>
                  <a:pt x="98226" y="0"/>
                </a:lnTo>
                <a:lnTo>
                  <a:pt x="80367" y="0"/>
                </a:lnTo>
                <a:lnTo>
                  <a:pt x="62507" y="0"/>
                </a:lnTo>
                <a:lnTo>
                  <a:pt x="53578" y="0"/>
                </a:lnTo>
                <a:lnTo>
                  <a:pt x="35718" y="8929"/>
                </a:lnTo>
                <a:lnTo>
                  <a:pt x="26789" y="8929"/>
                </a:lnTo>
                <a:lnTo>
                  <a:pt x="17859" y="17859"/>
                </a:lnTo>
                <a:lnTo>
                  <a:pt x="8929" y="17859"/>
                </a:lnTo>
                <a:lnTo>
                  <a:pt x="8929" y="26789"/>
                </a:lnTo>
                <a:lnTo>
                  <a:pt x="0" y="35718"/>
                </a:lnTo>
                <a:lnTo>
                  <a:pt x="0" y="35718"/>
                </a:lnTo>
                <a:lnTo>
                  <a:pt x="0" y="44648"/>
                </a:lnTo>
                <a:lnTo>
                  <a:pt x="0" y="44648"/>
                </a:lnTo>
                <a:lnTo>
                  <a:pt x="0" y="53578"/>
                </a:lnTo>
                <a:lnTo>
                  <a:pt x="8929" y="62507"/>
                </a:lnTo>
                <a:lnTo>
                  <a:pt x="8929" y="71437"/>
                </a:lnTo>
                <a:lnTo>
                  <a:pt x="17859" y="80367"/>
                </a:lnTo>
                <a:lnTo>
                  <a:pt x="17859" y="80367"/>
                </a:lnTo>
                <a:lnTo>
                  <a:pt x="26789" y="89296"/>
                </a:lnTo>
                <a:lnTo>
                  <a:pt x="26789" y="98226"/>
                </a:lnTo>
                <a:lnTo>
                  <a:pt x="35718" y="107156"/>
                </a:lnTo>
                <a:lnTo>
                  <a:pt x="35718" y="107156"/>
                </a:lnTo>
                <a:lnTo>
                  <a:pt x="35718" y="116085"/>
                </a:lnTo>
                <a:lnTo>
                  <a:pt x="35718" y="125015"/>
                </a:lnTo>
                <a:lnTo>
                  <a:pt x="44648" y="133945"/>
                </a:lnTo>
                <a:lnTo>
                  <a:pt x="44648" y="133945"/>
                </a:lnTo>
                <a:lnTo>
                  <a:pt x="44648" y="142875"/>
                </a:lnTo>
                <a:lnTo>
                  <a:pt x="35718" y="142875"/>
                </a:lnTo>
                <a:lnTo>
                  <a:pt x="35718" y="151804"/>
                </a:lnTo>
                <a:lnTo>
                  <a:pt x="35718" y="160734"/>
                </a:lnTo>
                <a:lnTo>
                  <a:pt x="35718" y="169664"/>
                </a:lnTo>
                <a:lnTo>
                  <a:pt x="35718" y="169664"/>
                </a:lnTo>
                <a:lnTo>
                  <a:pt x="35718" y="178593"/>
                </a:lnTo>
                <a:lnTo>
                  <a:pt x="26789" y="178593"/>
                </a:lnTo>
                <a:lnTo>
                  <a:pt x="26789" y="187523"/>
                </a:lnTo>
                <a:lnTo>
                  <a:pt x="26789" y="187523"/>
                </a:lnTo>
                <a:lnTo>
                  <a:pt x="26789" y="196453"/>
                </a:lnTo>
                <a:lnTo>
                  <a:pt x="26789" y="196453"/>
                </a:lnTo>
                <a:lnTo>
                  <a:pt x="26789" y="196453"/>
                </a:lnTo>
                <a:lnTo>
                  <a:pt x="35718" y="196453"/>
                </a:lnTo>
                <a:lnTo>
                  <a:pt x="35718" y="196453"/>
                </a:lnTo>
                <a:lnTo>
                  <a:pt x="35718" y="196453"/>
                </a:lnTo>
                <a:lnTo>
                  <a:pt x="35718" y="196453"/>
                </a:lnTo>
                <a:lnTo>
                  <a:pt x="44648" y="196453"/>
                </a:lnTo>
                <a:lnTo>
                  <a:pt x="44648" y="196453"/>
                </a:lnTo>
                <a:lnTo>
                  <a:pt x="53578" y="196453"/>
                </a:lnTo>
                <a:lnTo>
                  <a:pt x="62507" y="205382"/>
                </a:lnTo>
                <a:lnTo>
                  <a:pt x="71437" y="205382"/>
                </a:lnTo>
                <a:lnTo>
                  <a:pt x="80367" y="205382"/>
                </a:lnTo>
                <a:lnTo>
                  <a:pt x="89296" y="214312"/>
                </a:lnTo>
                <a:lnTo>
                  <a:pt x="98226" y="214312"/>
                </a:lnTo>
                <a:lnTo>
                  <a:pt x="107156" y="223242"/>
                </a:lnTo>
                <a:lnTo>
                  <a:pt x="116085" y="232171"/>
                </a:lnTo>
                <a:lnTo>
                  <a:pt x="133945" y="241101"/>
                </a:lnTo>
                <a:lnTo>
                  <a:pt x="142875" y="250031"/>
                </a:lnTo>
                <a:lnTo>
                  <a:pt x="151804" y="258960"/>
                </a:lnTo>
                <a:lnTo>
                  <a:pt x="169664" y="267890"/>
                </a:lnTo>
                <a:lnTo>
                  <a:pt x="178593" y="276820"/>
                </a:lnTo>
                <a:lnTo>
                  <a:pt x="187523" y="294679"/>
                </a:lnTo>
                <a:lnTo>
                  <a:pt x="196453" y="303609"/>
                </a:lnTo>
                <a:lnTo>
                  <a:pt x="196453" y="312539"/>
                </a:lnTo>
                <a:lnTo>
                  <a:pt x="196453" y="321468"/>
                </a:lnTo>
                <a:lnTo>
                  <a:pt x="205382" y="330398"/>
                </a:lnTo>
                <a:lnTo>
                  <a:pt x="196453" y="339328"/>
                </a:lnTo>
                <a:lnTo>
                  <a:pt x="196453" y="348257"/>
                </a:lnTo>
                <a:lnTo>
                  <a:pt x="196453" y="348257"/>
                </a:lnTo>
                <a:lnTo>
                  <a:pt x="187523" y="357187"/>
                </a:lnTo>
                <a:lnTo>
                  <a:pt x="178593" y="357187"/>
                </a:lnTo>
                <a:lnTo>
                  <a:pt x="169664" y="357187"/>
                </a:lnTo>
                <a:lnTo>
                  <a:pt x="151804" y="357187"/>
                </a:lnTo>
                <a:lnTo>
                  <a:pt x="142875" y="357187"/>
                </a:lnTo>
                <a:lnTo>
                  <a:pt x="133945" y="357187"/>
                </a:lnTo>
                <a:lnTo>
                  <a:pt x="116085" y="357187"/>
                </a:lnTo>
                <a:lnTo>
                  <a:pt x="107156" y="348257"/>
                </a:lnTo>
                <a:lnTo>
                  <a:pt x="98226" y="348257"/>
                </a:lnTo>
                <a:lnTo>
                  <a:pt x="80367" y="348257"/>
                </a:lnTo>
                <a:lnTo>
                  <a:pt x="80367" y="34825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Freeform 333"/>
          <p:cNvSpPr/>
          <p:nvPr/>
        </p:nvSpPr>
        <p:spPr>
          <a:xfrm>
            <a:off x="4125516" y="4563070"/>
            <a:ext cx="89298" cy="8931"/>
          </a:xfrm>
          <a:custGeom>
            <a:avLst/>
            <a:gdLst/>
            <a:ahLst/>
            <a:cxnLst/>
            <a:rect l="0" t="0" r="0" b="0"/>
            <a:pathLst>
              <a:path w="89298" h="8931">
                <a:moveTo>
                  <a:pt x="0" y="8930"/>
                </a:moveTo>
                <a:lnTo>
                  <a:pt x="0" y="893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35718" y="0"/>
                </a:lnTo>
                <a:lnTo>
                  <a:pt x="44648" y="0"/>
                </a:lnTo>
                <a:lnTo>
                  <a:pt x="53578" y="0"/>
                </a:lnTo>
                <a:lnTo>
                  <a:pt x="71437" y="0"/>
                </a:lnTo>
                <a:lnTo>
                  <a:pt x="80367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Freeform 334"/>
          <p:cNvSpPr/>
          <p:nvPr/>
        </p:nvSpPr>
        <p:spPr>
          <a:xfrm>
            <a:off x="4134445" y="4643437"/>
            <a:ext cx="89298" cy="1"/>
          </a:xfrm>
          <a:custGeom>
            <a:avLst/>
            <a:gdLst/>
            <a:ahLst/>
            <a:cxnLst/>
            <a:rect l="0" t="0" r="0" b="0"/>
            <a:pathLst>
              <a:path w="89298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Freeform 335"/>
          <p:cNvSpPr/>
          <p:nvPr/>
        </p:nvSpPr>
        <p:spPr>
          <a:xfrm>
            <a:off x="4393406" y="4429125"/>
            <a:ext cx="285751" cy="580431"/>
          </a:xfrm>
          <a:custGeom>
            <a:avLst/>
            <a:gdLst/>
            <a:ahLst/>
            <a:cxnLst/>
            <a:rect l="0" t="0" r="0" b="0"/>
            <a:pathLst>
              <a:path w="285751" h="58043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26789"/>
                </a:lnTo>
                <a:lnTo>
                  <a:pt x="0" y="35718"/>
                </a:lnTo>
                <a:lnTo>
                  <a:pt x="0" y="44648"/>
                </a:lnTo>
                <a:lnTo>
                  <a:pt x="8930" y="53578"/>
                </a:lnTo>
                <a:lnTo>
                  <a:pt x="8930" y="71437"/>
                </a:lnTo>
                <a:lnTo>
                  <a:pt x="8930" y="80367"/>
                </a:lnTo>
                <a:lnTo>
                  <a:pt x="8930" y="89296"/>
                </a:lnTo>
                <a:lnTo>
                  <a:pt x="17860" y="98226"/>
                </a:lnTo>
                <a:lnTo>
                  <a:pt x="17860" y="116086"/>
                </a:lnTo>
                <a:lnTo>
                  <a:pt x="17860" y="125015"/>
                </a:lnTo>
                <a:lnTo>
                  <a:pt x="26789" y="142875"/>
                </a:lnTo>
                <a:lnTo>
                  <a:pt x="26789" y="151804"/>
                </a:lnTo>
                <a:lnTo>
                  <a:pt x="35719" y="160734"/>
                </a:lnTo>
                <a:lnTo>
                  <a:pt x="35719" y="178593"/>
                </a:lnTo>
                <a:lnTo>
                  <a:pt x="44649" y="187523"/>
                </a:lnTo>
                <a:lnTo>
                  <a:pt x="53578" y="205382"/>
                </a:lnTo>
                <a:lnTo>
                  <a:pt x="62508" y="214312"/>
                </a:lnTo>
                <a:lnTo>
                  <a:pt x="71438" y="223242"/>
                </a:lnTo>
                <a:lnTo>
                  <a:pt x="80367" y="232171"/>
                </a:lnTo>
                <a:lnTo>
                  <a:pt x="89297" y="241101"/>
                </a:lnTo>
                <a:lnTo>
                  <a:pt x="98227" y="250031"/>
                </a:lnTo>
                <a:lnTo>
                  <a:pt x="107157" y="258961"/>
                </a:lnTo>
                <a:lnTo>
                  <a:pt x="116086" y="258961"/>
                </a:lnTo>
                <a:lnTo>
                  <a:pt x="125016" y="267890"/>
                </a:lnTo>
                <a:lnTo>
                  <a:pt x="142875" y="267890"/>
                </a:lnTo>
                <a:lnTo>
                  <a:pt x="151805" y="267890"/>
                </a:lnTo>
                <a:lnTo>
                  <a:pt x="160735" y="267890"/>
                </a:lnTo>
                <a:lnTo>
                  <a:pt x="169664" y="267890"/>
                </a:lnTo>
                <a:lnTo>
                  <a:pt x="178594" y="267890"/>
                </a:lnTo>
                <a:lnTo>
                  <a:pt x="178594" y="258961"/>
                </a:lnTo>
                <a:lnTo>
                  <a:pt x="187524" y="258961"/>
                </a:lnTo>
                <a:lnTo>
                  <a:pt x="196453" y="250031"/>
                </a:lnTo>
                <a:lnTo>
                  <a:pt x="205383" y="241101"/>
                </a:lnTo>
                <a:lnTo>
                  <a:pt x="214313" y="232171"/>
                </a:lnTo>
                <a:lnTo>
                  <a:pt x="214313" y="223242"/>
                </a:lnTo>
                <a:lnTo>
                  <a:pt x="223242" y="205382"/>
                </a:lnTo>
                <a:lnTo>
                  <a:pt x="223242" y="196453"/>
                </a:lnTo>
                <a:lnTo>
                  <a:pt x="223242" y="187523"/>
                </a:lnTo>
                <a:lnTo>
                  <a:pt x="232172" y="178593"/>
                </a:lnTo>
                <a:lnTo>
                  <a:pt x="232172" y="160734"/>
                </a:lnTo>
                <a:lnTo>
                  <a:pt x="232172" y="151804"/>
                </a:lnTo>
                <a:lnTo>
                  <a:pt x="232172" y="142875"/>
                </a:lnTo>
                <a:lnTo>
                  <a:pt x="232172" y="133945"/>
                </a:lnTo>
                <a:lnTo>
                  <a:pt x="232172" y="125015"/>
                </a:lnTo>
                <a:lnTo>
                  <a:pt x="232172" y="116086"/>
                </a:lnTo>
                <a:lnTo>
                  <a:pt x="232172" y="98226"/>
                </a:lnTo>
                <a:lnTo>
                  <a:pt x="232172" y="98226"/>
                </a:lnTo>
                <a:lnTo>
                  <a:pt x="223242" y="89296"/>
                </a:lnTo>
                <a:lnTo>
                  <a:pt x="223242" y="80367"/>
                </a:lnTo>
                <a:lnTo>
                  <a:pt x="223242" y="80367"/>
                </a:lnTo>
                <a:lnTo>
                  <a:pt x="223242" y="71437"/>
                </a:lnTo>
                <a:lnTo>
                  <a:pt x="223242" y="71437"/>
                </a:lnTo>
                <a:lnTo>
                  <a:pt x="223242" y="71437"/>
                </a:lnTo>
                <a:lnTo>
                  <a:pt x="223242" y="71437"/>
                </a:lnTo>
                <a:lnTo>
                  <a:pt x="223242" y="62507"/>
                </a:lnTo>
                <a:lnTo>
                  <a:pt x="223242" y="71437"/>
                </a:lnTo>
                <a:lnTo>
                  <a:pt x="223242" y="71437"/>
                </a:lnTo>
                <a:lnTo>
                  <a:pt x="232172" y="71437"/>
                </a:lnTo>
                <a:lnTo>
                  <a:pt x="232172" y="71437"/>
                </a:lnTo>
                <a:lnTo>
                  <a:pt x="232172" y="80367"/>
                </a:lnTo>
                <a:lnTo>
                  <a:pt x="232172" y="89296"/>
                </a:lnTo>
                <a:lnTo>
                  <a:pt x="232172" y="98226"/>
                </a:lnTo>
                <a:lnTo>
                  <a:pt x="241102" y="116086"/>
                </a:lnTo>
                <a:lnTo>
                  <a:pt x="241102" y="125015"/>
                </a:lnTo>
                <a:lnTo>
                  <a:pt x="241102" y="142875"/>
                </a:lnTo>
                <a:lnTo>
                  <a:pt x="250032" y="160734"/>
                </a:lnTo>
                <a:lnTo>
                  <a:pt x="250032" y="178593"/>
                </a:lnTo>
                <a:lnTo>
                  <a:pt x="258961" y="196453"/>
                </a:lnTo>
                <a:lnTo>
                  <a:pt x="258961" y="223242"/>
                </a:lnTo>
                <a:lnTo>
                  <a:pt x="267891" y="241101"/>
                </a:lnTo>
                <a:lnTo>
                  <a:pt x="267891" y="267890"/>
                </a:lnTo>
                <a:lnTo>
                  <a:pt x="276821" y="285750"/>
                </a:lnTo>
                <a:lnTo>
                  <a:pt x="276821" y="312539"/>
                </a:lnTo>
                <a:lnTo>
                  <a:pt x="285750" y="339328"/>
                </a:lnTo>
                <a:lnTo>
                  <a:pt x="285750" y="366117"/>
                </a:lnTo>
                <a:lnTo>
                  <a:pt x="285750" y="392906"/>
                </a:lnTo>
                <a:lnTo>
                  <a:pt x="285750" y="410765"/>
                </a:lnTo>
                <a:lnTo>
                  <a:pt x="285750" y="437554"/>
                </a:lnTo>
                <a:lnTo>
                  <a:pt x="285750" y="455414"/>
                </a:lnTo>
                <a:lnTo>
                  <a:pt x="285750" y="482203"/>
                </a:lnTo>
                <a:lnTo>
                  <a:pt x="276821" y="500063"/>
                </a:lnTo>
                <a:lnTo>
                  <a:pt x="267891" y="517922"/>
                </a:lnTo>
                <a:lnTo>
                  <a:pt x="267891" y="535781"/>
                </a:lnTo>
                <a:lnTo>
                  <a:pt x="258961" y="544711"/>
                </a:lnTo>
                <a:lnTo>
                  <a:pt x="250032" y="553641"/>
                </a:lnTo>
                <a:lnTo>
                  <a:pt x="232172" y="562570"/>
                </a:lnTo>
                <a:lnTo>
                  <a:pt x="223242" y="571500"/>
                </a:lnTo>
                <a:lnTo>
                  <a:pt x="214313" y="580430"/>
                </a:lnTo>
                <a:lnTo>
                  <a:pt x="196453" y="580430"/>
                </a:lnTo>
                <a:lnTo>
                  <a:pt x="187524" y="580430"/>
                </a:lnTo>
                <a:lnTo>
                  <a:pt x="169664" y="571500"/>
                </a:lnTo>
                <a:lnTo>
                  <a:pt x="151805" y="571500"/>
                </a:lnTo>
                <a:lnTo>
                  <a:pt x="133946" y="562570"/>
                </a:lnTo>
                <a:lnTo>
                  <a:pt x="116086" y="553641"/>
                </a:lnTo>
                <a:lnTo>
                  <a:pt x="98227" y="544711"/>
                </a:lnTo>
                <a:lnTo>
                  <a:pt x="80367" y="535781"/>
                </a:lnTo>
                <a:lnTo>
                  <a:pt x="62508" y="526852"/>
                </a:lnTo>
                <a:lnTo>
                  <a:pt x="53578" y="517922"/>
                </a:lnTo>
                <a:lnTo>
                  <a:pt x="35719" y="500063"/>
                </a:lnTo>
                <a:lnTo>
                  <a:pt x="17860" y="491133"/>
                </a:lnTo>
                <a:lnTo>
                  <a:pt x="0" y="473273"/>
                </a:lnTo>
                <a:lnTo>
                  <a:pt x="0" y="47327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Freeform 336"/>
          <p:cNvSpPr/>
          <p:nvPr/>
        </p:nvSpPr>
        <p:spPr>
          <a:xfrm>
            <a:off x="4643438" y="4045148"/>
            <a:ext cx="339329" cy="401837"/>
          </a:xfrm>
          <a:custGeom>
            <a:avLst/>
            <a:gdLst/>
            <a:ahLst/>
            <a:cxnLst/>
            <a:rect l="0" t="0" r="0" b="0"/>
            <a:pathLst>
              <a:path w="339329" h="401837">
                <a:moveTo>
                  <a:pt x="0" y="44648"/>
                </a:moveTo>
                <a:lnTo>
                  <a:pt x="0" y="44648"/>
                </a:ln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8929" y="17859"/>
                </a:lnTo>
                <a:lnTo>
                  <a:pt x="8929" y="17859"/>
                </a:lnTo>
                <a:lnTo>
                  <a:pt x="17859" y="17859"/>
                </a:lnTo>
                <a:lnTo>
                  <a:pt x="26789" y="8930"/>
                </a:lnTo>
                <a:lnTo>
                  <a:pt x="26789" y="8930"/>
                </a:lnTo>
                <a:lnTo>
                  <a:pt x="35718" y="0"/>
                </a:lnTo>
                <a:lnTo>
                  <a:pt x="44648" y="0"/>
                </a:lnTo>
                <a:lnTo>
                  <a:pt x="53578" y="0"/>
                </a:lnTo>
                <a:lnTo>
                  <a:pt x="62507" y="0"/>
                </a:lnTo>
                <a:lnTo>
                  <a:pt x="71437" y="0"/>
                </a:lnTo>
                <a:lnTo>
                  <a:pt x="80367" y="0"/>
                </a:lnTo>
                <a:lnTo>
                  <a:pt x="98226" y="0"/>
                </a:lnTo>
                <a:lnTo>
                  <a:pt x="107156" y="0"/>
                </a:lnTo>
                <a:lnTo>
                  <a:pt x="116085" y="0"/>
                </a:lnTo>
                <a:lnTo>
                  <a:pt x="125015" y="0"/>
                </a:lnTo>
                <a:lnTo>
                  <a:pt x="142875" y="8930"/>
                </a:lnTo>
                <a:lnTo>
                  <a:pt x="151804" y="17859"/>
                </a:lnTo>
                <a:lnTo>
                  <a:pt x="160734" y="26789"/>
                </a:lnTo>
                <a:lnTo>
                  <a:pt x="169664" y="35719"/>
                </a:lnTo>
                <a:lnTo>
                  <a:pt x="187523" y="44648"/>
                </a:lnTo>
                <a:lnTo>
                  <a:pt x="196453" y="53578"/>
                </a:lnTo>
                <a:lnTo>
                  <a:pt x="205382" y="71438"/>
                </a:lnTo>
                <a:lnTo>
                  <a:pt x="214312" y="80367"/>
                </a:lnTo>
                <a:lnTo>
                  <a:pt x="214312" y="98227"/>
                </a:lnTo>
                <a:lnTo>
                  <a:pt x="223242" y="116086"/>
                </a:lnTo>
                <a:lnTo>
                  <a:pt x="232171" y="133945"/>
                </a:lnTo>
                <a:lnTo>
                  <a:pt x="232171" y="151805"/>
                </a:lnTo>
                <a:lnTo>
                  <a:pt x="232171" y="169664"/>
                </a:lnTo>
                <a:lnTo>
                  <a:pt x="232171" y="187523"/>
                </a:lnTo>
                <a:lnTo>
                  <a:pt x="232171" y="196453"/>
                </a:lnTo>
                <a:lnTo>
                  <a:pt x="232171" y="214313"/>
                </a:lnTo>
                <a:lnTo>
                  <a:pt x="223242" y="232172"/>
                </a:lnTo>
                <a:lnTo>
                  <a:pt x="214312" y="241102"/>
                </a:lnTo>
                <a:lnTo>
                  <a:pt x="205382" y="250031"/>
                </a:lnTo>
                <a:lnTo>
                  <a:pt x="196453" y="267891"/>
                </a:lnTo>
                <a:lnTo>
                  <a:pt x="187523" y="267891"/>
                </a:lnTo>
                <a:lnTo>
                  <a:pt x="178593" y="276820"/>
                </a:lnTo>
                <a:lnTo>
                  <a:pt x="160734" y="285750"/>
                </a:lnTo>
                <a:lnTo>
                  <a:pt x="151804" y="294680"/>
                </a:lnTo>
                <a:lnTo>
                  <a:pt x="133945" y="294680"/>
                </a:lnTo>
                <a:lnTo>
                  <a:pt x="125015" y="294680"/>
                </a:lnTo>
                <a:lnTo>
                  <a:pt x="107156" y="294680"/>
                </a:lnTo>
                <a:lnTo>
                  <a:pt x="98226" y="294680"/>
                </a:lnTo>
                <a:lnTo>
                  <a:pt x="89296" y="294680"/>
                </a:lnTo>
                <a:lnTo>
                  <a:pt x="80367" y="294680"/>
                </a:lnTo>
                <a:lnTo>
                  <a:pt x="71437" y="294680"/>
                </a:lnTo>
                <a:lnTo>
                  <a:pt x="62507" y="294680"/>
                </a:lnTo>
                <a:lnTo>
                  <a:pt x="53578" y="285750"/>
                </a:lnTo>
                <a:lnTo>
                  <a:pt x="44648" y="285750"/>
                </a:lnTo>
                <a:lnTo>
                  <a:pt x="35718" y="276820"/>
                </a:lnTo>
                <a:lnTo>
                  <a:pt x="35718" y="276820"/>
                </a:lnTo>
                <a:lnTo>
                  <a:pt x="35718" y="276820"/>
                </a:lnTo>
                <a:lnTo>
                  <a:pt x="35718" y="267891"/>
                </a:lnTo>
                <a:lnTo>
                  <a:pt x="35718" y="267891"/>
                </a:lnTo>
                <a:lnTo>
                  <a:pt x="35718" y="258961"/>
                </a:lnTo>
                <a:lnTo>
                  <a:pt x="35718" y="258961"/>
                </a:lnTo>
                <a:lnTo>
                  <a:pt x="44648" y="250031"/>
                </a:lnTo>
                <a:lnTo>
                  <a:pt x="53578" y="250031"/>
                </a:lnTo>
                <a:lnTo>
                  <a:pt x="53578" y="250031"/>
                </a:lnTo>
                <a:lnTo>
                  <a:pt x="62507" y="250031"/>
                </a:lnTo>
                <a:lnTo>
                  <a:pt x="71437" y="241102"/>
                </a:lnTo>
                <a:lnTo>
                  <a:pt x="80367" y="241102"/>
                </a:lnTo>
                <a:lnTo>
                  <a:pt x="80367" y="241102"/>
                </a:lnTo>
                <a:lnTo>
                  <a:pt x="89296" y="241102"/>
                </a:lnTo>
                <a:lnTo>
                  <a:pt x="98226" y="250031"/>
                </a:lnTo>
                <a:lnTo>
                  <a:pt x="116085" y="250031"/>
                </a:lnTo>
                <a:lnTo>
                  <a:pt x="125015" y="258961"/>
                </a:lnTo>
                <a:lnTo>
                  <a:pt x="133945" y="258961"/>
                </a:lnTo>
                <a:lnTo>
                  <a:pt x="142875" y="267891"/>
                </a:lnTo>
                <a:lnTo>
                  <a:pt x="160734" y="267891"/>
                </a:lnTo>
                <a:lnTo>
                  <a:pt x="169664" y="276820"/>
                </a:lnTo>
                <a:lnTo>
                  <a:pt x="178593" y="285750"/>
                </a:lnTo>
                <a:lnTo>
                  <a:pt x="196453" y="294680"/>
                </a:lnTo>
                <a:lnTo>
                  <a:pt x="205382" y="303609"/>
                </a:lnTo>
                <a:lnTo>
                  <a:pt x="214312" y="312539"/>
                </a:lnTo>
                <a:lnTo>
                  <a:pt x="232171" y="321469"/>
                </a:lnTo>
                <a:lnTo>
                  <a:pt x="241101" y="330398"/>
                </a:lnTo>
                <a:lnTo>
                  <a:pt x="258960" y="339328"/>
                </a:lnTo>
                <a:lnTo>
                  <a:pt x="267890" y="348258"/>
                </a:lnTo>
                <a:lnTo>
                  <a:pt x="276820" y="348258"/>
                </a:lnTo>
                <a:lnTo>
                  <a:pt x="285750" y="366117"/>
                </a:lnTo>
                <a:lnTo>
                  <a:pt x="294679" y="366117"/>
                </a:lnTo>
                <a:lnTo>
                  <a:pt x="303609" y="375047"/>
                </a:lnTo>
                <a:lnTo>
                  <a:pt x="312539" y="383977"/>
                </a:lnTo>
                <a:lnTo>
                  <a:pt x="321468" y="383977"/>
                </a:lnTo>
                <a:lnTo>
                  <a:pt x="321468" y="392906"/>
                </a:lnTo>
                <a:lnTo>
                  <a:pt x="339328" y="401836"/>
                </a:lnTo>
                <a:lnTo>
                  <a:pt x="339328" y="40183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5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Freeform 169"/>
          <p:cNvSpPr/>
          <p:nvPr/>
        </p:nvSpPr>
        <p:spPr>
          <a:xfrm>
            <a:off x="1509117" y="339328"/>
            <a:ext cx="125017" cy="526853"/>
          </a:xfrm>
          <a:custGeom>
            <a:avLst/>
            <a:gdLst/>
            <a:ahLst/>
            <a:cxnLst/>
            <a:rect l="0" t="0" r="0" b="0"/>
            <a:pathLst>
              <a:path w="125017" h="526853">
                <a:moveTo>
                  <a:pt x="17860" y="8930"/>
                </a:moveTo>
                <a:lnTo>
                  <a:pt x="1786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0" y="35719"/>
                </a:lnTo>
                <a:lnTo>
                  <a:pt x="0" y="44649"/>
                </a:lnTo>
                <a:lnTo>
                  <a:pt x="8930" y="62508"/>
                </a:lnTo>
                <a:lnTo>
                  <a:pt x="8930" y="80367"/>
                </a:lnTo>
                <a:lnTo>
                  <a:pt x="8930" y="98227"/>
                </a:lnTo>
                <a:lnTo>
                  <a:pt x="17860" y="116086"/>
                </a:lnTo>
                <a:lnTo>
                  <a:pt x="17860" y="142875"/>
                </a:lnTo>
                <a:lnTo>
                  <a:pt x="26789" y="160734"/>
                </a:lnTo>
                <a:lnTo>
                  <a:pt x="35719" y="187524"/>
                </a:lnTo>
                <a:lnTo>
                  <a:pt x="44649" y="214313"/>
                </a:lnTo>
                <a:lnTo>
                  <a:pt x="44649" y="241102"/>
                </a:lnTo>
                <a:lnTo>
                  <a:pt x="53578" y="258961"/>
                </a:lnTo>
                <a:lnTo>
                  <a:pt x="62508" y="285750"/>
                </a:lnTo>
                <a:lnTo>
                  <a:pt x="62508" y="321469"/>
                </a:lnTo>
                <a:lnTo>
                  <a:pt x="71438" y="348258"/>
                </a:lnTo>
                <a:lnTo>
                  <a:pt x="80367" y="375047"/>
                </a:lnTo>
                <a:lnTo>
                  <a:pt x="80367" y="392906"/>
                </a:lnTo>
                <a:lnTo>
                  <a:pt x="89297" y="419695"/>
                </a:lnTo>
                <a:lnTo>
                  <a:pt x="89297" y="437555"/>
                </a:lnTo>
                <a:lnTo>
                  <a:pt x="98227" y="464344"/>
                </a:lnTo>
                <a:lnTo>
                  <a:pt x="107156" y="482203"/>
                </a:lnTo>
                <a:lnTo>
                  <a:pt x="107156" y="491133"/>
                </a:lnTo>
                <a:lnTo>
                  <a:pt x="116086" y="508992"/>
                </a:lnTo>
                <a:lnTo>
                  <a:pt x="125016" y="526852"/>
                </a:lnTo>
                <a:lnTo>
                  <a:pt x="125016" y="52685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Freeform 170"/>
          <p:cNvSpPr/>
          <p:nvPr/>
        </p:nvSpPr>
        <p:spPr>
          <a:xfrm>
            <a:off x="1580555" y="285750"/>
            <a:ext cx="312540" cy="553642"/>
          </a:xfrm>
          <a:custGeom>
            <a:avLst/>
            <a:gdLst/>
            <a:ahLst/>
            <a:cxnLst/>
            <a:rect l="0" t="0" r="0" b="0"/>
            <a:pathLst>
              <a:path w="312540" h="553642">
                <a:moveTo>
                  <a:pt x="0" y="0"/>
                </a:moveTo>
                <a:lnTo>
                  <a:pt x="8929" y="0"/>
                </a:lnTo>
                <a:lnTo>
                  <a:pt x="26789" y="0"/>
                </a:lnTo>
                <a:lnTo>
                  <a:pt x="53578" y="0"/>
                </a:lnTo>
                <a:lnTo>
                  <a:pt x="71437" y="8930"/>
                </a:lnTo>
                <a:lnTo>
                  <a:pt x="98226" y="8930"/>
                </a:lnTo>
                <a:lnTo>
                  <a:pt x="116086" y="17859"/>
                </a:lnTo>
                <a:lnTo>
                  <a:pt x="142875" y="26789"/>
                </a:lnTo>
                <a:lnTo>
                  <a:pt x="160734" y="35719"/>
                </a:lnTo>
                <a:lnTo>
                  <a:pt x="178593" y="53578"/>
                </a:lnTo>
                <a:lnTo>
                  <a:pt x="205383" y="62508"/>
                </a:lnTo>
                <a:lnTo>
                  <a:pt x="223242" y="80367"/>
                </a:lnTo>
                <a:lnTo>
                  <a:pt x="241101" y="98227"/>
                </a:lnTo>
                <a:lnTo>
                  <a:pt x="258961" y="116086"/>
                </a:lnTo>
                <a:lnTo>
                  <a:pt x="267890" y="133945"/>
                </a:lnTo>
                <a:lnTo>
                  <a:pt x="285750" y="160734"/>
                </a:lnTo>
                <a:lnTo>
                  <a:pt x="294679" y="178594"/>
                </a:lnTo>
                <a:lnTo>
                  <a:pt x="303609" y="205383"/>
                </a:lnTo>
                <a:lnTo>
                  <a:pt x="303609" y="223242"/>
                </a:lnTo>
                <a:lnTo>
                  <a:pt x="312539" y="250031"/>
                </a:lnTo>
                <a:lnTo>
                  <a:pt x="312539" y="267891"/>
                </a:lnTo>
                <a:lnTo>
                  <a:pt x="312539" y="294680"/>
                </a:lnTo>
                <a:lnTo>
                  <a:pt x="312539" y="312539"/>
                </a:lnTo>
                <a:lnTo>
                  <a:pt x="312539" y="330398"/>
                </a:lnTo>
                <a:lnTo>
                  <a:pt x="303609" y="357188"/>
                </a:lnTo>
                <a:lnTo>
                  <a:pt x="294679" y="375047"/>
                </a:lnTo>
                <a:lnTo>
                  <a:pt x="285750" y="392906"/>
                </a:lnTo>
                <a:lnTo>
                  <a:pt x="276820" y="410766"/>
                </a:lnTo>
                <a:lnTo>
                  <a:pt x="258961" y="428625"/>
                </a:lnTo>
                <a:lnTo>
                  <a:pt x="241101" y="446484"/>
                </a:lnTo>
                <a:lnTo>
                  <a:pt x="223242" y="464344"/>
                </a:lnTo>
                <a:lnTo>
                  <a:pt x="205383" y="482203"/>
                </a:lnTo>
                <a:lnTo>
                  <a:pt x="187523" y="491133"/>
                </a:lnTo>
                <a:lnTo>
                  <a:pt x="169664" y="508992"/>
                </a:lnTo>
                <a:lnTo>
                  <a:pt x="151804" y="517922"/>
                </a:lnTo>
                <a:lnTo>
                  <a:pt x="133945" y="535781"/>
                </a:lnTo>
                <a:lnTo>
                  <a:pt x="116086" y="544711"/>
                </a:lnTo>
                <a:lnTo>
                  <a:pt x="89297" y="553641"/>
                </a:lnTo>
                <a:lnTo>
                  <a:pt x="89297" y="55364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Freeform 171"/>
          <p:cNvSpPr/>
          <p:nvPr/>
        </p:nvSpPr>
        <p:spPr>
          <a:xfrm>
            <a:off x="2044898" y="589359"/>
            <a:ext cx="80369" cy="196454"/>
          </a:xfrm>
          <a:custGeom>
            <a:avLst/>
            <a:gdLst/>
            <a:ahLst/>
            <a:cxnLst/>
            <a:rect l="0" t="0" r="0" b="0"/>
            <a:pathLst>
              <a:path w="80369" h="196454">
                <a:moveTo>
                  <a:pt x="0" y="0"/>
                </a:moveTo>
                <a:lnTo>
                  <a:pt x="8930" y="0"/>
                </a:lnTo>
                <a:lnTo>
                  <a:pt x="17860" y="8930"/>
                </a:lnTo>
                <a:lnTo>
                  <a:pt x="26790" y="17860"/>
                </a:lnTo>
                <a:lnTo>
                  <a:pt x="35719" y="26789"/>
                </a:lnTo>
                <a:lnTo>
                  <a:pt x="44649" y="35719"/>
                </a:lnTo>
                <a:lnTo>
                  <a:pt x="53579" y="53579"/>
                </a:lnTo>
                <a:lnTo>
                  <a:pt x="53579" y="62508"/>
                </a:lnTo>
                <a:lnTo>
                  <a:pt x="62508" y="80368"/>
                </a:lnTo>
                <a:lnTo>
                  <a:pt x="62508" y="89297"/>
                </a:lnTo>
                <a:lnTo>
                  <a:pt x="71438" y="107157"/>
                </a:lnTo>
                <a:lnTo>
                  <a:pt x="71438" y="116086"/>
                </a:lnTo>
                <a:lnTo>
                  <a:pt x="71438" y="133946"/>
                </a:lnTo>
                <a:lnTo>
                  <a:pt x="80368" y="151805"/>
                </a:lnTo>
                <a:lnTo>
                  <a:pt x="80368" y="160735"/>
                </a:lnTo>
                <a:lnTo>
                  <a:pt x="80368" y="178594"/>
                </a:lnTo>
                <a:lnTo>
                  <a:pt x="80368" y="187524"/>
                </a:lnTo>
                <a:lnTo>
                  <a:pt x="80368" y="196453"/>
                </a:lnTo>
                <a:lnTo>
                  <a:pt x="80368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Freeform 172"/>
          <p:cNvSpPr/>
          <p:nvPr/>
        </p:nvSpPr>
        <p:spPr>
          <a:xfrm>
            <a:off x="2107406" y="419695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Freeform 173"/>
          <p:cNvSpPr/>
          <p:nvPr/>
        </p:nvSpPr>
        <p:spPr>
          <a:xfrm>
            <a:off x="2178844" y="508992"/>
            <a:ext cx="178595" cy="223243"/>
          </a:xfrm>
          <a:custGeom>
            <a:avLst/>
            <a:gdLst/>
            <a:ahLst/>
            <a:cxnLst/>
            <a:rect l="0" t="0" r="0" b="0"/>
            <a:pathLst>
              <a:path w="178595" h="223243">
                <a:moveTo>
                  <a:pt x="0" y="17860"/>
                </a:moveTo>
                <a:lnTo>
                  <a:pt x="8929" y="26789"/>
                </a:lnTo>
                <a:lnTo>
                  <a:pt x="17859" y="44649"/>
                </a:lnTo>
                <a:lnTo>
                  <a:pt x="35719" y="53578"/>
                </a:lnTo>
                <a:lnTo>
                  <a:pt x="44648" y="71438"/>
                </a:lnTo>
                <a:lnTo>
                  <a:pt x="53578" y="80367"/>
                </a:lnTo>
                <a:lnTo>
                  <a:pt x="71437" y="98227"/>
                </a:lnTo>
                <a:lnTo>
                  <a:pt x="80367" y="116086"/>
                </a:lnTo>
                <a:lnTo>
                  <a:pt x="89297" y="133946"/>
                </a:lnTo>
                <a:lnTo>
                  <a:pt x="98226" y="142875"/>
                </a:lnTo>
                <a:lnTo>
                  <a:pt x="107156" y="151805"/>
                </a:lnTo>
                <a:lnTo>
                  <a:pt x="125015" y="169664"/>
                </a:lnTo>
                <a:lnTo>
                  <a:pt x="133945" y="178594"/>
                </a:lnTo>
                <a:lnTo>
                  <a:pt x="142875" y="187524"/>
                </a:lnTo>
                <a:lnTo>
                  <a:pt x="142875" y="196453"/>
                </a:lnTo>
                <a:lnTo>
                  <a:pt x="151804" y="205383"/>
                </a:lnTo>
                <a:lnTo>
                  <a:pt x="160734" y="214313"/>
                </a:lnTo>
                <a:lnTo>
                  <a:pt x="169664" y="214313"/>
                </a:lnTo>
                <a:lnTo>
                  <a:pt x="169664" y="223242"/>
                </a:lnTo>
                <a:lnTo>
                  <a:pt x="169664" y="223242"/>
                </a:lnTo>
                <a:lnTo>
                  <a:pt x="178594" y="223242"/>
                </a:lnTo>
                <a:lnTo>
                  <a:pt x="178594" y="223242"/>
                </a:lnTo>
                <a:lnTo>
                  <a:pt x="178594" y="223242"/>
                </a:lnTo>
                <a:lnTo>
                  <a:pt x="178594" y="214313"/>
                </a:lnTo>
                <a:lnTo>
                  <a:pt x="178594" y="205383"/>
                </a:lnTo>
                <a:lnTo>
                  <a:pt x="178594" y="196453"/>
                </a:lnTo>
                <a:lnTo>
                  <a:pt x="178594" y="187524"/>
                </a:lnTo>
                <a:lnTo>
                  <a:pt x="178594" y="169664"/>
                </a:lnTo>
                <a:lnTo>
                  <a:pt x="178594" y="160735"/>
                </a:lnTo>
                <a:lnTo>
                  <a:pt x="178594" y="142875"/>
                </a:lnTo>
                <a:lnTo>
                  <a:pt x="178594" y="133946"/>
                </a:lnTo>
                <a:lnTo>
                  <a:pt x="178594" y="116086"/>
                </a:lnTo>
                <a:lnTo>
                  <a:pt x="178594" y="98227"/>
                </a:lnTo>
                <a:lnTo>
                  <a:pt x="178594" y="80367"/>
                </a:lnTo>
                <a:lnTo>
                  <a:pt x="178594" y="62508"/>
                </a:lnTo>
                <a:lnTo>
                  <a:pt x="178594" y="53578"/>
                </a:lnTo>
                <a:lnTo>
                  <a:pt x="178594" y="44649"/>
                </a:lnTo>
                <a:lnTo>
                  <a:pt x="178594" y="26789"/>
                </a:lnTo>
                <a:lnTo>
                  <a:pt x="178594" y="17860"/>
                </a:lnTo>
                <a:lnTo>
                  <a:pt x="178594" y="8930"/>
                </a:lnTo>
                <a:lnTo>
                  <a:pt x="178594" y="0"/>
                </a:lnTo>
                <a:lnTo>
                  <a:pt x="178594" y="0"/>
                </a:lnTo>
                <a:lnTo>
                  <a:pt x="178594" y="0"/>
                </a:lnTo>
                <a:lnTo>
                  <a:pt x="178594" y="0"/>
                </a:lnTo>
                <a:lnTo>
                  <a:pt x="178594" y="0"/>
                </a:lnTo>
                <a:lnTo>
                  <a:pt x="17859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Freeform 174"/>
          <p:cNvSpPr/>
          <p:nvPr/>
        </p:nvSpPr>
        <p:spPr>
          <a:xfrm>
            <a:off x="2544961" y="625078"/>
            <a:ext cx="8931" cy="62509"/>
          </a:xfrm>
          <a:custGeom>
            <a:avLst/>
            <a:gdLst/>
            <a:ahLst/>
            <a:cxnLst/>
            <a:rect l="0" t="0" r="0" b="0"/>
            <a:pathLst>
              <a:path w="8931" h="6250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53578"/>
                </a:lnTo>
                <a:lnTo>
                  <a:pt x="8930" y="62508"/>
                </a:lnTo>
                <a:lnTo>
                  <a:pt x="8930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Freeform 175"/>
          <p:cNvSpPr/>
          <p:nvPr/>
        </p:nvSpPr>
        <p:spPr>
          <a:xfrm>
            <a:off x="2518172" y="455414"/>
            <a:ext cx="1" cy="26790"/>
          </a:xfrm>
          <a:custGeom>
            <a:avLst/>
            <a:gdLst/>
            <a:ahLst/>
            <a:cxnLst/>
            <a:rect l="0" t="0" r="0" b="0"/>
            <a:pathLst>
              <a:path w="1" h="26790">
                <a:moveTo>
                  <a:pt x="0" y="26789"/>
                </a:moveTo>
                <a:lnTo>
                  <a:pt x="0" y="17859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Freeform 176"/>
          <p:cNvSpPr/>
          <p:nvPr/>
        </p:nvSpPr>
        <p:spPr>
          <a:xfrm>
            <a:off x="2643188" y="366117"/>
            <a:ext cx="258961" cy="366118"/>
          </a:xfrm>
          <a:custGeom>
            <a:avLst/>
            <a:gdLst/>
            <a:ahLst/>
            <a:cxnLst/>
            <a:rect l="0" t="0" r="0" b="0"/>
            <a:pathLst>
              <a:path w="258961" h="366118">
                <a:moveTo>
                  <a:pt x="125015" y="133945"/>
                </a:moveTo>
                <a:lnTo>
                  <a:pt x="133945" y="133945"/>
                </a:lnTo>
                <a:lnTo>
                  <a:pt x="133945" y="133945"/>
                </a:lnTo>
                <a:lnTo>
                  <a:pt x="133945" y="133945"/>
                </a:lnTo>
                <a:lnTo>
                  <a:pt x="133945" y="133945"/>
                </a:lnTo>
                <a:lnTo>
                  <a:pt x="133945" y="133945"/>
                </a:lnTo>
                <a:lnTo>
                  <a:pt x="133945" y="133945"/>
                </a:lnTo>
                <a:lnTo>
                  <a:pt x="133945" y="142875"/>
                </a:lnTo>
                <a:lnTo>
                  <a:pt x="125015" y="142875"/>
                </a:lnTo>
                <a:lnTo>
                  <a:pt x="116085" y="151805"/>
                </a:lnTo>
                <a:lnTo>
                  <a:pt x="98226" y="160735"/>
                </a:lnTo>
                <a:lnTo>
                  <a:pt x="89296" y="169664"/>
                </a:lnTo>
                <a:lnTo>
                  <a:pt x="71437" y="187524"/>
                </a:lnTo>
                <a:lnTo>
                  <a:pt x="53578" y="196453"/>
                </a:lnTo>
                <a:lnTo>
                  <a:pt x="44648" y="214313"/>
                </a:lnTo>
                <a:lnTo>
                  <a:pt x="35718" y="223242"/>
                </a:lnTo>
                <a:lnTo>
                  <a:pt x="17859" y="241102"/>
                </a:lnTo>
                <a:lnTo>
                  <a:pt x="8929" y="250031"/>
                </a:lnTo>
                <a:lnTo>
                  <a:pt x="8929" y="267891"/>
                </a:lnTo>
                <a:lnTo>
                  <a:pt x="0" y="285750"/>
                </a:lnTo>
                <a:lnTo>
                  <a:pt x="0" y="294680"/>
                </a:lnTo>
                <a:lnTo>
                  <a:pt x="0" y="303610"/>
                </a:lnTo>
                <a:lnTo>
                  <a:pt x="0" y="321469"/>
                </a:lnTo>
                <a:lnTo>
                  <a:pt x="8929" y="321469"/>
                </a:lnTo>
                <a:lnTo>
                  <a:pt x="8929" y="330399"/>
                </a:lnTo>
                <a:lnTo>
                  <a:pt x="17859" y="339328"/>
                </a:lnTo>
                <a:lnTo>
                  <a:pt x="35718" y="339328"/>
                </a:lnTo>
                <a:lnTo>
                  <a:pt x="44648" y="348258"/>
                </a:lnTo>
                <a:lnTo>
                  <a:pt x="53578" y="348258"/>
                </a:lnTo>
                <a:lnTo>
                  <a:pt x="62507" y="339328"/>
                </a:lnTo>
                <a:lnTo>
                  <a:pt x="80367" y="339328"/>
                </a:lnTo>
                <a:lnTo>
                  <a:pt x="89296" y="330399"/>
                </a:lnTo>
                <a:lnTo>
                  <a:pt x="98226" y="330399"/>
                </a:lnTo>
                <a:lnTo>
                  <a:pt x="107156" y="321469"/>
                </a:lnTo>
                <a:lnTo>
                  <a:pt x="116085" y="312539"/>
                </a:lnTo>
                <a:lnTo>
                  <a:pt x="125015" y="303610"/>
                </a:lnTo>
                <a:lnTo>
                  <a:pt x="125015" y="285750"/>
                </a:lnTo>
                <a:lnTo>
                  <a:pt x="133945" y="276821"/>
                </a:lnTo>
                <a:lnTo>
                  <a:pt x="133945" y="258961"/>
                </a:lnTo>
                <a:lnTo>
                  <a:pt x="133945" y="241102"/>
                </a:lnTo>
                <a:lnTo>
                  <a:pt x="133945" y="223242"/>
                </a:lnTo>
                <a:lnTo>
                  <a:pt x="125015" y="205383"/>
                </a:lnTo>
                <a:lnTo>
                  <a:pt x="125015" y="187524"/>
                </a:lnTo>
                <a:lnTo>
                  <a:pt x="125015" y="169664"/>
                </a:lnTo>
                <a:lnTo>
                  <a:pt x="116085" y="151805"/>
                </a:lnTo>
                <a:lnTo>
                  <a:pt x="116085" y="133945"/>
                </a:lnTo>
                <a:lnTo>
                  <a:pt x="107156" y="116086"/>
                </a:lnTo>
                <a:lnTo>
                  <a:pt x="107156" y="98227"/>
                </a:lnTo>
                <a:lnTo>
                  <a:pt x="98226" y="80367"/>
                </a:lnTo>
                <a:lnTo>
                  <a:pt x="98226" y="62508"/>
                </a:lnTo>
                <a:lnTo>
                  <a:pt x="89296" y="53578"/>
                </a:lnTo>
                <a:lnTo>
                  <a:pt x="89296" y="35719"/>
                </a:lnTo>
                <a:lnTo>
                  <a:pt x="89296" y="26789"/>
                </a:lnTo>
                <a:lnTo>
                  <a:pt x="80367" y="17860"/>
                </a:lnTo>
                <a:lnTo>
                  <a:pt x="80367" y="1786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0"/>
                </a:lnTo>
                <a:lnTo>
                  <a:pt x="80367" y="8930"/>
                </a:lnTo>
                <a:lnTo>
                  <a:pt x="80367" y="8930"/>
                </a:lnTo>
                <a:lnTo>
                  <a:pt x="71437" y="17860"/>
                </a:lnTo>
                <a:lnTo>
                  <a:pt x="71437" y="26789"/>
                </a:lnTo>
                <a:lnTo>
                  <a:pt x="71437" y="35719"/>
                </a:lnTo>
                <a:lnTo>
                  <a:pt x="80367" y="53578"/>
                </a:lnTo>
                <a:lnTo>
                  <a:pt x="80367" y="71438"/>
                </a:lnTo>
                <a:lnTo>
                  <a:pt x="80367" y="89297"/>
                </a:lnTo>
                <a:lnTo>
                  <a:pt x="80367" y="107156"/>
                </a:lnTo>
                <a:lnTo>
                  <a:pt x="89296" y="125016"/>
                </a:lnTo>
                <a:lnTo>
                  <a:pt x="98226" y="151805"/>
                </a:lnTo>
                <a:lnTo>
                  <a:pt x="98226" y="169664"/>
                </a:lnTo>
                <a:lnTo>
                  <a:pt x="107156" y="196453"/>
                </a:lnTo>
                <a:lnTo>
                  <a:pt x="116085" y="214313"/>
                </a:lnTo>
                <a:lnTo>
                  <a:pt x="125015" y="232172"/>
                </a:lnTo>
                <a:lnTo>
                  <a:pt x="133945" y="250031"/>
                </a:lnTo>
                <a:lnTo>
                  <a:pt x="142875" y="276821"/>
                </a:lnTo>
                <a:lnTo>
                  <a:pt x="151804" y="285750"/>
                </a:lnTo>
                <a:lnTo>
                  <a:pt x="160734" y="303610"/>
                </a:lnTo>
                <a:lnTo>
                  <a:pt x="178593" y="321469"/>
                </a:lnTo>
                <a:lnTo>
                  <a:pt x="187523" y="330399"/>
                </a:lnTo>
                <a:lnTo>
                  <a:pt x="196453" y="339328"/>
                </a:lnTo>
                <a:lnTo>
                  <a:pt x="205382" y="348258"/>
                </a:lnTo>
                <a:lnTo>
                  <a:pt x="223242" y="357188"/>
                </a:lnTo>
                <a:lnTo>
                  <a:pt x="232171" y="357188"/>
                </a:lnTo>
                <a:lnTo>
                  <a:pt x="258960" y="366117"/>
                </a:lnTo>
                <a:lnTo>
                  <a:pt x="258960" y="36611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Freeform 177"/>
          <p:cNvSpPr/>
          <p:nvPr/>
        </p:nvSpPr>
        <p:spPr>
          <a:xfrm>
            <a:off x="2928938" y="508992"/>
            <a:ext cx="169665" cy="205384"/>
          </a:xfrm>
          <a:custGeom>
            <a:avLst/>
            <a:gdLst/>
            <a:ahLst/>
            <a:cxnLst/>
            <a:rect l="0" t="0" r="0" b="0"/>
            <a:pathLst>
              <a:path w="169665" h="205384">
                <a:moveTo>
                  <a:pt x="98226" y="0"/>
                </a:moveTo>
                <a:lnTo>
                  <a:pt x="89296" y="0"/>
                </a:lnTo>
                <a:lnTo>
                  <a:pt x="80367" y="0"/>
                </a:lnTo>
                <a:lnTo>
                  <a:pt x="71437" y="0"/>
                </a:lnTo>
                <a:lnTo>
                  <a:pt x="62507" y="0"/>
                </a:lnTo>
                <a:lnTo>
                  <a:pt x="53578" y="8930"/>
                </a:lnTo>
                <a:lnTo>
                  <a:pt x="44648" y="17860"/>
                </a:lnTo>
                <a:lnTo>
                  <a:pt x="35718" y="26789"/>
                </a:lnTo>
                <a:lnTo>
                  <a:pt x="35718" y="35719"/>
                </a:lnTo>
                <a:lnTo>
                  <a:pt x="26789" y="53578"/>
                </a:lnTo>
                <a:lnTo>
                  <a:pt x="17859" y="62508"/>
                </a:lnTo>
                <a:lnTo>
                  <a:pt x="8929" y="80367"/>
                </a:lnTo>
                <a:lnTo>
                  <a:pt x="8929" y="98227"/>
                </a:lnTo>
                <a:lnTo>
                  <a:pt x="8929" y="107156"/>
                </a:lnTo>
                <a:lnTo>
                  <a:pt x="0" y="125016"/>
                </a:lnTo>
                <a:lnTo>
                  <a:pt x="0" y="133946"/>
                </a:lnTo>
                <a:lnTo>
                  <a:pt x="8929" y="151805"/>
                </a:lnTo>
                <a:lnTo>
                  <a:pt x="8929" y="160735"/>
                </a:lnTo>
                <a:lnTo>
                  <a:pt x="17859" y="169664"/>
                </a:lnTo>
                <a:lnTo>
                  <a:pt x="26789" y="178594"/>
                </a:lnTo>
                <a:lnTo>
                  <a:pt x="35718" y="187524"/>
                </a:lnTo>
                <a:lnTo>
                  <a:pt x="44648" y="196453"/>
                </a:lnTo>
                <a:lnTo>
                  <a:pt x="53578" y="196453"/>
                </a:lnTo>
                <a:lnTo>
                  <a:pt x="71437" y="196453"/>
                </a:lnTo>
                <a:lnTo>
                  <a:pt x="89296" y="205383"/>
                </a:lnTo>
                <a:lnTo>
                  <a:pt x="107156" y="205383"/>
                </a:lnTo>
                <a:lnTo>
                  <a:pt x="116085" y="196453"/>
                </a:lnTo>
                <a:lnTo>
                  <a:pt x="133945" y="196453"/>
                </a:lnTo>
                <a:lnTo>
                  <a:pt x="151804" y="187524"/>
                </a:lnTo>
                <a:lnTo>
                  <a:pt x="169664" y="187524"/>
                </a:lnTo>
                <a:lnTo>
                  <a:pt x="169664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Freeform 178"/>
          <p:cNvSpPr/>
          <p:nvPr/>
        </p:nvSpPr>
        <p:spPr>
          <a:xfrm>
            <a:off x="2955727" y="553641"/>
            <a:ext cx="98227" cy="71438"/>
          </a:xfrm>
          <a:custGeom>
            <a:avLst/>
            <a:gdLst/>
            <a:ahLst/>
            <a:cxnLst/>
            <a:rect l="0" t="0" r="0" b="0"/>
            <a:pathLst>
              <a:path w="98227" h="71438">
                <a:moveTo>
                  <a:pt x="98226" y="0"/>
                </a:moveTo>
                <a:lnTo>
                  <a:pt x="98226" y="0"/>
                </a:lnTo>
                <a:lnTo>
                  <a:pt x="80367" y="8929"/>
                </a:lnTo>
                <a:lnTo>
                  <a:pt x="71437" y="8929"/>
                </a:lnTo>
                <a:lnTo>
                  <a:pt x="53578" y="17859"/>
                </a:lnTo>
                <a:lnTo>
                  <a:pt x="44648" y="26789"/>
                </a:lnTo>
                <a:lnTo>
                  <a:pt x="35718" y="35718"/>
                </a:lnTo>
                <a:lnTo>
                  <a:pt x="17859" y="44648"/>
                </a:lnTo>
                <a:lnTo>
                  <a:pt x="8929" y="53578"/>
                </a:lnTo>
                <a:lnTo>
                  <a:pt x="0" y="71437"/>
                </a:lnTo>
                <a:lnTo>
                  <a:pt x="0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Freeform 179"/>
          <p:cNvSpPr/>
          <p:nvPr/>
        </p:nvSpPr>
        <p:spPr>
          <a:xfrm>
            <a:off x="3223617" y="589359"/>
            <a:ext cx="232173" cy="17861"/>
          </a:xfrm>
          <a:custGeom>
            <a:avLst/>
            <a:gdLst/>
            <a:ahLst/>
            <a:cxnLst/>
            <a:rect l="0" t="0" r="0" b="0"/>
            <a:pathLst>
              <a:path w="232173" h="17861">
                <a:moveTo>
                  <a:pt x="0" y="17860"/>
                </a:moveTo>
                <a:lnTo>
                  <a:pt x="0" y="17860"/>
                </a:lnTo>
                <a:lnTo>
                  <a:pt x="17860" y="17860"/>
                </a:lnTo>
                <a:lnTo>
                  <a:pt x="35719" y="8930"/>
                </a:lnTo>
                <a:lnTo>
                  <a:pt x="44649" y="8930"/>
                </a:lnTo>
                <a:lnTo>
                  <a:pt x="62508" y="8930"/>
                </a:lnTo>
                <a:lnTo>
                  <a:pt x="80367" y="8930"/>
                </a:lnTo>
                <a:lnTo>
                  <a:pt x="98227" y="8930"/>
                </a:lnTo>
                <a:lnTo>
                  <a:pt x="107156" y="8930"/>
                </a:lnTo>
                <a:lnTo>
                  <a:pt x="125016" y="0"/>
                </a:lnTo>
                <a:lnTo>
                  <a:pt x="142875" y="0"/>
                </a:lnTo>
                <a:lnTo>
                  <a:pt x="160735" y="0"/>
                </a:lnTo>
                <a:lnTo>
                  <a:pt x="169664" y="0"/>
                </a:lnTo>
                <a:lnTo>
                  <a:pt x="187524" y="0"/>
                </a:lnTo>
                <a:lnTo>
                  <a:pt x="196453" y="0"/>
                </a:lnTo>
                <a:lnTo>
                  <a:pt x="205383" y="8930"/>
                </a:lnTo>
                <a:lnTo>
                  <a:pt x="214313" y="8930"/>
                </a:lnTo>
                <a:lnTo>
                  <a:pt x="223242" y="8930"/>
                </a:lnTo>
                <a:lnTo>
                  <a:pt x="232172" y="8930"/>
                </a:lnTo>
                <a:lnTo>
                  <a:pt x="232172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Freeform 180"/>
          <p:cNvSpPr/>
          <p:nvPr/>
        </p:nvSpPr>
        <p:spPr>
          <a:xfrm>
            <a:off x="3652242" y="491133"/>
            <a:ext cx="53579" cy="276821"/>
          </a:xfrm>
          <a:custGeom>
            <a:avLst/>
            <a:gdLst/>
            <a:ahLst/>
            <a:cxnLst/>
            <a:rect l="0" t="0" r="0" b="0"/>
            <a:pathLst>
              <a:path w="53579" h="276821">
                <a:moveTo>
                  <a:pt x="0" y="0"/>
                </a:moveTo>
                <a:lnTo>
                  <a:pt x="0" y="8929"/>
                </a:lnTo>
                <a:lnTo>
                  <a:pt x="8930" y="17859"/>
                </a:lnTo>
                <a:lnTo>
                  <a:pt x="8930" y="35719"/>
                </a:lnTo>
                <a:lnTo>
                  <a:pt x="8930" y="44648"/>
                </a:lnTo>
                <a:lnTo>
                  <a:pt x="17860" y="53578"/>
                </a:lnTo>
                <a:lnTo>
                  <a:pt x="17860" y="71437"/>
                </a:lnTo>
                <a:lnTo>
                  <a:pt x="26789" y="80367"/>
                </a:lnTo>
                <a:lnTo>
                  <a:pt x="26789" y="89297"/>
                </a:lnTo>
                <a:lnTo>
                  <a:pt x="26789" y="107156"/>
                </a:lnTo>
                <a:lnTo>
                  <a:pt x="35719" y="116086"/>
                </a:lnTo>
                <a:lnTo>
                  <a:pt x="35719" y="125015"/>
                </a:lnTo>
                <a:lnTo>
                  <a:pt x="35719" y="142875"/>
                </a:lnTo>
                <a:lnTo>
                  <a:pt x="35719" y="151805"/>
                </a:lnTo>
                <a:lnTo>
                  <a:pt x="44649" y="169664"/>
                </a:lnTo>
                <a:lnTo>
                  <a:pt x="44649" y="178594"/>
                </a:lnTo>
                <a:lnTo>
                  <a:pt x="44649" y="187523"/>
                </a:lnTo>
                <a:lnTo>
                  <a:pt x="44649" y="196453"/>
                </a:lnTo>
                <a:lnTo>
                  <a:pt x="44649" y="214312"/>
                </a:lnTo>
                <a:lnTo>
                  <a:pt x="44649" y="223242"/>
                </a:lnTo>
                <a:lnTo>
                  <a:pt x="44649" y="232172"/>
                </a:lnTo>
                <a:lnTo>
                  <a:pt x="53578" y="241101"/>
                </a:lnTo>
                <a:lnTo>
                  <a:pt x="53578" y="250031"/>
                </a:lnTo>
                <a:lnTo>
                  <a:pt x="53578" y="250031"/>
                </a:lnTo>
                <a:lnTo>
                  <a:pt x="53578" y="258961"/>
                </a:lnTo>
                <a:lnTo>
                  <a:pt x="53578" y="267890"/>
                </a:lnTo>
                <a:lnTo>
                  <a:pt x="53578" y="267890"/>
                </a:lnTo>
                <a:lnTo>
                  <a:pt x="53578" y="276820"/>
                </a:lnTo>
                <a:lnTo>
                  <a:pt x="53578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Freeform 181"/>
          <p:cNvSpPr/>
          <p:nvPr/>
        </p:nvSpPr>
        <p:spPr>
          <a:xfrm>
            <a:off x="3545086" y="446484"/>
            <a:ext cx="321470" cy="44650"/>
          </a:xfrm>
          <a:custGeom>
            <a:avLst/>
            <a:gdLst/>
            <a:ahLst/>
            <a:cxnLst/>
            <a:rect l="0" t="0" r="0" b="0"/>
            <a:pathLst>
              <a:path w="321470" h="44650">
                <a:moveTo>
                  <a:pt x="0" y="44649"/>
                </a:moveTo>
                <a:lnTo>
                  <a:pt x="0" y="44649"/>
                </a:lnTo>
                <a:lnTo>
                  <a:pt x="8930" y="35719"/>
                </a:lnTo>
                <a:lnTo>
                  <a:pt x="17859" y="26789"/>
                </a:lnTo>
                <a:lnTo>
                  <a:pt x="26789" y="26789"/>
                </a:lnTo>
                <a:lnTo>
                  <a:pt x="44648" y="26789"/>
                </a:lnTo>
                <a:lnTo>
                  <a:pt x="53578" y="17860"/>
                </a:lnTo>
                <a:lnTo>
                  <a:pt x="71437" y="17860"/>
                </a:lnTo>
                <a:lnTo>
                  <a:pt x="89297" y="8930"/>
                </a:lnTo>
                <a:lnTo>
                  <a:pt x="107156" y="8930"/>
                </a:lnTo>
                <a:lnTo>
                  <a:pt x="133945" y="8930"/>
                </a:lnTo>
                <a:lnTo>
                  <a:pt x="151805" y="8930"/>
                </a:lnTo>
                <a:lnTo>
                  <a:pt x="169664" y="8930"/>
                </a:lnTo>
                <a:lnTo>
                  <a:pt x="196453" y="8930"/>
                </a:lnTo>
                <a:lnTo>
                  <a:pt x="214312" y="0"/>
                </a:lnTo>
                <a:lnTo>
                  <a:pt x="232172" y="0"/>
                </a:lnTo>
                <a:lnTo>
                  <a:pt x="258961" y="0"/>
                </a:lnTo>
                <a:lnTo>
                  <a:pt x="267891" y="8930"/>
                </a:lnTo>
                <a:lnTo>
                  <a:pt x="285750" y="8930"/>
                </a:lnTo>
                <a:lnTo>
                  <a:pt x="303609" y="8930"/>
                </a:lnTo>
                <a:lnTo>
                  <a:pt x="321469" y="8930"/>
                </a:lnTo>
                <a:lnTo>
                  <a:pt x="321469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Freeform 182"/>
          <p:cNvSpPr/>
          <p:nvPr/>
        </p:nvSpPr>
        <p:spPr>
          <a:xfrm>
            <a:off x="3634383" y="651867"/>
            <a:ext cx="276821" cy="53579"/>
          </a:xfrm>
          <a:custGeom>
            <a:avLst/>
            <a:gdLst/>
            <a:ahLst/>
            <a:cxnLst/>
            <a:rect l="0" t="0" r="0" b="0"/>
            <a:pathLst>
              <a:path w="276821" h="53579">
                <a:moveTo>
                  <a:pt x="17859" y="0"/>
                </a:moveTo>
                <a:lnTo>
                  <a:pt x="8930" y="8930"/>
                </a:lnTo>
                <a:lnTo>
                  <a:pt x="893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35719"/>
                </a:lnTo>
                <a:lnTo>
                  <a:pt x="0" y="44649"/>
                </a:lnTo>
                <a:lnTo>
                  <a:pt x="8930" y="44649"/>
                </a:lnTo>
                <a:lnTo>
                  <a:pt x="17859" y="53578"/>
                </a:lnTo>
                <a:lnTo>
                  <a:pt x="26789" y="53578"/>
                </a:lnTo>
                <a:lnTo>
                  <a:pt x="44648" y="53578"/>
                </a:lnTo>
                <a:lnTo>
                  <a:pt x="62508" y="53578"/>
                </a:lnTo>
                <a:lnTo>
                  <a:pt x="80367" y="53578"/>
                </a:lnTo>
                <a:lnTo>
                  <a:pt x="98226" y="53578"/>
                </a:lnTo>
                <a:lnTo>
                  <a:pt x="116086" y="53578"/>
                </a:lnTo>
                <a:lnTo>
                  <a:pt x="133945" y="53578"/>
                </a:lnTo>
                <a:lnTo>
                  <a:pt x="151805" y="53578"/>
                </a:lnTo>
                <a:lnTo>
                  <a:pt x="169664" y="53578"/>
                </a:lnTo>
                <a:lnTo>
                  <a:pt x="187523" y="53578"/>
                </a:lnTo>
                <a:lnTo>
                  <a:pt x="205383" y="53578"/>
                </a:lnTo>
                <a:lnTo>
                  <a:pt x="223242" y="53578"/>
                </a:lnTo>
                <a:lnTo>
                  <a:pt x="241101" y="53578"/>
                </a:lnTo>
                <a:lnTo>
                  <a:pt x="250031" y="53578"/>
                </a:lnTo>
                <a:lnTo>
                  <a:pt x="258961" y="53578"/>
                </a:lnTo>
                <a:lnTo>
                  <a:pt x="276820" y="53578"/>
                </a:lnTo>
                <a:lnTo>
                  <a:pt x="276820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Freeform 183"/>
          <p:cNvSpPr/>
          <p:nvPr/>
        </p:nvSpPr>
        <p:spPr>
          <a:xfrm>
            <a:off x="3991570" y="428625"/>
            <a:ext cx="205384" cy="339329"/>
          </a:xfrm>
          <a:custGeom>
            <a:avLst/>
            <a:gdLst/>
            <a:ahLst/>
            <a:cxnLst/>
            <a:rect l="0" t="0" r="0" b="0"/>
            <a:pathLst>
              <a:path w="205384" h="339329">
                <a:moveTo>
                  <a:pt x="0" y="80367"/>
                </a:moveTo>
                <a:lnTo>
                  <a:pt x="0" y="80367"/>
                </a:lnTo>
                <a:lnTo>
                  <a:pt x="8930" y="98227"/>
                </a:lnTo>
                <a:lnTo>
                  <a:pt x="17860" y="107156"/>
                </a:lnTo>
                <a:lnTo>
                  <a:pt x="26789" y="125016"/>
                </a:lnTo>
                <a:lnTo>
                  <a:pt x="35719" y="142875"/>
                </a:lnTo>
                <a:lnTo>
                  <a:pt x="35719" y="160734"/>
                </a:lnTo>
                <a:lnTo>
                  <a:pt x="44649" y="178594"/>
                </a:lnTo>
                <a:lnTo>
                  <a:pt x="53578" y="196453"/>
                </a:lnTo>
                <a:lnTo>
                  <a:pt x="62508" y="214313"/>
                </a:lnTo>
                <a:lnTo>
                  <a:pt x="71438" y="232172"/>
                </a:lnTo>
                <a:lnTo>
                  <a:pt x="80368" y="250031"/>
                </a:lnTo>
                <a:lnTo>
                  <a:pt x="89297" y="267891"/>
                </a:lnTo>
                <a:lnTo>
                  <a:pt x="98227" y="276820"/>
                </a:lnTo>
                <a:lnTo>
                  <a:pt x="98227" y="294680"/>
                </a:lnTo>
                <a:lnTo>
                  <a:pt x="107157" y="303609"/>
                </a:lnTo>
                <a:lnTo>
                  <a:pt x="116086" y="312539"/>
                </a:lnTo>
                <a:lnTo>
                  <a:pt x="116086" y="321469"/>
                </a:lnTo>
                <a:lnTo>
                  <a:pt x="116086" y="330398"/>
                </a:lnTo>
                <a:lnTo>
                  <a:pt x="125016" y="339328"/>
                </a:lnTo>
                <a:lnTo>
                  <a:pt x="125016" y="339328"/>
                </a:lnTo>
                <a:lnTo>
                  <a:pt x="125016" y="339328"/>
                </a:lnTo>
                <a:lnTo>
                  <a:pt x="125016" y="339328"/>
                </a:lnTo>
                <a:lnTo>
                  <a:pt x="116086" y="339328"/>
                </a:lnTo>
                <a:lnTo>
                  <a:pt x="116086" y="339328"/>
                </a:lnTo>
                <a:lnTo>
                  <a:pt x="107157" y="330398"/>
                </a:lnTo>
                <a:lnTo>
                  <a:pt x="98227" y="321469"/>
                </a:lnTo>
                <a:lnTo>
                  <a:pt x="89297" y="312539"/>
                </a:lnTo>
                <a:lnTo>
                  <a:pt x="80368" y="303609"/>
                </a:lnTo>
                <a:lnTo>
                  <a:pt x="71438" y="285750"/>
                </a:lnTo>
                <a:lnTo>
                  <a:pt x="62508" y="267891"/>
                </a:lnTo>
                <a:lnTo>
                  <a:pt x="53578" y="258961"/>
                </a:lnTo>
                <a:lnTo>
                  <a:pt x="44649" y="241102"/>
                </a:lnTo>
                <a:lnTo>
                  <a:pt x="35719" y="223242"/>
                </a:lnTo>
                <a:lnTo>
                  <a:pt x="26789" y="205383"/>
                </a:lnTo>
                <a:lnTo>
                  <a:pt x="17860" y="187523"/>
                </a:lnTo>
                <a:lnTo>
                  <a:pt x="17860" y="169664"/>
                </a:lnTo>
                <a:lnTo>
                  <a:pt x="17860" y="151805"/>
                </a:lnTo>
                <a:lnTo>
                  <a:pt x="8930" y="133945"/>
                </a:lnTo>
                <a:lnTo>
                  <a:pt x="8930" y="116086"/>
                </a:lnTo>
                <a:lnTo>
                  <a:pt x="17860" y="98227"/>
                </a:lnTo>
                <a:lnTo>
                  <a:pt x="17860" y="80367"/>
                </a:lnTo>
                <a:lnTo>
                  <a:pt x="26789" y="71437"/>
                </a:lnTo>
                <a:lnTo>
                  <a:pt x="26789" y="53578"/>
                </a:lnTo>
                <a:lnTo>
                  <a:pt x="35719" y="44648"/>
                </a:lnTo>
                <a:lnTo>
                  <a:pt x="53578" y="35719"/>
                </a:lnTo>
                <a:lnTo>
                  <a:pt x="62508" y="26789"/>
                </a:lnTo>
                <a:lnTo>
                  <a:pt x="80368" y="17859"/>
                </a:lnTo>
                <a:lnTo>
                  <a:pt x="89297" y="8930"/>
                </a:lnTo>
                <a:lnTo>
                  <a:pt x="107157" y="8930"/>
                </a:lnTo>
                <a:lnTo>
                  <a:pt x="116086" y="0"/>
                </a:lnTo>
                <a:lnTo>
                  <a:pt x="133946" y="0"/>
                </a:lnTo>
                <a:lnTo>
                  <a:pt x="142875" y="0"/>
                </a:lnTo>
                <a:lnTo>
                  <a:pt x="160735" y="0"/>
                </a:lnTo>
                <a:lnTo>
                  <a:pt x="169664" y="0"/>
                </a:lnTo>
                <a:lnTo>
                  <a:pt x="178594" y="8930"/>
                </a:lnTo>
                <a:lnTo>
                  <a:pt x="187524" y="8930"/>
                </a:lnTo>
                <a:lnTo>
                  <a:pt x="196453" y="17859"/>
                </a:lnTo>
                <a:lnTo>
                  <a:pt x="205383" y="26789"/>
                </a:lnTo>
                <a:lnTo>
                  <a:pt x="205383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Freeform 184"/>
          <p:cNvSpPr/>
          <p:nvPr/>
        </p:nvSpPr>
        <p:spPr>
          <a:xfrm>
            <a:off x="3973711" y="616148"/>
            <a:ext cx="205384" cy="26791"/>
          </a:xfrm>
          <a:custGeom>
            <a:avLst/>
            <a:gdLst/>
            <a:ahLst/>
            <a:cxnLst/>
            <a:rect l="0" t="0" r="0" b="0"/>
            <a:pathLst>
              <a:path w="205384" h="26791">
                <a:moveTo>
                  <a:pt x="0" y="26790"/>
                </a:moveTo>
                <a:lnTo>
                  <a:pt x="0" y="26790"/>
                </a:lnTo>
                <a:lnTo>
                  <a:pt x="0" y="26790"/>
                </a:lnTo>
                <a:lnTo>
                  <a:pt x="8930" y="26790"/>
                </a:lnTo>
                <a:lnTo>
                  <a:pt x="17859" y="26790"/>
                </a:lnTo>
                <a:lnTo>
                  <a:pt x="26789" y="26790"/>
                </a:lnTo>
                <a:lnTo>
                  <a:pt x="44648" y="26790"/>
                </a:lnTo>
                <a:lnTo>
                  <a:pt x="53578" y="26790"/>
                </a:lnTo>
                <a:lnTo>
                  <a:pt x="71437" y="17860"/>
                </a:lnTo>
                <a:lnTo>
                  <a:pt x="89297" y="17860"/>
                </a:lnTo>
                <a:lnTo>
                  <a:pt x="116086" y="8930"/>
                </a:lnTo>
                <a:lnTo>
                  <a:pt x="133945" y="8930"/>
                </a:lnTo>
                <a:lnTo>
                  <a:pt x="151805" y="8930"/>
                </a:lnTo>
                <a:lnTo>
                  <a:pt x="169664" y="0"/>
                </a:lnTo>
                <a:lnTo>
                  <a:pt x="178594" y="0"/>
                </a:lnTo>
                <a:lnTo>
                  <a:pt x="205383" y="0"/>
                </a:lnTo>
                <a:lnTo>
                  <a:pt x="20538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Freeform 185"/>
          <p:cNvSpPr/>
          <p:nvPr/>
        </p:nvSpPr>
        <p:spPr>
          <a:xfrm>
            <a:off x="4268391" y="526852"/>
            <a:ext cx="232173" cy="303610"/>
          </a:xfrm>
          <a:custGeom>
            <a:avLst/>
            <a:gdLst/>
            <a:ahLst/>
            <a:cxnLst/>
            <a:rect l="0" t="0" r="0" b="0"/>
            <a:pathLst>
              <a:path w="232173" h="303610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8929"/>
                </a:lnTo>
                <a:lnTo>
                  <a:pt x="53578" y="8929"/>
                </a:lnTo>
                <a:lnTo>
                  <a:pt x="53578" y="26789"/>
                </a:lnTo>
                <a:lnTo>
                  <a:pt x="53578" y="35718"/>
                </a:lnTo>
                <a:lnTo>
                  <a:pt x="53578" y="35718"/>
                </a:lnTo>
                <a:lnTo>
                  <a:pt x="53578" y="53578"/>
                </a:lnTo>
                <a:lnTo>
                  <a:pt x="53578" y="62507"/>
                </a:lnTo>
                <a:lnTo>
                  <a:pt x="53578" y="71437"/>
                </a:lnTo>
                <a:lnTo>
                  <a:pt x="53578" y="89296"/>
                </a:lnTo>
                <a:lnTo>
                  <a:pt x="53578" y="98226"/>
                </a:lnTo>
                <a:lnTo>
                  <a:pt x="53578" y="107156"/>
                </a:lnTo>
                <a:lnTo>
                  <a:pt x="53578" y="125015"/>
                </a:lnTo>
                <a:lnTo>
                  <a:pt x="53578" y="133945"/>
                </a:lnTo>
                <a:lnTo>
                  <a:pt x="53578" y="142875"/>
                </a:lnTo>
                <a:lnTo>
                  <a:pt x="53578" y="151804"/>
                </a:lnTo>
                <a:lnTo>
                  <a:pt x="62507" y="160734"/>
                </a:lnTo>
                <a:lnTo>
                  <a:pt x="71437" y="169664"/>
                </a:lnTo>
                <a:lnTo>
                  <a:pt x="71437" y="169664"/>
                </a:lnTo>
                <a:lnTo>
                  <a:pt x="80367" y="178593"/>
                </a:lnTo>
                <a:lnTo>
                  <a:pt x="89297" y="178593"/>
                </a:lnTo>
                <a:lnTo>
                  <a:pt x="107156" y="178593"/>
                </a:lnTo>
                <a:lnTo>
                  <a:pt x="116086" y="178593"/>
                </a:lnTo>
                <a:lnTo>
                  <a:pt x="125015" y="178593"/>
                </a:lnTo>
                <a:lnTo>
                  <a:pt x="133945" y="169664"/>
                </a:lnTo>
                <a:lnTo>
                  <a:pt x="142875" y="169664"/>
                </a:lnTo>
                <a:lnTo>
                  <a:pt x="160734" y="169664"/>
                </a:lnTo>
                <a:lnTo>
                  <a:pt x="169664" y="160734"/>
                </a:lnTo>
                <a:lnTo>
                  <a:pt x="178593" y="151804"/>
                </a:lnTo>
                <a:lnTo>
                  <a:pt x="178593" y="142875"/>
                </a:lnTo>
                <a:lnTo>
                  <a:pt x="187523" y="133945"/>
                </a:lnTo>
                <a:lnTo>
                  <a:pt x="196453" y="125015"/>
                </a:lnTo>
                <a:lnTo>
                  <a:pt x="196453" y="116086"/>
                </a:lnTo>
                <a:lnTo>
                  <a:pt x="196453" y="107156"/>
                </a:lnTo>
                <a:lnTo>
                  <a:pt x="196453" y="98226"/>
                </a:lnTo>
                <a:lnTo>
                  <a:pt x="196453" y="89296"/>
                </a:lnTo>
                <a:lnTo>
                  <a:pt x="196453" y="80367"/>
                </a:lnTo>
                <a:lnTo>
                  <a:pt x="196453" y="71437"/>
                </a:lnTo>
                <a:lnTo>
                  <a:pt x="196453" y="62507"/>
                </a:lnTo>
                <a:lnTo>
                  <a:pt x="187523" y="62507"/>
                </a:lnTo>
                <a:lnTo>
                  <a:pt x="187523" y="53578"/>
                </a:lnTo>
                <a:lnTo>
                  <a:pt x="187523" y="53578"/>
                </a:lnTo>
                <a:lnTo>
                  <a:pt x="187523" y="53578"/>
                </a:lnTo>
                <a:lnTo>
                  <a:pt x="187523" y="53578"/>
                </a:lnTo>
                <a:lnTo>
                  <a:pt x="187523" y="53578"/>
                </a:lnTo>
                <a:lnTo>
                  <a:pt x="187523" y="62507"/>
                </a:lnTo>
                <a:lnTo>
                  <a:pt x="187523" y="62507"/>
                </a:lnTo>
                <a:lnTo>
                  <a:pt x="187523" y="71437"/>
                </a:lnTo>
                <a:lnTo>
                  <a:pt x="196453" y="80367"/>
                </a:lnTo>
                <a:lnTo>
                  <a:pt x="196453" y="89296"/>
                </a:lnTo>
                <a:lnTo>
                  <a:pt x="205382" y="98226"/>
                </a:lnTo>
                <a:lnTo>
                  <a:pt x="205382" y="107156"/>
                </a:lnTo>
                <a:lnTo>
                  <a:pt x="214312" y="125015"/>
                </a:lnTo>
                <a:lnTo>
                  <a:pt x="214312" y="133945"/>
                </a:lnTo>
                <a:lnTo>
                  <a:pt x="223242" y="142875"/>
                </a:lnTo>
                <a:lnTo>
                  <a:pt x="223242" y="160734"/>
                </a:lnTo>
                <a:lnTo>
                  <a:pt x="232172" y="169664"/>
                </a:lnTo>
                <a:lnTo>
                  <a:pt x="232172" y="187523"/>
                </a:lnTo>
                <a:lnTo>
                  <a:pt x="232172" y="196453"/>
                </a:lnTo>
                <a:lnTo>
                  <a:pt x="232172" y="214312"/>
                </a:lnTo>
                <a:lnTo>
                  <a:pt x="232172" y="223242"/>
                </a:lnTo>
                <a:lnTo>
                  <a:pt x="232172" y="232171"/>
                </a:lnTo>
                <a:lnTo>
                  <a:pt x="232172" y="250031"/>
                </a:lnTo>
                <a:lnTo>
                  <a:pt x="223242" y="258960"/>
                </a:lnTo>
                <a:lnTo>
                  <a:pt x="223242" y="267890"/>
                </a:lnTo>
                <a:lnTo>
                  <a:pt x="214312" y="267890"/>
                </a:lnTo>
                <a:lnTo>
                  <a:pt x="205382" y="276820"/>
                </a:lnTo>
                <a:lnTo>
                  <a:pt x="196453" y="285749"/>
                </a:lnTo>
                <a:lnTo>
                  <a:pt x="178593" y="294679"/>
                </a:lnTo>
                <a:lnTo>
                  <a:pt x="160734" y="303609"/>
                </a:lnTo>
                <a:lnTo>
                  <a:pt x="142875" y="303609"/>
                </a:lnTo>
                <a:lnTo>
                  <a:pt x="125015" y="303609"/>
                </a:lnTo>
                <a:lnTo>
                  <a:pt x="107156" y="303609"/>
                </a:lnTo>
                <a:lnTo>
                  <a:pt x="89297" y="303609"/>
                </a:lnTo>
                <a:lnTo>
                  <a:pt x="71437" y="303609"/>
                </a:lnTo>
                <a:lnTo>
                  <a:pt x="53578" y="303609"/>
                </a:lnTo>
                <a:lnTo>
                  <a:pt x="35718" y="303609"/>
                </a:lnTo>
                <a:lnTo>
                  <a:pt x="26789" y="294679"/>
                </a:lnTo>
                <a:lnTo>
                  <a:pt x="17859" y="294679"/>
                </a:lnTo>
                <a:lnTo>
                  <a:pt x="0" y="285749"/>
                </a:lnTo>
                <a:lnTo>
                  <a:pt x="0" y="2857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Freeform 186"/>
          <p:cNvSpPr/>
          <p:nvPr/>
        </p:nvSpPr>
        <p:spPr>
          <a:xfrm>
            <a:off x="4563070" y="562570"/>
            <a:ext cx="142876" cy="142876"/>
          </a:xfrm>
          <a:custGeom>
            <a:avLst/>
            <a:gdLst/>
            <a:ahLst/>
            <a:cxnLst/>
            <a:rect l="0" t="0" r="0" b="0"/>
            <a:pathLst>
              <a:path w="142876" h="142876">
                <a:moveTo>
                  <a:pt x="35719" y="17860"/>
                </a:moveTo>
                <a:lnTo>
                  <a:pt x="35719" y="8930"/>
                </a:lnTo>
                <a:lnTo>
                  <a:pt x="44649" y="8930"/>
                </a:lnTo>
                <a:lnTo>
                  <a:pt x="53578" y="0"/>
                </a:lnTo>
                <a:lnTo>
                  <a:pt x="5357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8930"/>
                </a:lnTo>
                <a:lnTo>
                  <a:pt x="53578" y="8930"/>
                </a:lnTo>
                <a:lnTo>
                  <a:pt x="44649" y="17860"/>
                </a:lnTo>
                <a:lnTo>
                  <a:pt x="35719" y="26789"/>
                </a:lnTo>
                <a:lnTo>
                  <a:pt x="35719" y="35719"/>
                </a:lnTo>
                <a:lnTo>
                  <a:pt x="26789" y="44649"/>
                </a:lnTo>
                <a:lnTo>
                  <a:pt x="17860" y="53578"/>
                </a:lnTo>
                <a:lnTo>
                  <a:pt x="8930" y="62508"/>
                </a:lnTo>
                <a:lnTo>
                  <a:pt x="8930" y="71438"/>
                </a:lnTo>
                <a:lnTo>
                  <a:pt x="0" y="89297"/>
                </a:lnTo>
                <a:lnTo>
                  <a:pt x="0" y="98227"/>
                </a:lnTo>
                <a:lnTo>
                  <a:pt x="0" y="107157"/>
                </a:lnTo>
                <a:lnTo>
                  <a:pt x="0" y="116086"/>
                </a:lnTo>
                <a:lnTo>
                  <a:pt x="0" y="125016"/>
                </a:lnTo>
                <a:lnTo>
                  <a:pt x="8930" y="133946"/>
                </a:lnTo>
                <a:lnTo>
                  <a:pt x="8930" y="133946"/>
                </a:lnTo>
                <a:lnTo>
                  <a:pt x="17860" y="142875"/>
                </a:lnTo>
                <a:lnTo>
                  <a:pt x="26789" y="142875"/>
                </a:lnTo>
                <a:lnTo>
                  <a:pt x="35719" y="142875"/>
                </a:lnTo>
                <a:lnTo>
                  <a:pt x="44649" y="142875"/>
                </a:lnTo>
                <a:lnTo>
                  <a:pt x="62508" y="142875"/>
                </a:lnTo>
                <a:lnTo>
                  <a:pt x="71438" y="142875"/>
                </a:lnTo>
                <a:lnTo>
                  <a:pt x="89297" y="133946"/>
                </a:lnTo>
                <a:lnTo>
                  <a:pt x="98227" y="133946"/>
                </a:lnTo>
                <a:lnTo>
                  <a:pt x="107157" y="125016"/>
                </a:lnTo>
                <a:lnTo>
                  <a:pt x="125016" y="116086"/>
                </a:lnTo>
                <a:lnTo>
                  <a:pt x="133946" y="107157"/>
                </a:lnTo>
                <a:lnTo>
                  <a:pt x="142875" y="98227"/>
                </a:lnTo>
                <a:lnTo>
                  <a:pt x="142875" y="89297"/>
                </a:lnTo>
                <a:lnTo>
                  <a:pt x="142875" y="80368"/>
                </a:lnTo>
                <a:lnTo>
                  <a:pt x="142875" y="71438"/>
                </a:lnTo>
                <a:lnTo>
                  <a:pt x="142875" y="62508"/>
                </a:lnTo>
                <a:lnTo>
                  <a:pt x="142875" y="53578"/>
                </a:lnTo>
                <a:lnTo>
                  <a:pt x="133946" y="44649"/>
                </a:lnTo>
                <a:lnTo>
                  <a:pt x="125016" y="35719"/>
                </a:lnTo>
                <a:lnTo>
                  <a:pt x="116086" y="26789"/>
                </a:lnTo>
                <a:lnTo>
                  <a:pt x="107157" y="26789"/>
                </a:lnTo>
                <a:lnTo>
                  <a:pt x="98227" y="26789"/>
                </a:lnTo>
                <a:lnTo>
                  <a:pt x="89297" y="26789"/>
                </a:lnTo>
                <a:lnTo>
                  <a:pt x="71438" y="17860"/>
                </a:lnTo>
                <a:lnTo>
                  <a:pt x="71438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Freeform 187"/>
          <p:cNvSpPr/>
          <p:nvPr/>
        </p:nvSpPr>
        <p:spPr>
          <a:xfrm>
            <a:off x="4732734" y="562570"/>
            <a:ext cx="169665" cy="160736"/>
          </a:xfrm>
          <a:custGeom>
            <a:avLst/>
            <a:gdLst/>
            <a:ahLst/>
            <a:cxnLst/>
            <a:rect l="0" t="0" r="0" b="0"/>
            <a:pathLst>
              <a:path w="169665" h="160736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53578"/>
                </a:lnTo>
                <a:lnTo>
                  <a:pt x="0" y="71438"/>
                </a:lnTo>
                <a:lnTo>
                  <a:pt x="0" y="80368"/>
                </a:lnTo>
                <a:lnTo>
                  <a:pt x="0" y="98227"/>
                </a:lnTo>
                <a:lnTo>
                  <a:pt x="0" y="107157"/>
                </a:lnTo>
                <a:lnTo>
                  <a:pt x="0" y="116086"/>
                </a:lnTo>
                <a:lnTo>
                  <a:pt x="0" y="125016"/>
                </a:lnTo>
                <a:lnTo>
                  <a:pt x="8930" y="133946"/>
                </a:lnTo>
                <a:lnTo>
                  <a:pt x="8930" y="142875"/>
                </a:lnTo>
                <a:lnTo>
                  <a:pt x="17860" y="142875"/>
                </a:lnTo>
                <a:lnTo>
                  <a:pt x="26789" y="151805"/>
                </a:lnTo>
                <a:lnTo>
                  <a:pt x="35719" y="151805"/>
                </a:lnTo>
                <a:lnTo>
                  <a:pt x="44649" y="160735"/>
                </a:lnTo>
                <a:lnTo>
                  <a:pt x="62508" y="160735"/>
                </a:lnTo>
                <a:lnTo>
                  <a:pt x="71438" y="160735"/>
                </a:lnTo>
                <a:lnTo>
                  <a:pt x="89297" y="151805"/>
                </a:lnTo>
                <a:lnTo>
                  <a:pt x="98227" y="151805"/>
                </a:lnTo>
                <a:lnTo>
                  <a:pt x="116086" y="151805"/>
                </a:lnTo>
                <a:lnTo>
                  <a:pt x="125016" y="142875"/>
                </a:lnTo>
                <a:lnTo>
                  <a:pt x="133946" y="133946"/>
                </a:lnTo>
                <a:lnTo>
                  <a:pt x="142875" y="133946"/>
                </a:lnTo>
                <a:lnTo>
                  <a:pt x="151805" y="125016"/>
                </a:lnTo>
                <a:lnTo>
                  <a:pt x="160735" y="116086"/>
                </a:lnTo>
                <a:lnTo>
                  <a:pt x="169664" y="98227"/>
                </a:lnTo>
                <a:lnTo>
                  <a:pt x="169664" y="89297"/>
                </a:lnTo>
                <a:lnTo>
                  <a:pt x="169664" y="80368"/>
                </a:lnTo>
                <a:lnTo>
                  <a:pt x="169664" y="71438"/>
                </a:lnTo>
                <a:lnTo>
                  <a:pt x="169664" y="62508"/>
                </a:lnTo>
                <a:lnTo>
                  <a:pt x="160735" y="53578"/>
                </a:lnTo>
                <a:lnTo>
                  <a:pt x="160735" y="44649"/>
                </a:lnTo>
                <a:lnTo>
                  <a:pt x="151805" y="44649"/>
                </a:lnTo>
                <a:lnTo>
                  <a:pt x="151805" y="35719"/>
                </a:lnTo>
                <a:lnTo>
                  <a:pt x="142875" y="35719"/>
                </a:lnTo>
                <a:lnTo>
                  <a:pt x="133946" y="26789"/>
                </a:lnTo>
                <a:lnTo>
                  <a:pt x="133946" y="26789"/>
                </a:lnTo>
                <a:lnTo>
                  <a:pt x="125016" y="26789"/>
                </a:lnTo>
                <a:lnTo>
                  <a:pt x="116086" y="26789"/>
                </a:lnTo>
                <a:lnTo>
                  <a:pt x="116086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Freeform 188"/>
          <p:cNvSpPr/>
          <p:nvPr/>
        </p:nvSpPr>
        <p:spPr>
          <a:xfrm>
            <a:off x="5125641" y="419695"/>
            <a:ext cx="267891" cy="276822"/>
          </a:xfrm>
          <a:custGeom>
            <a:avLst/>
            <a:gdLst/>
            <a:ahLst/>
            <a:cxnLst/>
            <a:rect l="0" t="0" r="0" b="0"/>
            <a:pathLst>
              <a:path w="267891" h="276822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29" y="17860"/>
                </a:lnTo>
                <a:lnTo>
                  <a:pt x="8929" y="26789"/>
                </a:lnTo>
                <a:lnTo>
                  <a:pt x="17859" y="44649"/>
                </a:lnTo>
                <a:lnTo>
                  <a:pt x="17859" y="53578"/>
                </a:lnTo>
                <a:lnTo>
                  <a:pt x="26789" y="71438"/>
                </a:lnTo>
                <a:lnTo>
                  <a:pt x="26789" y="89297"/>
                </a:lnTo>
                <a:lnTo>
                  <a:pt x="35718" y="107157"/>
                </a:lnTo>
                <a:lnTo>
                  <a:pt x="35718" y="125016"/>
                </a:lnTo>
                <a:lnTo>
                  <a:pt x="35718" y="133946"/>
                </a:lnTo>
                <a:lnTo>
                  <a:pt x="44648" y="151805"/>
                </a:lnTo>
                <a:lnTo>
                  <a:pt x="44648" y="169664"/>
                </a:lnTo>
                <a:lnTo>
                  <a:pt x="44648" y="187524"/>
                </a:lnTo>
                <a:lnTo>
                  <a:pt x="44648" y="196453"/>
                </a:lnTo>
                <a:lnTo>
                  <a:pt x="44648" y="214313"/>
                </a:lnTo>
                <a:lnTo>
                  <a:pt x="44648" y="223243"/>
                </a:lnTo>
                <a:lnTo>
                  <a:pt x="44648" y="232172"/>
                </a:lnTo>
                <a:lnTo>
                  <a:pt x="44648" y="241102"/>
                </a:lnTo>
                <a:lnTo>
                  <a:pt x="44648" y="250032"/>
                </a:lnTo>
                <a:lnTo>
                  <a:pt x="44648" y="250032"/>
                </a:lnTo>
                <a:lnTo>
                  <a:pt x="44648" y="258961"/>
                </a:lnTo>
                <a:lnTo>
                  <a:pt x="44648" y="258961"/>
                </a:lnTo>
                <a:lnTo>
                  <a:pt x="44648" y="258961"/>
                </a:lnTo>
                <a:lnTo>
                  <a:pt x="35718" y="258961"/>
                </a:lnTo>
                <a:lnTo>
                  <a:pt x="35718" y="250032"/>
                </a:lnTo>
                <a:lnTo>
                  <a:pt x="35718" y="250032"/>
                </a:lnTo>
                <a:lnTo>
                  <a:pt x="35718" y="241102"/>
                </a:lnTo>
                <a:lnTo>
                  <a:pt x="35718" y="241102"/>
                </a:lnTo>
                <a:lnTo>
                  <a:pt x="35718" y="223243"/>
                </a:lnTo>
                <a:lnTo>
                  <a:pt x="26789" y="214313"/>
                </a:lnTo>
                <a:lnTo>
                  <a:pt x="26789" y="205383"/>
                </a:lnTo>
                <a:lnTo>
                  <a:pt x="35718" y="196453"/>
                </a:lnTo>
                <a:lnTo>
                  <a:pt x="35718" y="178594"/>
                </a:lnTo>
                <a:lnTo>
                  <a:pt x="35718" y="169664"/>
                </a:lnTo>
                <a:lnTo>
                  <a:pt x="35718" y="151805"/>
                </a:lnTo>
                <a:lnTo>
                  <a:pt x="35718" y="142875"/>
                </a:lnTo>
                <a:lnTo>
                  <a:pt x="44648" y="133946"/>
                </a:lnTo>
                <a:lnTo>
                  <a:pt x="53578" y="125016"/>
                </a:lnTo>
                <a:lnTo>
                  <a:pt x="53578" y="116086"/>
                </a:lnTo>
                <a:lnTo>
                  <a:pt x="62507" y="107157"/>
                </a:lnTo>
                <a:lnTo>
                  <a:pt x="71437" y="98227"/>
                </a:lnTo>
                <a:lnTo>
                  <a:pt x="89297" y="98227"/>
                </a:lnTo>
                <a:lnTo>
                  <a:pt x="98226" y="89297"/>
                </a:lnTo>
                <a:lnTo>
                  <a:pt x="116086" y="89297"/>
                </a:lnTo>
                <a:lnTo>
                  <a:pt x="125015" y="89297"/>
                </a:lnTo>
                <a:lnTo>
                  <a:pt x="142875" y="98227"/>
                </a:lnTo>
                <a:lnTo>
                  <a:pt x="151804" y="98227"/>
                </a:lnTo>
                <a:lnTo>
                  <a:pt x="169664" y="107157"/>
                </a:lnTo>
                <a:lnTo>
                  <a:pt x="187523" y="116086"/>
                </a:lnTo>
                <a:lnTo>
                  <a:pt x="196453" y="125016"/>
                </a:lnTo>
                <a:lnTo>
                  <a:pt x="214312" y="133946"/>
                </a:lnTo>
                <a:lnTo>
                  <a:pt x="223242" y="151805"/>
                </a:lnTo>
                <a:lnTo>
                  <a:pt x="232172" y="160735"/>
                </a:lnTo>
                <a:lnTo>
                  <a:pt x="241101" y="169664"/>
                </a:lnTo>
                <a:lnTo>
                  <a:pt x="250031" y="187524"/>
                </a:lnTo>
                <a:lnTo>
                  <a:pt x="250031" y="196453"/>
                </a:lnTo>
                <a:lnTo>
                  <a:pt x="258961" y="214313"/>
                </a:lnTo>
                <a:lnTo>
                  <a:pt x="258961" y="223243"/>
                </a:lnTo>
                <a:lnTo>
                  <a:pt x="258961" y="232172"/>
                </a:lnTo>
                <a:lnTo>
                  <a:pt x="258961" y="250032"/>
                </a:lnTo>
                <a:lnTo>
                  <a:pt x="267890" y="258961"/>
                </a:lnTo>
                <a:lnTo>
                  <a:pt x="267890" y="258961"/>
                </a:lnTo>
                <a:lnTo>
                  <a:pt x="267890" y="276821"/>
                </a:lnTo>
                <a:lnTo>
                  <a:pt x="267890" y="27682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Freeform 189"/>
          <p:cNvSpPr/>
          <p:nvPr/>
        </p:nvSpPr>
        <p:spPr>
          <a:xfrm>
            <a:off x="5420320" y="526852"/>
            <a:ext cx="250033" cy="187524"/>
          </a:xfrm>
          <a:custGeom>
            <a:avLst/>
            <a:gdLst/>
            <a:ahLst/>
            <a:cxnLst/>
            <a:rect l="0" t="0" r="0" b="0"/>
            <a:pathLst>
              <a:path w="250033" h="187524">
                <a:moveTo>
                  <a:pt x="116086" y="17859"/>
                </a:moveTo>
                <a:lnTo>
                  <a:pt x="116086" y="17859"/>
                </a:lnTo>
                <a:lnTo>
                  <a:pt x="107157" y="8929"/>
                </a:lnTo>
                <a:lnTo>
                  <a:pt x="98227" y="8929"/>
                </a:lnTo>
                <a:lnTo>
                  <a:pt x="98227" y="0"/>
                </a:lnTo>
                <a:lnTo>
                  <a:pt x="89297" y="8929"/>
                </a:lnTo>
                <a:lnTo>
                  <a:pt x="71438" y="8929"/>
                </a:lnTo>
                <a:lnTo>
                  <a:pt x="62508" y="8929"/>
                </a:lnTo>
                <a:lnTo>
                  <a:pt x="53578" y="17859"/>
                </a:lnTo>
                <a:lnTo>
                  <a:pt x="44649" y="26789"/>
                </a:lnTo>
                <a:lnTo>
                  <a:pt x="35719" y="35718"/>
                </a:lnTo>
                <a:lnTo>
                  <a:pt x="26789" y="44648"/>
                </a:lnTo>
                <a:lnTo>
                  <a:pt x="17860" y="53578"/>
                </a:lnTo>
                <a:lnTo>
                  <a:pt x="8930" y="62507"/>
                </a:lnTo>
                <a:lnTo>
                  <a:pt x="0" y="71437"/>
                </a:lnTo>
                <a:lnTo>
                  <a:pt x="0" y="89296"/>
                </a:lnTo>
                <a:lnTo>
                  <a:pt x="0" y="98226"/>
                </a:lnTo>
                <a:lnTo>
                  <a:pt x="0" y="107156"/>
                </a:lnTo>
                <a:lnTo>
                  <a:pt x="0" y="116086"/>
                </a:lnTo>
                <a:lnTo>
                  <a:pt x="0" y="125015"/>
                </a:lnTo>
                <a:lnTo>
                  <a:pt x="8930" y="133945"/>
                </a:lnTo>
                <a:lnTo>
                  <a:pt x="8930" y="133945"/>
                </a:lnTo>
                <a:lnTo>
                  <a:pt x="17860" y="142875"/>
                </a:lnTo>
                <a:lnTo>
                  <a:pt x="26789" y="142875"/>
                </a:lnTo>
                <a:lnTo>
                  <a:pt x="35719" y="151804"/>
                </a:lnTo>
                <a:lnTo>
                  <a:pt x="53578" y="151804"/>
                </a:lnTo>
                <a:lnTo>
                  <a:pt x="62508" y="151804"/>
                </a:lnTo>
                <a:lnTo>
                  <a:pt x="71438" y="142875"/>
                </a:lnTo>
                <a:lnTo>
                  <a:pt x="80368" y="142875"/>
                </a:lnTo>
                <a:lnTo>
                  <a:pt x="89297" y="142875"/>
                </a:lnTo>
                <a:lnTo>
                  <a:pt x="98227" y="133945"/>
                </a:lnTo>
                <a:lnTo>
                  <a:pt x="107157" y="133945"/>
                </a:lnTo>
                <a:lnTo>
                  <a:pt x="116086" y="125015"/>
                </a:lnTo>
                <a:lnTo>
                  <a:pt x="125016" y="116086"/>
                </a:lnTo>
                <a:lnTo>
                  <a:pt x="125016" y="107156"/>
                </a:lnTo>
                <a:lnTo>
                  <a:pt x="133946" y="98226"/>
                </a:lnTo>
                <a:lnTo>
                  <a:pt x="133946" y="89296"/>
                </a:lnTo>
                <a:lnTo>
                  <a:pt x="133946" y="80367"/>
                </a:lnTo>
                <a:lnTo>
                  <a:pt x="133946" y="80367"/>
                </a:lnTo>
                <a:lnTo>
                  <a:pt x="133946" y="71437"/>
                </a:lnTo>
                <a:lnTo>
                  <a:pt x="133946" y="62507"/>
                </a:lnTo>
                <a:lnTo>
                  <a:pt x="133946" y="62507"/>
                </a:lnTo>
                <a:lnTo>
                  <a:pt x="133946" y="53578"/>
                </a:lnTo>
                <a:lnTo>
                  <a:pt x="125016" y="44648"/>
                </a:lnTo>
                <a:lnTo>
                  <a:pt x="125016" y="44648"/>
                </a:lnTo>
                <a:lnTo>
                  <a:pt x="125016" y="44648"/>
                </a:lnTo>
                <a:lnTo>
                  <a:pt x="125016" y="44648"/>
                </a:lnTo>
                <a:lnTo>
                  <a:pt x="125016" y="44648"/>
                </a:lnTo>
                <a:lnTo>
                  <a:pt x="133946" y="53578"/>
                </a:lnTo>
                <a:lnTo>
                  <a:pt x="133946" y="53578"/>
                </a:lnTo>
                <a:lnTo>
                  <a:pt x="133946" y="62507"/>
                </a:lnTo>
                <a:lnTo>
                  <a:pt x="142875" y="62507"/>
                </a:lnTo>
                <a:lnTo>
                  <a:pt x="142875" y="71437"/>
                </a:lnTo>
                <a:lnTo>
                  <a:pt x="151805" y="80367"/>
                </a:lnTo>
                <a:lnTo>
                  <a:pt x="160735" y="89296"/>
                </a:lnTo>
                <a:lnTo>
                  <a:pt x="169664" y="107156"/>
                </a:lnTo>
                <a:lnTo>
                  <a:pt x="178594" y="116086"/>
                </a:lnTo>
                <a:lnTo>
                  <a:pt x="178594" y="125015"/>
                </a:lnTo>
                <a:lnTo>
                  <a:pt x="196453" y="133945"/>
                </a:lnTo>
                <a:lnTo>
                  <a:pt x="205383" y="142875"/>
                </a:lnTo>
                <a:lnTo>
                  <a:pt x="205383" y="151804"/>
                </a:lnTo>
                <a:lnTo>
                  <a:pt x="214313" y="160734"/>
                </a:lnTo>
                <a:lnTo>
                  <a:pt x="223243" y="169664"/>
                </a:lnTo>
                <a:lnTo>
                  <a:pt x="232172" y="169664"/>
                </a:lnTo>
                <a:lnTo>
                  <a:pt x="250032" y="187523"/>
                </a:lnTo>
                <a:lnTo>
                  <a:pt x="250032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Freeform 190"/>
          <p:cNvSpPr/>
          <p:nvPr/>
        </p:nvSpPr>
        <p:spPr>
          <a:xfrm>
            <a:off x="5715000" y="508992"/>
            <a:ext cx="125017" cy="187525"/>
          </a:xfrm>
          <a:custGeom>
            <a:avLst/>
            <a:gdLst/>
            <a:ahLst/>
            <a:cxnLst/>
            <a:rect l="0" t="0" r="0" b="0"/>
            <a:pathLst>
              <a:path w="125017" h="187525">
                <a:moveTo>
                  <a:pt x="8930" y="8930"/>
                </a:moveTo>
                <a:lnTo>
                  <a:pt x="8930" y="8930"/>
                </a:lnTo>
                <a:lnTo>
                  <a:pt x="0" y="1786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53578"/>
                </a:lnTo>
                <a:lnTo>
                  <a:pt x="0" y="62508"/>
                </a:lnTo>
                <a:lnTo>
                  <a:pt x="0" y="80367"/>
                </a:lnTo>
                <a:lnTo>
                  <a:pt x="0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8930" y="133946"/>
                </a:lnTo>
                <a:lnTo>
                  <a:pt x="8930" y="142875"/>
                </a:lnTo>
                <a:lnTo>
                  <a:pt x="8930" y="151805"/>
                </a:lnTo>
                <a:lnTo>
                  <a:pt x="17859" y="160735"/>
                </a:lnTo>
                <a:lnTo>
                  <a:pt x="17859" y="169664"/>
                </a:lnTo>
                <a:lnTo>
                  <a:pt x="26789" y="178594"/>
                </a:lnTo>
                <a:lnTo>
                  <a:pt x="26789" y="187524"/>
                </a:lnTo>
                <a:lnTo>
                  <a:pt x="35719" y="187524"/>
                </a:lnTo>
                <a:lnTo>
                  <a:pt x="35719" y="187524"/>
                </a:lnTo>
                <a:lnTo>
                  <a:pt x="44648" y="187524"/>
                </a:lnTo>
                <a:lnTo>
                  <a:pt x="44648" y="187524"/>
                </a:lnTo>
                <a:lnTo>
                  <a:pt x="53578" y="187524"/>
                </a:lnTo>
                <a:lnTo>
                  <a:pt x="62508" y="187524"/>
                </a:lnTo>
                <a:lnTo>
                  <a:pt x="62508" y="178594"/>
                </a:lnTo>
                <a:lnTo>
                  <a:pt x="71438" y="169664"/>
                </a:lnTo>
                <a:lnTo>
                  <a:pt x="80367" y="160735"/>
                </a:lnTo>
                <a:lnTo>
                  <a:pt x="89297" y="151805"/>
                </a:lnTo>
                <a:lnTo>
                  <a:pt x="89297" y="133946"/>
                </a:lnTo>
                <a:lnTo>
                  <a:pt x="98227" y="125016"/>
                </a:lnTo>
                <a:lnTo>
                  <a:pt x="107156" y="107156"/>
                </a:lnTo>
                <a:lnTo>
                  <a:pt x="107156" y="98227"/>
                </a:lnTo>
                <a:lnTo>
                  <a:pt x="116086" y="80367"/>
                </a:lnTo>
                <a:lnTo>
                  <a:pt x="116086" y="71438"/>
                </a:lnTo>
                <a:lnTo>
                  <a:pt x="125016" y="53578"/>
                </a:lnTo>
                <a:lnTo>
                  <a:pt x="125016" y="44649"/>
                </a:lnTo>
                <a:lnTo>
                  <a:pt x="125016" y="35719"/>
                </a:lnTo>
                <a:lnTo>
                  <a:pt x="125016" y="26789"/>
                </a:lnTo>
                <a:lnTo>
                  <a:pt x="125016" y="17860"/>
                </a:lnTo>
                <a:lnTo>
                  <a:pt x="125016" y="8930"/>
                </a:lnTo>
                <a:lnTo>
                  <a:pt x="116086" y="893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Freeform 191"/>
          <p:cNvSpPr/>
          <p:nvPr/>
        </p:nvSpPr>
        <p:spPr>
          <a:xfrm>
            <a:off x="5875734" y="526852"/>
            <a:ext cx="151806" cy="133946"/>
          </a:xfrm>
          <a:custGeom>
            <a:avLst/>
            <a:gdLst/>
            <a:ahLst/>
            <a:cxnLst/>
            <a:rect l="0" t="0" r="0" b="0"/>
            <a:pathLst>
              <a:path w="151806" h="133946">
                <a:moveTo>
                  <a:pt x="80368" y="8929"/>
                </a:moveTo>
                <a:lnTo>
                  <a:pt x="89297" y="8929"/>
                </a:lnTo>
                <a:lnTo>
                  <a:pt x="89297" y="8929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89297" y="0"/>
                </a:lnTo>
                <a:lnTo>
                  <a:pt x="80368" y="8929"/>
                </a:lnTo>
                <a:lnTo>
                  <a:pt x="71438" y="8929"/>
                </a:lnTo>
                <a:lnTo>
                  <a:pt x="62508" y="8929"/>
                </a:lnTo>
                <a:lnTo>
                  <a:pt x="53579" y="17859"/>
                </a:lnTo>
                <a:lnTo>
                  <a:pt x="44649" y="17859"/>
                </a:lnTo>
                <a:lnTo>
                  <a:pt x="35719" y="26789"/>
                </a:lnTo>
                <a:lnTo>
                  <a:pt x="26789" y="35718"/>
                </a:lnTo>
                <a:lnTo>
                  <a:pt x="17860" y="35718"/>
                </a:lnTo>
                <a:lnTo>
                  <a:pt x="8930" y="44648"/>
                </a:lnTo>
                <a:lnTo>
                  <a:pt x="0" y="53578"/>
                </a:lnTo>
                <a:lnTo>
                  <a:pt x="0" y="62507"/>
                </a:lnTo>
                <a:lnTo>
                  <a:pt x="0" y="71437"/>
                </a:lnTo>
                <a:lnTo>
                  <a:pt x="0" y="80367"/>
                </a:lnTo>
                <a:lnTo>
                  <a:pt x="0" y="89296"/>
                </a:lnTo>
                <a:lnTo>
                  <a:pt x="8930" y="98226"/>
                </a:lnTo>
                <a:lnTo>
                  <a:pt x="17860" y="107156"/>
                </a:lnTo>
                <a:lnTo>
                  <a:pt x="26789" y="116086"/>
                </a:lnTo>
                <a:lnTo>
                  <a:pt x="35719" y="116086"/>
                </a:lnTo>
                <a:lnTo>
                  <a:pt x="53579" y="125015"/>
                </a:lnTo>
                <a:lnTo>
                  <a:pt x="71438" y="125015"/>
                </a:lnTo>
                <a:lnTo>
                  <a:pt x="80368" y="125015"/>
                </a:lnTo>
                <a:lnTo>
                  <a:pt x="98227" y="133945"/>
                </a:lnTo>
                <a:lnTo>
                  <a:pt x="116086" y="133945"/>
                </a:lnTo>
                <a:lnTo>
                  <a:pt x="125016" y="133945"/>
                </a:lnTo>
                <a:lnTo>
                  <a:pt x="151805" y="133945"/>
                </a:lnTo>
                <a:lnTo>
                  <a:pt x="151805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Freeform 192"/>
          <p:cNvSpPr/>
          <p:nvPr/>
        </p:nvSpPr>
        <p:spPr>
          <a:xfrm>
            <a:off x="5884664" y="562570"/>
            <a:ext cx="89298" cy="53579"/>
          </a:xfrm>
          <a:custGeom>
            <a:avLst/>
            <a:gdLst/>
            <a:ahLst/>
            <a:cxnLst/>
            <a:rect l="0" t="0" r="0" b="0"/>
            <a:pathLst>
              <a:path w="89298" h="53579">
                <a:moveTo>
                  <a:pt x="89297" y="0"/>
                </a:moveTo>
                <a:lnTo>
                  <a:pt x="89297" y="0"/>
                </a:lnTo>
                <a:lnTo>
                  <a:pt x="80367" y="0"/>
                </a:lnTo>
                <a:lnTo>
                  <a:pt x="80367" y="8930"/>
                </a:lnTo>
                <a:lnTo>
                  <a:pt x="71438" y="8930"/>
                </a:lnTo>
                <a:lnTo>
                  <a:pt x="62508" y="8930"/>
                </a:lnTo>
                <a:lnTo>
                  <a:pt x="53578" y="17860"/>
                </a:lnTo>
                <a:lnTo>
                  <a:pt x="44649" y="26789"/>
                </a:lnTo>
                <a:lnTo>
                  <a:pt x="35719" y="26789"/>
                </a:lnTo>
                <a:lnTo>
                  <a:pt x="26789" y="35719"/>
                </a:lnTo>
                <a:lnTo>
                  <a:pt x="17859" y="35719"/>
                </a:lnTo>
                <a:lnTo>
                  <a:pt x="17859" y="44649"/>
                </a:lnTo>
                <a:lnTo>
                  <a:pt x="0" y="53578"/>
                </a:lnTo>
                <a:lnTo>
                  <a:pt x="0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Freeform 193"/>
          <p:cNvSpPr/>
          <p:nvPr/>
        </p:nvSpPr>
        <p:spPr>
          <a:xfrm>
            <a:off x="6223992" y="383977"/>
            <a:ext cx="62509" cy="366118"/>
          </a:xfrm>
          <a:custGeom>
            <a:avLst/>
            <a:gdLst/>
            <a:ahLst/>
            <a:cxnLst/>
            <a:rect l="0" t="0" r="0" b="0"/>
            <a:pathLst>
              <a:path w="62509" h="366118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44648"/>
                </a:lnTo>
                <a:lnTo>
                  <a:pt x="0" y="62507"/>
                </a:lnTo>
                <a:lnTo>
                  <a:pt x="0" y="80367"/>
                </a:lnTo>
                <a:lnTo>
                  <a:pt x="0" y="98226"/>
                </a:lnTo>
                <a:lnTo>
                  <a:pt x="8930" y="116085"/>
                </a:lnTo>
                <a:lnTo>
                  <a:pt x="8930" y="133945"/>
                </a:lnTo>
                <a:lnTo>
                  <a:pt x="17860" y="160734"/>
                </a:lnTo>
                <a:lnTo>
                  <a:pt x="17860" y="178593"/>
                </a:lnTo>
                <a:lnTo>
                  <a:pt x="26789" y="196453"/>
                </a:lnTo>
                <a:lnTo>
                  <a:pt x="26789" y="214312"/>
                </a:lnTo>
                <a:lnTo>
                  <a:pt x="35719" y="232171"/>
                </a:lnTo>
                <a:lnTo>
                  <a:pt x="35719" y="250031"/>
                </a:lnTo>
                <a:lnTo>
                  <a:pt x="44649" y="267890"/>
                </a:lnTo>
                <a:lnTo>
                  <a:pt x="44649" y="285750"/>
                </a:lnTo>
                <a:lnTo>
                  <a:pt x="44649" y="294679"/>
                </a:lnTo>
                <a:lnTo>
                  <a:pt x="53578" y="312539"/>
                </a:lnTo>
                <a:lnTo>
                  <a:pt x="53578" y="321468"/>
                </a:lnTo>
                <a:lnTo>
                  <a:pt x="53578" y="330398"/>
                </a:lnTo>
                <a:lnTo>
                  <a:pt x="62508" y="339328"/>
                </a:lnTo>
                <a:lnTo>
                  <a:pt x="62508" y="348257"/>
                </a:lnTo>
                <a:lnTo>
                  <a:pt x="62508" y="366117"/>
                </a:lnTo>
                <a:lnTo>
                  <a:pt x="62508" y="36611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Freeform 194"/>
          <p:cNvSpPr/>
          <p:nvPr/>
        </p:nvSpPr>
        <p:spPr>
          <a:xfrm>
            <a:off x="6143625" y="571500"/>
            <a:ext cx="250032" cy="44649"/>
          </a:xfrm>
          <a:custGeom>
            <a:avLst/>
            <a:gdLst/>
            <a:ahLst/>
            <a:cxnLst/>
            <a:rect l="0" t="0" r="0" b="0"/>
            <a:pathLst>
              <a:path w="250032" h="44649">
                <a:moveTo>
                  <a:pt x="0" y="17859"/>
                </a:moveTo>
                <a:lnTo>
                  <a:pt x="8930" y="8930"/>
                </a:lnTo>
                <a:lnTo>
                  <a:pt x="8930" y="8930"/>
                </a:lnTo>
                <a:lnTo>
                  <a:pt x="17859" y="0"/>
                </a:lnTo>
                <a:lnTo>
                  <a:pt x="35719" y="0"/>
                </a:lnTo>
                <a:lnTo>
                  <a:pt x="44648" y="0"/>
                </a:lnTo>
                <a:lnTo>
                  <a:pt x="62508" y="0"/>
                </a:lnTo>
                <a:lnTo>
                  <a:pt x="80367" y="0"/>
                </a:lnTo>
                <a:lnTo>
                  <a:pt x="98227" y="8930"/>
                </a:lnTo>
                <a:lnTo>
                  <a:pt x="116086" y="8930"/>
                </a:lnTo>
                <a:lnTo>
                  <a:pt x="133945" y="8930"/>
                </a:lnTo>
                <a:lnTo>
                  <a:pt x="142875" y="17859"/>
                </a:lnTo>
                <a:lnTo>
                  <a:pt x="160734" y="17859"/>
                </a:lnTo>
                <a:lnTo>
                  <a:pt x="178594" y="26789"/>
                </a:lnTo>
                <a:lnTo>
                  <a:pt x="196453" y="26789"/>
                </a:lnTo>
                <a:lnTo>
                  <a:pt x="205383" y="26789"/>
                </a:lnTo>
                <a:lnTo>
                  <a:pt x="223242" y="35719"/>
                </a:lnTo>
                <a:lnTo>
                  <a:pt x="232172" y="35719"/>
                </a:lnTo>
                <a:lnTo>
                  <a:pt x="250031" y="44648"/>
                </a:lnTo>
                <a:lnTo>
                  <a:pt x="250031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Freeform 195"/>
          <p:cNvSpPr/>
          <p:nvPr/>
        </p:nvSpPr>
        <p:spPr>
          <a:xfrm>
            <a:off x="6402586" y="410766"/>
            <a:ext cx="330399" cy="267891"/>
          </a:xfrm>
          <a:custGeom>
            <a:avLst/>
            <a:gdLst/>
            <a:ahLst/>
            <a:cxnLst/>
            <a:rect l="0" t="0" r="0" b="0"/>
            <a:pathLst>
              <a:path w="330399" h="267891">
                <a:moveTo>
                  <a:pt x="0" y="8929"/>
                </a:move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17859" y="53578"/>
                </a:lnTo>
                <a:lnTo>
                  <a:pt x="17859" y="62507"/>
                </a:lnTo>
                <a:lnTo>
                  <a:pt x="26789" y="80367"/>
                </a:lnTo>
                <a:lnTo>
                  <a:pt x="35719" y="98226"/>
                </a:lnTo>
                <a:lnTo>
                  <a:pt x="44648" y="107156"/>
                </a:lnTo>
                <a:lnTo>
                  <a:pt x="44648" y="125015"/>
                </a:lnTo>
                <a:lnTo>
                  <a:pt x="53578" y="142875"/>
                </a:lnTo>
                <a:lnTo>
                  <a:pt x="62508" y="151804"/>
                </a:lnTo>
                <a:lnTo>
                  <a:pt x="71437" y="169664"/>
                </a:lnTo>
                <a:lnTo>
                  <a:pt x="71437" y="178593"/>
                </a:lnTo>
                <a:lnTo>
                  <a:pt x="80367" y="196453"/>
                </a:lnTo>
                <a:lnTo>
                  <a:pt x="80367" y="205382"/>
                </a:lnTo>
                <a:lnTo>
                  <a:pt x="89297" y="223242"/>
                </a:lnTo>
                <a:lnTo>
                  <a:pt x="98227" y="232172"/>
                </a:lnTo>
                <a:lnTo>
                  <a:pt x="98227" y="232172"/>
                </a:lnTo>
                <a:lnTo>
                  <a:pt x="107156" y="241101"/>
                </a:lnTo>
                <a:lnTo>
                  <a:pt x="107156" y="250031"/>
                </a:lnTo>
                <a:lnTo>
                  <a:pt x="107156" y="258961"/>
                </a:lnTo>
                <a:lnTo>
                  <a:pt x="116086" y="258961"/>
                </a:lnTo>
                <a:lnTo>
                  <a:pt x="116086" y="258961"/>
                </a:lnTo>
                <a:lnTo>
                  <a:pt x="116086" y="258961"/>
                </a:lnTo>
                <a:lnTo>
                  <a:pt x="116086" y="258961"/>
                </a:lnTo>
                <a:lnTo>
                  <a:pt x="116086" y="258961"/>
                </a:lnTo>
                <a:lnTo>
                  <a:pt x="107156" y="250031"/>
                </a:lnTo>
                <a:lnTo>
                  <a:pt x="107156" y="250031"/>
                </a:lnTo>
                <a:lnTo>
                  <a:pt x="98227" y="241101"/>
                </a:lnTo>
                <a:lnTo>
                  <a:pt x="89297" y="232172"/>
                </a:lnTo>
                <a:lnTo>
                  <a:pt x="80367" y="232172"/>
                </a:lnTo>
                <a:lnTo>
                  <a:pt x="71437" y="223242"/>
                </a:lnTo>
                <a:lnTo>
                  <a:pt x="62508" y="205382"/>
                </a:lnTo>
                <a:lnTo>
                  <a:pt x="44648" y="196453"/>
                </a:lnTo>
                <a:lnTo>
                  <a:pt x="35719" y="187523"/>
                </a:lnTo>
                <a:lnTo>
                  <a:pt x="35719" y="178593"/>
                </a:lnTo>
                <a:lnTo>
                  <a:pt x="26789" y="169664"/>
                </a:lnTo>
                <a:lnTo>
                  <a:pt x="26789" y="151804"/>
                </a:lnTo>
                <a:lnTo>
                  <a:pt x="26789" y="142875"/>
                </a:lnTo>
                <a:lnTo>
                  <a:pt x="26789" y="133945"/>
                </a:lnTo>
                <a:lnTo>
                  <a:pt x="35719" y="125015"/>
                </a:lnTo>
                <a:lnTo>
                  <a:pt x="44648" y="116086"/>
                </a:lnTo>
                <a:lnTo>
                  <a:pt x="53578" y="116086"/>
                </a:lnTo>
                <a:lnTo>
                  <a:pt x="71437" y="107156"/>
                </a:lnTo>
                <a:lnTo>
                  <a:pt x="80367" y="107156"/>
                </a:lnTo>
                <a:lnTo>
                  <a:pt x="98227" y="107156"/>
                </a:lnTo>
                <a:lnTo>
                  <a:pt x="116086" y="107156"/>
                </a:lnTo>
                <a:lnTo>
                  <a:pt x="133945" y="107156"/>
                </a:lnTo>
                <a:lnTo>
                  <a:pt x="151805" y="107156"/>
                </a:lnTo>
                <a:lnTo>
                  <a:pt x="169664" y="116086"/>
                </a:lnTo>
                <a:lnTo>
                  <a:pt x="187523" y="125015"/>
                </a:lnTo>
                <a:lnTo>
                  <a:pt x="205383" y="133945"/>
                </a:lnTo>
                <a:lnTo>
                  <a:pt x="223242" y="133945"/>
                </a:lnTo>
                <a:lnTo>
                  <a:pt x="232172" y="142875"/>
                </a:lnTo>
                <a:lnTo>
                  <a:pt x="250031" y="151804"/>
                </a:lnTo>
                <a:lnTo>
                  <a:pt x="258961" y="160734"/>
                </a:lnTo>
                <a:lnTo>
                  <a:pt x="267891" y="178593"/>
                </a:lnTo>
                <a:lnTo>
                  <a:pt x="276820" y="187523"/>
                </a:lnTo>
                <a:lnTo>
                  <a:pt x="285750" y="196453"/>
                </a:lnTo>
                <a:lnTo>
                  <a:pt x="294680" y="205382"/>
                </a:lnTo>
                <a:lnTo>
                  <a:pt x="303609" y="214312"/>
                </a:lnTo>
                <a:lnTo>
                  <a:pt x="312539" y="223242"/>
                </a:lnTo>
                <a:lnTo>
                  <a:pt x="312539" y="232172"/>
                </a:lnTo>
                <a:lnTo>
                  <a:pt x="321469" y="241101"/>
                </a:lnTo>
                <a:lnTo>
                  <a:pt x="321469" y="250031"/>
                </a:lnTo>
                <a:lnTo>
                  <a:pt x="321469" y="250031"/>
                </a:lnTo>
                <a:lnTo>
                  <a:pt x="321469" y="258961"/>
                </a:lnTo>
                <a:lnTo>
                  <a:pt x="330398" y="258961"/>
                </a:lnTo>
                <a:lnTo>
                  <a:pt x="330398" y="267890"/>
                </a:lnTo>
                <a:lnTo>
                  <a:pt x="330398" y="267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Freeform 196"/>
          <p:cNvSpPr/>
          <p:nvPr/>
        </p:nvSpPr>
        <p:spPr>
          <a:xfrm>
            <a:off x="6750844" y="517922"/>
            <a:ext cx="142876" cy="142876"/>
          </a:xfrm>
          <a:custGeom>
            <a:avLst/>
            <a:gdLst/>
            <a:ahLst/>
            <a:cxnLst/>
            <a:rect l="0" t="0" r="0" b="0"/>
            <a:pathLst>
              <a:path w="142876" h="142876">
                <a:moveTo>
                  <a:pt x="62508" y="8930"/>
                </a:moveTo>
                <a:lnTo>
                  <a:pt x="62508" y="8930"/>
                </a:lnTo>
                <a:lnTo>
                  <a:pt x="53578" y="0"/>
                </a:lnTo>
                <a:lnTo>
                  <a:pt x="44648" y="8930"/>
                </a:lnTo>
                <a:lnTo>
                  <a:pt x="35719" y="8930"/>
                </a:lnTo>
                <a:lnTo>
                  <a:pt x="26789" y="8930"/>
                </a:lnTo>
                <a:lnTo>
                  <a:pt x="26789" y="17859"/>
                </a:lnTo>
                <a:lnTo>
                  <a:pt x="17859" y="17859"/>
                </a:lnTo>
                <a:lnTo>
                  <a:pt x="8929" y="26789"/>
                </a:lnTo>
                <a:lnTo>
                  <a:pt x="8929" y="35719"/>
                </a:lnTo>
                <a:lnTo>
                  <a:pt x="0" y="44648"/>
                </a:lnTo>
                <a:lnTo>
                  <a:pt x="0" y="53578"/>
                </a:lnTo>
                <a:lnTo>
                  <a:pt x="0" y="62508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8929" y="98226"/>
                </a:lnTo>
                <a:lnTo>
                  <a:pt x="8929" y="107156"/>
                </a:lnTo>
                <a:lnTo>
                  <a:pt x="17859" y="116086"/>
                </a:lnTo>
                <a:lnTo>
                  <a:pt x="26789" y="125016"/>
                </a:lnTo>
                <a:lnTo>
                  <a:pt x="35719" y="133945"/>
                </a:lnTo>
                <a:lnTo>
                  <a:pt x="53578" y="133945"/>
                </a:lnTo>
                <a:lnTo>
                  <a:pt x="62508" y="133945"/>
                </a:lnTo>
                <a:lnTo>
                  <a:pt x="80367" y="142875"/>
                </a:lnTo>
                <a:lnTo>
                  <a:pt x="89297" y="142875"/>
                </a:lnTo>
                <a:lnTo>
                  <a:pt x="107156" y="142875"/>
                </a:lnTo>
                <a:lnTo>
                  <a:pt x="125015" y="142875"/>
                </a:lnTo>
                <a:lnTo>
                  <a:pt x="142875" y="142875"/>
                </a:lnTo>
                <a:lnTo>
                  <a:pt x="142875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Freeform 197"/>
          <p:cNvSpPr/>
          <p:nvPr/>
        </p:nvSpPr>
        <p:spPr>
          <a:xfrm>
            <a:off x="6741914" y="562570"/>
            <a:ext cx="62509" cy="44650"/>
          </a:xfrm>
          <a:custGeom>
            <a:avLst/>
            <a:gdLst/>
            <a:ahLst/>
            <a:cxnLst/>
            <a:rect l="0" t="0" r="0" b="0"/>
            <a:pathLst>
              <a:path w="62509" h="44650">
                <a:moveTo>
                  <a:pt x="62508" y="0"/>
                </a:move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53578" y="8930"/>
                </a:lnTo>
                <a:lnTo>
                  <a:pt x="44649" y="8930"/>
                </a:lnTo>
                <a:lnTo>
                  <a:pt x="35719" y="17860"/>
                </a:lnTo>
                <a:lnTo>
                  <a:pt x="26789" y="26789"/>
                </a:lnTo>
                <a:lnTo>
                  <a:pt x="17859" y="26789"/>
                </a:lnTo>
                <a:lnTo>
                  <a:pt x="8930" y="35719"/>
                </a:lnTo>
                <a:lnTo>
                  <a:pt x="0" y="44649"/>
                </a:lnTo>
                <a:lnTo>
                  <a:pt x="0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Freeform 198"/>
          <p:cNvSpPr/>
          <p:nvPr/>
        </p:nvSpPr>
        <p:spPr>
          <a:xfrm>
            <a:off x="7063383" y="410766"/>
            <a:ext cx="205384" cy="241102"/>
          </a:xfrm>
          <a:custGeom>
            <a:avLst/>
            <a:gdLst/>
            <a:ahLst/>
            <a:cxnLst/>
            <a:rect l="0" t="0" r="0" b="0"/>
            <a:pathLst>
              <a:path w="205384" h="241102">
                <a:moveTo>
                  <a:pt x="169664" y="8929"/>
                </a:moveTo>
                <a:lnTo>
                  <a:pt x="160734" y="0"/>
                </a:lnTo>
                <a:lnTo>
                  <a:pt x="151805" y="0"/>
                </a:lnTo>
                <a:lnTo>
                  <a:pt x="142875" y="0"/>
                </a:lnTo>
                <a:lnTo>
                  <a:pt x="133945" y="0"/>
                </a:lnTo>
                <a:lnTo>
                  <a:pt x="125015" y="8929"/>
                </a:lnTo>
                <a:lnTo>
                  <a:pt x="116086" y="8929"/>
                </a:lnTo>
                <a:lnTo>
                  <a:pt x="98226" y="17859"/>
                </a:lnTo>
                <a:lnTo>
                  <a:pt x="89297" y="17859"/>
                </a:lnTo>
                <a:lnTo>
                  <a:pt x="71437" y="26789"/>
                </a:lnTo>
                <a:lnTo>
                  <a:pt x="53578" y="35718"/>
                </a:lnTo>
                <a:lnTo>
                  <a:pt x="44648" y="44648"/>
                </a:lnTo>
                <a:lnTo>
                  <a:pt x="26789" y="53578"/>
                </a:lnTo>
                <a:lnTo>
                  <a:pt x="17859" y="62507"/>
                </a:lnTo>
                <a:lnTo>
                  <a:pt x="8930" y="71437"/>
                </a:lnTo>
                <a:lnTo>
                  <a:pt x="0" y="80367"/>
                </a:lnTo>
                <a:lnTo>
                  <a:pt x="0" y="89296"/>
                </a:lnTo>
                <a:lnTo>
                  <a:pt x="0" y="98226"/>
                </a:lnTo>
                <a:lnTo>
                  <a:pt x="0" y="98226"/>
                </a:lnTo>
                <a:lnTo>
                  <a:pt x="0" y="107156"/>
                </a:lnTo>
                <a:lnTo>
                  <a:pt x="8930" y="116086"/>
                </a:lnTo>
                <a:lnTo>
                  <a:pt x="17859" y="116086"/>
                </a:lnTo>
                <a:lnTo>
                  <a:pt x="26789" y="125015"/>
                </a:lnTo>
                <a:lnTo>
                  <a:pt x="44648" y="125015"/>
                </a:lnTo>
                <a:lnTo>
                  <a:pt x="62508" y="133945"/>
                </a:lnTo>
                <a:lnTo>
                  <a:pt x="80367" y="133945"/>
                </a:lnTo>
                <a:lnTo>
                  <a:pt x="98226" y="142875"/>
                </a:lnTo>
                <a:lnTo>
                  <a:pt x="116086" y="151804"/>
                </a:lnTo>
                <a:lnTo>
                  <a:pt x="133945" y="151804"/>
                </a:lnTo>
                <a:lnTo>
                  <a:pt x="151805" y="160734"/>
                </a:lnTo>
                <a:lnTo>
                  <a:pt x="160734" y="169664"/>
                </a:lnTo>
                <a:lnTo>
                  <a:pt x="178594" y="178593"/>
                </a:lnTo>
                <a:lnTo>
                  <a:pt x="187523" y="178593"/>
                </a:lnTo>
                <a:lnTo>
                  <a:pt x="196453" y="187523"/>
                </a:lnTo>
                <a:lnTo>
                  <a:pt x="196453" y="196453"/>
                </a:lnTo>
                <a:lnTo>
                  <a:pt x="205383" y="196453"/>
                </a:lnTo>
                <a:lnTo>
                  <a:pt x="205383" y="205382"/>
                </a:lnTo>
                <a:lnTo>
                  <a:pt x="196453" y="214312"/>
                </a:lnTo>
                <a:lnTo>
                  <a:pt x="196453" y="214312"/>
                </a:lnTo>
                <a:lnTo>
                  <a:pt x="187523" y="223242"/>
                </a:lnTo>
                <a:lnTo>
                  <a:pt x="178594" y="232172"/>
                </a:lnTo>
                <a:lnTo>
                  <a:pt x="160734" y="232172"/>
                </a:lnTo>
                <a:lnTo>
                  <a:pt x="151805" y="232172"/>
                </a:lnTo>
                <a:lnTo>
                  <a:pt x="133945" y="241101"/>
                </a:lnTo>
                <a:lnTo>
                  <a:pt x="125015" y="241101"/>
                </a:lnTo>
                <a:lnTo>
                  <a:pt x="107156" y="241101"/>
                </a:lnTo>
                <a:lnTo>
                  <a:pt x="98226" y="241101"/>
                </a:lnTo>
                <a:lnTo>
                  <a:pt x="89297" y="241101"/>
                </a:lnTo>
                <a:lnTo>
                  <a:pt x="71437" y="241101"/>
                </a:lnTo>
                <a:lnTo>
                  <a:pt x="62508" y="241101"/>
                </a:lnTo>
                <a:lnTo>
                  <a:pt x="53578" y="241101"/>
                </a:lnTo>
                <a:lnTo>
                  <a:pt x="44648" y="241101"/>
                </a:lnTo>
                <a:lnTo>
                  <a:pt x="44648" y="24110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Freeform 199"/>
          <p:cNvSpPr/>
          <p:nvPr/>
        </p:nvSpPr>
        <p:spPr>
          <a:xfrm>
            <a:off x="7268766" y="526852"/>
            <a:ext cx="267891" cy="142876"/>
          </a:xfrm>
          <a:custGeom>
            <a:avLst/>
            <a:gdLst/>
            <a:ahLst/>
            <a:cxnLst/>
            <a:rect l="0" t="0" r="0" b="0"/>
            <a:pathLst>
              <a:path w="267891" h="142876">
                <a:moveTo>
                  <a:pt x="107156" y="0"/>
                </a:moveTo>
                <a:lnTo>
                  <a:pt x="107156" y="0"/>
                </a:lnTo>
                <a:lnTo>
                  <a:pt x="98226" y="0"/>
                </a:lnTo>
                <a:lnTo>
                  <a:pt x="98226" y="0"/>
                </a:lnTo>
                <a:lnTo>
                  <a:pt x="89297" y="8929"/>
                </a:lnTo>
                <a:lnTo>
                  <a:pt x="71437" y="8929"/>
                </a:lnTo>
                <a:lnTo>
                  <a:pt x="62507" y="8929"/>
                </a:lnTo>
                <a:lnTo>
                  <a:pt x="53578" y="17859"/>
                </a:lnTo>
                <a:lnTo>
                  <a:pt x="44648" y="26789"/>
                </a:lnTo>
                <a:lnTo>
                  <a:pt x="35718" y="35718"/>
                </a:lnTo>
                <a:lnTo>
                  <a:pt x="26789" y="44648"/>
                </a:lnTo>
                <a:lnTo>
                  <a:pt x="17859" y="53578"/>
                </a:lnTo>
                <a:lnTo>
                  <a:pt x="8929" y="62507"/>
                </a:lnTo>
                <a:lnTo>
                  <a:pt x="8929" y="71437"/>
                </a:lnTo>
                <a:lnTo>
                  <a:pt x="8929" y="80367"/>
                </a:lnTo>
                <a:lnTo>
                  <a:pt x="0" y="89296"/>
                </a:lnTo>
                <a:lnTo>
                  <a:pt x="8929" y="98226"/>
                </a:lnTo>
                <a:lnTo>
                  <a:pt x="8929" y="107156"/>
                </a:lnTo>
                <a:lnTo>
                  <a:pt x="8929" y="116086"/>
                </a:lnTo>
                <a:lnTo>
                  <a:pt x="17859" y="116086"/>
                </a:lnTo>
                <a:lnTo>
                  <a:pt x="26789" y="125015"/>
                </a:lnTo>
                <a:lnTo>
                  <a:pt x="35718" y="125015"/>
                </a:lnTo>
                <a:lnTo>
                  <a:pt x="44648" y="125015"/>
                </a:lnTo>
                <a:lnTo>
                  <a:pt x="53578" y="125015"/>
                </a:lnTo>
                <a:lnTo>
                  <a:pt x="62507" y="125015"/>
                </a:lnTo>
                <a:lnTo>
                  <a:pt x="80367" y="125015"/>
                </a:lnTo>
                <a:lnTo>
                  <a:pt x="89297" y="116086"/>
                </a:lnTo>
                <a:lnTo>
                  <a:pt x="107156" y="116086"/>
                </a:lnTo>
                <a:lnTo>
                  <a:pt x="116086" y="116086"/>
                </a:lnTo>
                <a:lnTo>
                  <a:pt x="125015" y="107156"/>
                </a:lnTo>
                <a:lnTo>
                  <a:pt x="133945" y="98226"/>
                </a:lnTo>
                <a:lnTo>
                  <a:pt x="142875" y="89296"/>
                </a:lnTo>
                <a:lnTo>
                  <a:pt x="151804" y="89296"/>
                </a:lnTo>
                <a:lnTo>
                  <a:pt x="151804" y="80367"/>
                </a:lnTo>
                <a:lnTo>
                  <a:pt x="151804" y="71437"/>
                </a:lnTo>
                <a:lnTo>
                  <a:pt x="151804" y="62507"/>
                </a:lnTo>
                <a:lnTo>
                  <a:pt x="151804" y="62507"/>
                </a:lnTo>
                <a:lnTo>
                  <a:pt x="142875" y="53578"/>
                </a:lnTo>
                <a:lnTo>
                  <a:pt x="142875" y="44648"/>
                </a:lnTo>
                <a:lnTo>
                  <a:pt x="133945" y="44648"/>
                </a:lnTo>
                <a:lnTo>
                  <a:pt x="133945" y="35718"/>
                </a:lnTo>
                <a:lnTo>
                  <a:pt x="125015" y="35718"/>
                </a:lnTo>
                <a:lnTo>
                  <a:pt x="125015" y="35718"/>
                </a:lnTo>
                <a:lnTo>
                  <a:pt x="116086" y="26789"/>
                </a:lnTo>
                <a:lnTo>
                  <a:pt x="116086" y="26789"/>
                </a:lnTo>
                <a:lnTo>
                  <a:pt x="116086" y="35718"/>
                </a:lnTo>
                <a:lnTo>
                  <a:pt x="107156" y="35718"/>
                </a:lnTo>
                <a:lnTo>
                  <a:pt x="107156" y="35718"/>
                </a:lnTo>
                <a:lnTo>
                  <a:pt x="107156" y="35718"/>
                </a:lnTo>
                <a:lnTo>
                  <a:pt x="116086" y="44648"/>
                </a:lnTo>
                <a:lnTo>
                  <a:pt x="116086" y="44648"/>
                </a:lnTo>
                <a:lnTo>
                  <a:pt x="116086" y="53578"/>
                </a:lnTo>
                <a:lnTo>
                  <a:pt x="125015" y="62507"/>
                </a:lnTo>
                <a:lnTo>
                  <a:pt x="133945" y="62507"/>
                </a:lnTo>
                <a:lnTo>
                  <a:pt x="142875" y="71437"/>
                </a:lnTo>
                <a:lnTo>
                  <a:pt x="160734" y="80367"/>
                </a:lnTo>
                <a:lnTo>
                  <a:pt x="169664" y="89296"/>
                </a:lnTo>
                <a:lnTo>
                  <a:pt x="178593" y="98226"/>
                </a:lnTo>
                <a:lnTo>
                  <a:pt x="187523" y="107156"/>
                </a:lnTo>
                <a:lnTo>
                  <a:pt x="205382" y="107156"/>
                </a:lnTo>
                <a:lnTo>
                  <a:pt x="214312" y="116086"/>
                </a:lnTo>
                <a:lnTo>
                  <a:pt x="223242" y="125015"/>
                </a:lnTo>
                <a:lnTo>
                  <a:pt x="241101" y="125015"/>
                </a:lnTo>
                <a:lnTo>
                  <a:pt x="250031" y="133945"/>
                </a:lnTo>
                <a:lnTo>
                  <a:pt x="267890" y="142875"/>
                </a:lnTo>
                <a:lnTo>
                  <a:pt x="267890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Freeform 200"/>
          <p:cNvSpPr/>
          <p:nvPr/>
        </p:nvSpPr>
        <p:spPr>
          <a:xfrm>
            <a:off x="7500938" y="482203"/>
            <a:ext cx="366118" cy="187525"/>
          </a:xfrm>
          <a:custGeom>
            <a:avLst/>
            <a:gdLst/>
            <a:ahLst/>
            <a:cxnLst/>
            <a:rect l="0" t="0" r="0" b="0"/>
            <a:pathLst>
              <a:path w="366118" h="187525">
                <a:moveTo>
                  <a:pt x="0" y="44649"/>
                </a:moveTo>
                <a:lnTo>
                  <a:pt x="0" y="44649"/>
                </a:lnTo>
                <a:lnTo>
                  <a:pt x="0" y="44649"/>
                </a:lnTo>
                <a:lnTo>
                  <a:pt x="0" y="53578"/>
                </a:lnTo>
                <a:lnTo>
                  <a:pt x="0" y="53578"/>
                </a:lnTo>
                <a:lnTo>
                  <a:pt x="8929" y="62508"/>
                </a:lnTo>
                <a:lnTo>
                  <a:pt x="8929" y="71438"/>
                </a:lnTo>
                <a:lnTo>
                  <a:pt x="17859" y="80367"/>
                </a:lnTo>
                <a:lnTo>
                  <a:pt x="26789" y="89297"/>
                </a:lnTo>
                <a:lnTo>
                  <a:pt x="26789" y="98227"/>
                </a:lnTo>
                <a:lnTo>
                  <a:pt x="35718" y="107156"/>
                </a:lnTo>
                <a:lnTo>
                  <a:pt x="44648" y="116086"/>
                </a:lnTo>
                <a:lnTo>
                  <a:pt x="53578" y="125016"/>
                </a:lnTo>
                <a:lnTo>
                  <a:pt x="53578" y="133945"/>
                </a:lnTo>
                <a:lnTo>
                  <a:pt x="62507" y="142875"/>
                </a:lnTo>
                <a:lnTo>
                  <a:pt x="62507" y="151805"/>
                </a:lnTo>
                <a:lnTo>
                  <a:pt x="71437" y="151805"/>
                </a:lnTo>
                <a:lnTo>
                  <a:pt x="71437" y="160735"/>
                </a:lnTo>
                <a:lnTo>
                  <a:pt x="71437" y="169664"/>
                </a:lnTo>
                <a:lnTo>
                  <a:pt x="71437" y="169664"/>
                </a:lnTo>
                <a:lnTo>
                  <a:pt x="71437" y="169664"/>
                </a:lnTo>
                <a:lnTo>
                  <a:pt x="71437" y="178594"/>
                </a:lnTo>
                <a:lnTo>
                  <a:pt x="71437" y="178594"/>
                </a:lnTo>
                <a:lnTo>
                  <a:pt x="71437" y="178594"/>
                </a:lnTo>
                <a:lnTo>
                  <a:pt x="71437" y="178594"/>
                </a:lnTo>
                <a:lnTo>
                  <a:pt x="71437" y="178594"/>
                </a:lnTo>
                <a:lnTo>
                  <a:pt x="62507" y="169664"/>
                </a:lnTo>
                <a:lnTo>
                  <a:pt x="62507" y="169664"/>
                </a:lnTo>
                <a:lnTo>
                  <a:pt x="53578" y="160735"/>
                </a:lnTo>
                <a:lnTo>
                  <a:pt x="44648" y="160735"/>
                </a:lnTo>
                <a:lnTo>
                  <a:pt x="44648" y="151805"/>
                </a:lnTo>
                <a:lnTo>
                  <a:pt x="44648" y="142875"/>
                </a:lnTo>
                <a:lnTo>
                  <a:pt x="35718" y="133945"/>
                </a:lnTo>
                <a:lnTo>
                  <a:pt x="35718" y="125016"/>
                </a:lnTo>
                <a:lnTo>
                  <a:pt x="35718" y="107156"/>
                </a:lnTo>
                <a:lnTo>
                  <a:pt x="35718" y="98227"/>
                </a:lnTo>
                <a:lnTo>
                  <a:pt x="35718" y="89297"/>
                </a:lnTo>
                <a:lnTo>
                  <a:pt x="35718" y="71438"/>
                </a:lnTo>
                <a:lnTo>
                  <a:pt x="35718" y="62508"/>
                </a:lnTo>
                <a:lnTo>
                  <a:pt x="35718" y="53578"/>
                </a:lnTo>
                <a:lnTo>
                  <a:pt x="35718" y="44649"/>
                </a:lnTo>
                <a:lnTo>
                  <a:pt x="44648" y="35719"/>
                </a:lnTo>
                <a:lnTo>
                  <a:pt x="44648" y="26789"/>
                </a:lnTo>
                <a:lnTo>
                  <a:pt x="53578" y="17859"/>
                </a:lnTo>
                <a:lnTo>
                  <a:pt x="53578" y="8930"/>
                </a:lnTo>
                <a:lnTo>
                  <a:pt x="62507" y="8930"/>
                </a:lnTo>
                <a:lnTo>
                  <a:pt x="62507" y="8930"/>
                </a:lnTo>
                <a:lnTo>
                  <a:pt x="71437" y="8930"/>
                </a:lnTo>
                <a:lnTo>
                  <a:pt x="80367" y="8930"/>
                </a:lnTo>
                <a:lnTo>
                  <a:pt x="89296" y="8930"/>
                </a:lnTo>
                <a:lnTo>
                  <a:pt x="98226" y="8930"/>
                </a:lnTo>
                <a:lnTo>
                  <a:pt x="107156" y="17859"/>
                </a:lnTo>
                <a:lnTo>
                  <a:pt x="116085" y="26789"/>
                </a:lnTo>
                <a:lnTo>
                  <a:pt x="116085" y="26789"/>
                </a:lnTo>
                <a:lnTo>
                  <a:pt x="125015" y="35719"/>
                </a:lnTo>
                <a:lnTo>
                  <a:pt x="133945" y="44649"/>
                </a:lnTo>
                <a:lnTo>
                  <a:pt x="142875" y="53578"/>
                </a:lnTo>
                <a:lnTo>
                  <a:pt x="142875" y="71438"/>
                </a:lnTo>
                <a:lnTo>
                  <a:pt x="151804" y="80367"/>
                </a:lnTo>
                <a:lnTo>
                  <a:pt x="151804" y="80367"/>
                </a:lnTo>
                <a:lnTo>
                  <a:pt x="160734" y="89297"/>
                </a:lnTo>
                <a:lnTo>
                  <a:pt x="160734" y="98227"/>
                </a:lnTo>
                <a:lnTo>
                  <a:pt x="160734" y="107156"/>
                </a:lnTo>
                <a:lnTo>
                  <a:pt x="160734" y="116086"/>
                </a:lnTo>
                <a:lnTo>
                  <a:pt x="160734" y="116086"/>
                </a:lnTo>
                <a:lnTo>
                  <a:pt x="160734" y="125016"/>
                </a:lnTo>
                <a:lnTo>
                  <a:pt x="160734" y="125016"/>
                </a:lnTo>
                <a:lnTo>
                  <a:pt x="160734" y="125016"/>
                </a:lnTo>
                <a:lnTo>
                  <a:pt x="160734" y="125016"/>
                </a:lnTo>
                <a:lnTo>
                  <a:pt x="160734" y="125016"/>
                </a:lnTo>
                <a:lnTo>
                  <a:pt x="160734" y="125016"/>
                </a:lnTo>
                <a:lnTo>
                  <a:pt x="160734" y="116086"/>
                </a:lnTo>
                <a:lnTo>
                  <a:pt x="160734" y="116086"/>
                </a:lnTo>
                <a:lnTo>
                  <a:pt x="151804" y="107156"/>
                </a:lnTo>
                <a:lnTo>
                  <a:pt x="151804" y="107156"/>
                </a:lnTo>
                <a:lnTo>
                  <a:pt x="151804" y="98227"/>
                </a:lnTo>
                <a:lnTo>
                  <a:pt x="151804" y="89297"/>
                </a:lnTo>
                <a:lnTo>
                  <a:pt x="151804" y="80367"/>
                </a:lnTo>
                <a:lnTo>
                  <a:pt x="142875" y="71438"/>
                </a:lnTo>
                <a:lnTo>
                  <a:pt x="142875" y="62508"/>
                </a:lnTo>
                <a:lnTo>
                  <a:pt x="151804" y="53578"/>
                </a:lnTo>
                <a:lnTo>
                  <a:pt x="151804" y="44649"/>
                </a:lnTo>
                <a:lnTo>
                  <a:pt x="160734" y="35719"/>
                </a:lnTo>
                <a:lnTo>
                  <a:pt x="160734" y="26789"/>
                </a:lnTo>
                <a:lnTo>
                  <a:pt x="169664" y="26789"/>
                </a:lnTo>
                <a:lnTo>
                  <a:pt x="178593" y="17859"/>
                </a:lnTo>
                <a:lnTo>
                  <a:pt x="187523" y="8930"/>
                </a:lnTo>
                <a:lnTo>
                  <a:pt x="196453" y="8930"/>
                </a:lnTo>
                <a:lnTo>
                  <a:pt x="205382" y="0"/>
                </a:lnTo>
                <a:lnTo>
                  <a:pt x="214312" y="0"/>
                </a:lnTo>
                <a:lnTo>
                  <a:pt x="232171" y="0"/>
                </a:lnTo>
                <a:lnTo>
                  <a:pt x="241101" y="0"/>
                </a:lnTo>
                <a:lnTo>
                  <a:pt x="250031" y="0"/>
                </a:lnTo>
                <a:lnTo>
                  <a:pt x="258960" y="8930"/>
                </a:lnTo>
                <a:lnTo>
                  <a:pt x="267890" y="8930"/>
                </a:lnTo>
                <a:lnTo>
                  <a:pt x="285750" y="17859"/>
                </a:lnTo>
                <a:lnTo>
                  <a:pt x="294679" y="26789"/>
                </a:lnTo>
                <a:lnTo>
                  <a:pt x="303609" y="35719"/>
                </a:lnTo>
                <a:lnTo>
                  <a:pt x="312539" y="44649"/>
                </a:lnTo>
                <a:lnTo>
                  <a:pt x="321468" y="53578"/>
                </a:lnTo>
                <a:lnTo>
                  <a:pt x="330398" y="62508"/>
                </a:lnTo>
                <a:lnTo>
                  <a:pt x="330398" y="71438"/>
                </a:lnTo>
                <a:lnTo>
                  <a:pt x="339328" y="80367"/>
                </a:lnTo>
                <a:lnTo>
                  <a:pt x="348257" y="98227"/>
                </a:lnTo>
                <a:lnTo>
                  <a:pt x="348257" y="107156"/>
                </a:lnTo>
                <a:lnTo>
                  <a:pt x="348257" y="116086"/>
                </a:lnTo>
                <a:lnTo>
                  <a:pt x="357187" y="133945"/>
                </a:lnTo>
                <a:lnTo>
                  <a:pt x="357187" y="142875"/>
                </a:lnTo>
                <a:lnTo>
                  <a:pt x="357187" y="151805"/>
                </a:lnTo>
                <a:lnTo>
                  <a:pt x="357187" y="160735"/>
                </a:lnTo>
                <a:lnTo>
                  <a:pt x="357187" y="169664"/>
                </a:lnTo>
                <a:lnTo>
                  <a:pt x="366117" y="187524"/>
                </a:lnTo>
                <a:lnTo>
                  <a:pt x="366117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Freeform 201"/>
          <p:cNvSpPr/>
          <p:nvPr/>
        </p:nvSpPr>
        <p:spPr>
          <a:xfrm>
            <a:off x="7947422" y="500062"/>
            <a:ext cx="160735" cy="125017"/>
          </a:xfrm>
          <a:custGeom>
            <a:avLst/>
            <a:gdLst/>
            <a:ahLst/>
            <a:cxnLst/>
            <a:rect l="0" t="0" r="0" b="0"/>
            <a:pathLst>
              <a:path w="160735" h="125017">
                <a:moveTo>
                  <a:pt x="133945" y="17860"/>
                </a:moveTo>
                <a:lnTo>
                  <a:pt x="125016" y="8930"/>
                </a:lnTo>
                <a:lnTo>
                  <a:pt x="125016" y="8930"/>
                </a:lnTo>
                <a:lnTo>
                  <a:pt x="116086" y="0"/>
                </a:lnTo>
                <a:lnTo>
                  <a:pt x="107156" y="0"/>
                </a:lnTo>
                <a:lnTo>
                  <a:pt x="98226" y="0"/>
                </a:lnTo>
                <a:lnTo>
                  <a:pt x="89297" y="0"/>
                </a:lnTo>
                <a:lnTo>
                  <a:pt x="80367" y="0"/>
                </a:lnTo>
                <a:lnTo>
                  <a:pt x="71437" y="0"/>
                </a:lnTo>
                <a:lnTo>
                  <a:pt x="62508" y="8930"/>
                </a:lnTo>
                <a:lnTo>
                  <a:pt x="53578" y="8930"/>
                </a:lnTo>
                <a:lnTo>
                  <a:pt x="44648" y="17860"/>
                </a:lnTo>
                <a:lnTo>
                  <a:pt x="35719" y="17860"/>
                </a:lnTo>
                <a:lnTo>
                  <a:pt x="26789" y="26790"/>
                </a:lnTo>
                <a:lnTo>
                  <a:pt x="17859" y="35719"/>
                </a:lnTo>
                <a:lnTo>
                  <a:pt x="8930" y="44649"/>
                </a:lnTo>
                <a:lnTo>
                  <a:pt x="8930" y="53579"/>
                </a:lnTo>
                <a:lnTo>
                  <a:pt x="0" y="62508"/>
                </a:lnTo>
                <a:lnTo>
                  <a:pt x="0" y="71438"/>
                </a:lnTo>
                <a:lnTo>
                  <a:pt x="0" y="80368"/>
                </a:lnTo>
                <a:lnTo>
                  <a:pt x="0" y="89297"/>
                </a:lnTo>
                <a:lnTo>
                  <a:pt x="8930" y="98227"/>
                </a:lnTo>
                <a:lnTo>
                  <a:pt x="8930" y="98227"/>
                </a:lnTo>
                <a:lnTo>
                  <a:pt x="17859" y="107157"/>
                </a:lnTo>
                <a:lnTo>
                  <a:pt x="26789" y="116086"/>
                </a:lnTo>
                <a:lnTo>
                  <a:pt x="44648" y="116086"/>
                </a:lnTo>
                <a:lnTo>
                  <a:pt x="62508" y="116086"/>
                </a:lnTo>
                <a:lnTo>
                  <a:pt x="71437" y="125016"/>
                </a:lnTo>
                <a:lnTo>
                  <a:pt x="89297" y="125016"/>
                </a:lnTo>
                <a:lnTo>
                  <a:pt x="107156" y="125016"/>
                </a:lnTo>
                <a:lnTo>
                  <a:pt x="125016" y="125016"/>
                </a:lnTo>
                <a:lnTo>
                  <a:pt x="160734" y="125016"/>
                </a:lnTo>
                <a:lnTo>
                  <a:pt x="160734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Freeform 202"/>
          <p:cNvSpPr/>
          <p:nvPr/>
        </p:nvSpPr>
        <p:spPr>
          <a:xfrm>
            <a:off x="7983141" y="535781"/>
            <a:ext cx="125016" cy="44650"/>
          </a:xfrm>
          <a:custGeom>
            <a:avLst/>
            <a:gdLst/>
            <a:ahLst/>
            <a:cxnLst/>
            <a:rect l="0" t="0" r="0" b="0"/>
            <a:pathLst>
              <a:path w="125016" h="44650">
                <a:moveTo>
                  <a:pt x="125015" y="0"/>
                </a:moveTo>
                <a:lnTo>
                  <a:pt x="125015" y="0"/>
                </a:lnTo>
                <a:lnTo>
                  <a:pt x="116086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6" y="0"/>
                </a:lnTo>
                <a:lnTo>
                  <a:pt x="98226" y="8930"/>
                </a:lnTo>
                <a:lnTo>
                  <a:pt x="89297" y="8930"/>
                </a:lnTo>
                <a:lnTo>
                  <a:pt x="71437" y="8930"/>
                </a:lnTo>
                <a:lnTo>
                  <a:pt x="62507" y="17860"/>
                </a:lnTo>
                <a:lnTo>
                  <a:pt x="53578" y="17860"/>
                </a:lnTo>
                <a:lnTo>
                  <a:pt x="44648" y="26789"/>
                </a:lnTo>
                <a:lnTo>
                  <a:pt x="26789" y="26789"/>
                </a:lnTo>
                <a:lnTo>
                  <a:pt x="17859" y="35719"/>
                </a:lnTo>
                <a:lnTo>
                  <a:pt x="0" y="44649"/>
                </a:lnTo>
                <a:lnTo>
                  <a:pt x="0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Freeform 203"/>
          <p:cNvSpPr/>
          <p:nvPr/>
        </p:nvSpPr>
        <p:spPr>
          <a:xfrm>
            <a:off x="8251030" y="303609"/>
            <a:ext cx="26791" cy="375048"/>
          </a:xfrm>
          <a:custGeom>
            <a:avLst/>
            <a:gdLst/>
            <a:ahLst/>
            <a:cxnLst/>
            <a:rect l="0" t="0" r="0" b="0"/>
            <a:pathLst>
              <a:path w="26791" h="37504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8930" y="44649"/>
                </a:lnTo>
                <a:lnTo>
                  <a:pt x="8930" y="62508"/>
                </a:lnTo>
                <a:lnTo>
                  <a:pt x="17860" y="80368"/>
                </a:lnTo>
                <a:lnTo>
                  <a:pt x="17860" y="98227"/>
                </a:lnTo>
                <a:lnTo>
                  <a:pt x="17860" y="116086"/>
                </a:lnTo>
                <a:lnTo>
                  <a:pt x="17860" y="133946"/>
                </a:lnTo>
                <a:lnTo>
                  <a:pt x="26790" y="151805"/>
                </a:lnTo>
                <a:lnTo>
                  <a:pt x="26790" y="169664"/>
                </a:lnTo>
                <a:lnTo>
                  <a:pt x="26790" y="196453"/>
                </a:lnTo>
                <a:lnTo>
                  <a:pt x="26790" y="214313"/>
                </a:lnTo>
                <a:lnTo>
                  <a:pt x="17860" y="232172"/>
                </a:lnTo>
                <a:lnTo>
                  <a:pt x="17860" y="250032"/>
                </a:lnTo>
                <a:lnTo>
                  <a:pt x="17860" y="267891"/>
                </a:lnTo>
                <a:lnTo>
                  <a:pt x="17860" y="285750"/>
                </a:lnTo>
                <a:lnTo>
                  <a:pt x="17860" y="303610"/>
                </a:lnTo>
                <a:lnTo>
                  <a:pt x="8930" y="321469"/>
                </a:lnTo>
                <a:lnTo>
                  <a:pt x="8930" y="330399"/>
                </a:lnTo>
                <a:lnTo>
                  <a:pt x="8930" y="339329"/>
                </a:lnTo>
                <a:lnTo>
                  <a:pt x="17860" y="357188"/>
                </a:lnTo>
                <a:lnTo>
                  <a:pt x="17860" y="366118"/>
                </a:lnTo>
                <a:lnTo>
                  <a:pt x="17860" y="375047"/>
                </a:lnTo>
                <a:lnTo>
                  <a:pt x="17860" y="37504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Freeform 204"/>
          <p:cNvSpPr/>
          <p:nvPr/>
        </p:nvSpPr>
        <p:spPr>
          <a:xfrm>
            <a:off x="8251030" y="392906"/>
            <a:ext cx="214314" cy="330400"/>
          </a:xfrm>
          <a:custGeom>
            <a:avLst/>
            <a:gdLst/>
            <a:ahLst/>
            <a:cxnLst/>
            <a:rect l="0" t="0" r="0" b="0"/>
            <a:pathLst>
              <a:path w="214314" h="330400">
                <a:moveTo>
                  <a:pt x="0" y="26789"/>
                </a:moveTo>
                <a:lnTo>
                  <a:pt x="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17860" y="0"/>
                </a:lnTo>
                <a:lnTo>
                  <a:pt x="26790" y="0"/>
                </a:lnTo>
                <a:lnTo>
                  <a:pt x="26790" y="0"/>
                </a:lnTo>
                <a:lnTo>
                  <a:pt x="35719" y="8930"/>
                </a:lnTo>
                <a:lnTo>
                  <a:pt x="44649" y="8930"/>
                </a:lnTo>
                <a:lnTo>
                  <a:pt x="53579" y="8930"/>
                </a:lnTo>
                <a:lnTo>
                  <a:pt x="71438" y="17860"/>
                </a:lnTo>
                <a:lnTo>
                  <a:pt x="80368" y="26789"/>
                </a:lnTo>
                <a:lnTo>
                  <a:pt x="98227" y="35719"/>
                </a:lnTo>
                <a:lnTo>
                  <a:pt x="107157" y="44649"/>
                </a:lnTo>
                <a:lnTo>
                  <a:pt x="125016" y="53578"/>
                </a:lnTo>
                <a:lnTo>
                  <a:pt x="133946" y="62508"/>
                </a:lnTo>
                <a:lnTo>
                  <a:pt x="151805" y="80367"/>
                </a:lnTo>
                <a:lnTo>
                  <a:pt x="160735" y="89297"/>
                </a:lnTo>
                <a:lnTo>
                  <a:pt x="169665" y="98227"/>
                </a:lnTo>
                <a:lnTo>
                  <a:pt x="187524" y="116086"/>
                </a:lnTo>
                <a:lnTo>
                  <a:pt x="196454" y="125016"/>
                </a:lnTo>
                <a:lnTo>
                  <a:pt x="196454" y="142875"/>
                </a:lnTo>
                <a:lnTo>
                  <a:pt x="205383" y="151805"/>
                </a:lnTo>
                <a:lnTo>
                  <a:pt x="214313" y="169664"/>
                </a:lnTo>
                <a:lnTo>
                  <a:pt x="214313" y="178594"/>
                </a:lnTo>
                <a:lnTo>
                  <a:pt x="214313" y="187524"/>
                </a:lnTo>
                <a:lnTo>
                  <a:pt x="214313" y="196453"/>
                </a:lnTo>
                <a:lnTo>
                  <a:pt x="205383" y="214313"/>
                </a:lnTo>
                <a:lnTo>
                  <a:pt x="205383" y="223242"/>
                </a:lnTo>
                <a:lnTo>
                  <a:pt x="196454" y="232172"/>
                </a:lnTo>
                <a:lnTo>
                  <a:pt x="187524" y="250032"/>
                </a:lnTo>
                <a:lnTo>
                  <a:pt x="178594" y="258961"/>
                </a:lnTo>
                <a:lnTo>
                  <a:pt x="160735" y="267891"/>
                </a:lnTo>
                <a:lnTo>
                  <a:pt x="151805" y="276821"/>
                </a:lnTo>
                <a:lnTo>
                  <a:pt x="133946" y="285750"/>
                </a:lnTo>
                <a:lnTo>
                  <a:pt x="125016" y="294680"/>
                </a:lnTo>
                <a:lnTo>
                  <a:pt x="107157" y="303610"/>
                </a:lnTo>
                <a:lnTo>
                  <a:pt x="98227" y="303610"/>
                </a:lnTo>
                <a:lnTo>
                  <a:pt x="89297" y="312539"/>
                </a:lnTo>
                <a:lnTo>
                  <a:pt x="71438" y="312539"/>
                </a:lnTo>
                <a:lnTo>
                  <a:pt x="62508" y="321469"/>
                </a:lnTo>
                <a:lnTo>
                  <a:pt x="44649" y="330399"/>
                </a:lnTo>
                <a:lnTo>
                  <a:pt x="44649" y="33039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Freeform 205"/>
          <p:cNvSpPr/>
          <p:nvPr/>
        </p:nvSpPr>
        <p:spPr>
          <a:xfrm>
            <a:off x="8456413" y="553641"/>
            <a:ext cx="214314" cy="125016"/>
          </a:xfrm>
          <a:custGeom>
            <a:avLst/>
            <a:gdLst/>
            <a:ahLst/>
            <a:cxnLst/>
            <a:rect l="0" t="0" r="0" b="0"/>
            <a:pathLst>
              <a:path w="214314" h="125016">
                <a:moveTo>
                  <a:pt x="71438" y="0"/>
                </a:moveTo>
                <a:lnTo>
                  <a:pt x="71438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44649" y="0"/>
                </a:lnTo>
                <a:lnTo>
                  <a:pt x="44649" y="8929"/>
                </a:lnTo>
                <a:lnTo>
                  <a:pt x="35719" y="8929"/>
                </a:lnTo>
                <a:lnTo>
                  <a:pt x="26789" y="17859"/>
                </a:lnTo>
                <a:lnTo>
                  <a:pt x="26789" y="26789"/>
                </a:lnTo>
                <a:lnTo>
                  <a:pt x="17860" y="35718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62507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0" y="98226"/>
                </a:lnTo>
                <a:lnTo>
                  <a:pt x="8930" y="107156"/>
                </a:lnTo>
                <a:lnTo>
                  <a:pt x="8930" y="107156"/>
                </a:lnTo>
                <a:lnTo>
                  <a:pt x="17860" y="116086"/>
                </a:lnTo>
                <a:lnTo>
                  <a:pt x="26789" y="116086"/>
                </a:lnTo>
                <a:lnTo>
                  <a:pt x="26789" y="116086"/>
                </a:lnTo>
                <a:lnTo>
                  <a:pt x="35719" y="116086"/>
                </a:lnTo>
                <a:lnTo>
                  <a:pt x="44649" y="116086"/>
                </a:lnTo>
                <a:lnTo>
                  <a:pt x="62508" y="116086"/>
                </a:lnTo>
                <a:lnTo>
                  <a:pt x="71438" y="116086"/>
                </a:lnTo>
                <a:lnTo>
                  <a:pt x="80367" y="116086"/>
                </a:lnTo>
                <a:lnTo>
                  <a:pt x="89297" y="107156"/>
                </a:lnTo>
                <a:lnTo>
                  <a:pt x="98227" y="107156"/>
                </a:lnTo>
                <a:lnTo>
                  <a:pt x="98227" y="98226"/>
                </a:lnTo>
                <a:lnTo>
                  <a:pt x="107157" y="89297"/>
                </a:lnTo>
                <a:lnTo>
                  <a:pt x="116086" y="89297"/>
                </a:lnTo>
                <a:lnTo>
                  <a:pt x="116086" y="80367"/>
                </a:lnTo>
                <a:lnTo>
                  <a:pt x="116086" y="71437"/>
                </a:lnTo>
                <a:lnTo>
                  <a:pt x="116086" y="62507"/>
                </a:lnTo>
                <a:lnTo>
                  <a:pt x="116086" y="62507"/>
                </a:lnTo>
                <a:lnTo>
                  <a:pt x="116086" y="53578"/>
                </a:lnTo>
                <a:lnTo>
                  <a:pt x="116086" y="44648"/>
                </a:lnTo>
                <a:lnTo>
                  <a:pt x="116086" y="44648"/>
                </a:lnTo>
                <a:lnTo>
                  <a:pt x="116086" y="44648"/>
                </a:lnTo>
                <a:lnTo>
                  <a:pt x="116086" y="35718"/>
                </a:lnTo>
                <a:lnTo>
                  <a:pt x="116086" y="35718"/>
                </a:lnTo>
                <a:lnTo>
                  <a:pt x="116086" y="35718"/>
                </a:lnTo>
                <a:lnTo>
                  <a:pt x="107157" y="44648"/>
                </a:lnTo>
                <a:lnTo>
                  <a:pt x="107157" y="44648"/>
                </a:lnTo>
                <a:lnTo>
                  <a:pt x="116086" y="44648"/>
                </a:lnTo>
                <a:lnTo>
                  <a:pt x="116086" y="53578"/>
                </a:lnTo>
                <a:lnTo>
                  <a:pt x="116086" y="53578"/>
                </a:lnTo>
                <a:lnTo>
                  <a:pt x="125016" y="62507"/>
                </a:lnTo>
                <a:lnTo>
                  <a:pt x="133946" y="71437"/>
                </a:lnTo>
                <a:lnTo>
                  <a:pt x="142875" y="80367"/>
                </a:lnTo>
                <a:lnTo>
                  <a:pt x="151805" y="80367"/>
                </a:lnTo>
                <a:lnTo>
                  <a:pt x="160735" y="89297"/>
                </a:lnTo>
                <a:lnTo>
                  <a:pt x="169664" y="98226"/>
                </a:lnTo>
                <a:lnTo>
                  <a:pt x="178594" y="107156"/>
                </a:lnTo>
                <a:lnTo>
                  <a:pt x="187524" y="107156"/>
                </a:lnTo>
                <a:lnTo>
                  <a:pt x="196453" y="116086"/>
                </a:lnTo>
                <a:lnTo>
                  <a:pt x="205383" y="116086"/>
                </a:lnTo>
                <a:lnTo>
                  <a:pt x="214313" y="125015"/>
                </a:lnTo>
                <a:lnTo>
                  <a:pt x="214313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Freeform 206"/>
          <p:cNvSpPr/>
          <p:nvPr/>
        </p:nvSpPr>
        <p:spPr>
          <a:xfrm>
            <a:off x="8643937" y="500062"/>
            <a:ext cx="169665" cy="223244"/>
          </a:xfrm>
          <a:custGeom>
            <a:avLst/>
            <a:gdLst/>
            <a:ahLst/>
            <a:cxnLst/>
            <a:rect l="0" t="0" r="0" b="0"/>
            <a:pathLst>
              <a:path w="169665" h="223244">
                <a:moveTo>
                  <a:pt x="71437" y="8930"/>
                </a:move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71437" y="8930"/>
                </a:lnTo>
                <a:lnTo>
                  <a:pt x="62508" y="8930"/>
                </a:lnTo>
                <a:lnTo>
                  <a:pt x="53578" y="17860"/>
                </a:lnTo>
                <a:lnTo>
                  <a:pt x="44648" y="26790"/>
                </a:lnTo>
                <a:lnTo>
                  <a:pt x="35718" y="26790"/>
                </a:lnTo>
                <a:lnTo>
                  <a:pt x="26789" y="35719"/>
                </a:lnTo>
                <a:lnTo>
                  <a:pt x="17859" y="44649"/>
                </a:lnTo>
                <a:lnTo>
                  <a:pt x="17859" y="53579"/>
                </a:lnTo>
                <a:lnTo>
                  <a:pt x="8929" y="62508"/>
                </a:lnTo>
                <a:lnTo>
                  <a:pt x="0" y="62508"/>
                </a:lnTo>
                <a:lnTo>
                  <a:pt x="0" y="71438"/>
                </a:lnTo>
                <a:lnTo>
                  <a:pt x="0" y="80368"/>
                </a:lnTo>
                <a:lnTo>
                  <a:pt x="0" y="89297"/>
                </a:lnTo>
                <a:lnTo>
                  <a:pt x="0" y="89297"/>
                </a:lnTo>
                <a:lnTo>
                  <a:pt x="0" y="98227"/>
                </a:lnTo>
                <a:lnTo>
                  <a:pt x="8929" y="107157"/>
                </a:lnTo>
                <a:lnTo>
                  <a:pt x="17859" y="107157"/>
                </a:lnTo>
                <a:lnTo>
                  <a:pt x="35718" y="116086"/>
                </a:lnTo>
                <a:lnTo>
                  <a:pt x="53578" y="125016"/>
                </a:lnTo>
                <a:lnTo>
                  <a:pt x="71437" y="125016"/>
                </a:lnTo>
                <a:lnTo>
                  <a:pt x="89297" y="133946"/>
                </a:lnTo>
                <a:lnTo>
                  <a:pt x="107156" y="142876"/>
                </a:lnTo>
                <a:lnTo>
                  <a:pt x="116086" y="142876"/>
                </a:lnTo>
                <a:lnTo>
                  <a:pt x="133945" y="151805"/>
                </a:lnTo>
                <a:lnTo>
                  <a:pt x="151804" y="160735"/>
                </a:lnTo>
                <a:lnTo>
                  <a:pt x="160734" y="169665"/>
                </a:lnTo>
                <a:lnTo>
                  <a:pt x="160734" y="169665"/>
                </a:lnTo>
                <a:lnTo>
                  <a:pt x="169664" y="178594"/>
                </a:lnTo>
                <a:lnTo>
                  <a:pt x="169664" y="187524"/>
                </a:lnTo>
                <a:lnTo>
                  <a:pt x="169664" y="196454"/>
                </a:lnTo>
                <a:lnTo>
                  <a:pt x="169664" y="196454"/>
                </a:lnTo>
                <a:lnTo>
                  <a:pt x="169664" y="196454"/>
                </a:lnTo>
                <a:lnTo>
                  <a:pt x="160734" y="205383"/>
                </a:lnTo>
                <a:lnTo>
                  <a:pt x="151804" y="205383"/>
                </a:lnTo>
                <a:lnTo>
                  <a:pt x="142875" y="214313"/>
                </a:lnTo>
                <a:lnTo>
                  <a:pt x="133945" y="214313"/>
                </a:lnTo>
                <a:lnTo>
                  <a:pt x="116086" y="214313"/>
                </a:lnTo>
                <a:lnTo>
                  <a:pt x="107156" y="223243"/>
                </a:lnTo>
                <a:lnTo>
                  <a:pt x="89297" y="223243"/>
                </a:lnTo>
                <a:lnTo>
                  <a:pt x="80367" y="223243"/>
                </a:lnTo>
                <a:lnTo>
                  <a:pt x="71437" y="223243"/>
                </a:lnTo>
                <a:lnTo>
                  <a:pt x="62508" y="223243"/>
                </a:lnTo>
                <a:lnTo>
                  <a:pt x="53578" y="214313"/>
                </a:lnTo>
                <a:lnTo>
                  <a:pt x="53578" y="214313"/>
                </a:lnTo>
                <a:lnTo>
                  <a:pt x="44648" y="214313"/>
                </a:lnTo>
                <a:lnTo>
                  <a:pt x="44648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Freeform 207"/>
          <p:cNvSpPr/>
          <p:nvPr/>
        </p:nvSpPr>
        <p:spPr>
          <a:xfrm>
            <a:off x="8813601" y="553641"/>
            <a:ext cx="107157" cy="133946"/>
          </a:xfrm>
          <a:custGeom>
            <a:avLst/>
            <a:gdLst/>
            <a:ahLst/>
            <a:cxnLst/>
            <a:rect l="0" t="0" r="0" b="0"/>
            <a:pathLst>
              <a:path w="107157" h="133946">
                <a:moveTo>
                  <a:pt x="107156" y="8929"/>
                </a:moveTo>
                <a:lnTo>
                  <a:pt x="107156" y="0"/>
                </a:lnTo>
                <a:lnTo>
                  <a:pt x="98226" y="0"/>
                </a:lnTo>
                <a:lnTo>
                  <a:pt x="98226" y="0"/>
                </a:lnTo>
                <a:lnTo>
                  <a:pt x="89297" y="0"/>
                </a:lnTo>
                <a:lnTo>
                  <a:pt x="80367" y="0"/>
                </a:lnTo>
                <a:lnTo>
                  <a:pt x="71437" y="8929"/>
                </a:lnTo>
                <a:lnTo>
                  <a:pt x="62508" y="8929"/>
                </a:lnTo>
                <a:lnTo>
                  <a:pt x="53578" y="17859"/>
                </a:lnTo>
                <a:lnTo>
                  <a:pt x="44648" y="17859"/>
                </a:lnTo>
                <a:lnTo>
                  <a:pt x="35719" y="26789"/>
                </a:lnTo>
                <a:lnTo>
                  <a:pt x="26789" y="35718"/>
                </a:lnTo>
                <a:lnTo>
                  <a:pt x="26789" y="35718"/>
                </a:lnTo>
                <a:lnTo>
                  <a:pt x="17859" y="44648"/>
                </a:lnTo>
                <a:lnTo>
                  <a:pt x="8929" y="53578"/>
                </a:lnTo>
                <a:lnTo>
                  <a:pt x="8929" y="62507"/>
                </a:lnTo>
                <a:lnTo>
                  <a:pt x="0" y="71437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0" y="98226"/>
                </a:lnTo>
                <a:lnTo>
                  <a:pt x="0" y="107156"/>
                </a:lnTo>
                <a:lnTo>
                  <a:pt x="8929" y="107156"/>
                </a:lnTo>
                <a:lnTo>
                  <a:pt x="8929" y="116086"/>
                </a:lnTo>
                <a:lnTo>
                  <a:pt x="17859" y="116086"/>
                </a:lnTo>
                <a:lnTo>
                  <a:pt x="35719" y="125015"/>
                </a:lnTo>
                <a:lnTo>
                  <a:pt x="44648" y="125015"/>
                </a:lnTo>
                <a:lnTo>
                  <a:pt x="62508" y="133945"/>
                </a:lnTo>
                <a:lnTo>
                  <a:pt x="71437" y="133945"/>
                </a:lnTo>
                <a:lnTo>
                  <a:pt x="89297" y="133945"/>
                </a:lnTo>
                <a:lnTo>
                  <a:pt x="89297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Freeform 208"/>
          <p:cNvSpPr/>
          <p:nvPr/>
        </p:nvSpPr>
        <p:spPr>
          <a:xfrm>
            <a:off x="8760023" y="616148"/>
            <a:ext cx="214313" cy="44650"/>
          </a:xfrm>
          <a:custGeom>
            <a:avLst/>
            <a:gdLst/>
            <a:ahLst/>
            <a:cxnLst/>
            <a:rect l="0" t="0" r="0" b="0"/>
            <a:pathLst>
              <a:path w="214313" h="44650">
                <a:moveTo>
                  <a:pt x="214312" y="0"/>
                </a:moveTo>
                <a:lnTo>
                  <a:pt x="214312" y="0"/>
                </a:lnTo>
                <a:lnTo>
                  <a:pt x="205382" y="0"/>
                </a:lnTo>
                <a:lnTo>
                  <a:pt x="205382" y="0"/>
                </a:lnTo>
                <a:lnTo>
                  <a:pt x="196453" y="0"/>
                </a:lnTo>
                <a:lnTo>
                  <a:pt x="196453" y="0"/>
                </a:lnTo>
                <a:lnTo>
                  <a:pt x="178593" y="8930"/>
                </a:lnTo>
                <a:lnTo>
                  <a:pt x="169664" y="8930"/>
                </a:lnTo>
                <a:lnTo>
                  <a:pt x="160734" y="8930"/>
                </a:lnTo>
                <a:lnTo>
                  <a:pt x="142875" y="8930"/>
                </a:lnTo>
                <a:lnTo>
                  <a:pt x="125015" y="17860"/>
                </a:lnTo>
                <a:lnTo>
                  <a:pt x="107156" y="17860"/>
                </a:lnTo>
                <a:lnTo>
                  <a:pt x="89297" y="17860"/>
                </a:lnTo>
                <a:lnTo>
                  <a:pt x="71437" y="26790"/>
                </a:lnTo>
                <a:lnTo>
                  <a:pt x="53578" y="26790"/>
                </a:lnTo>
                <a:lnTo>
                  <a:pt x="35718" y="26790"/>
                </a:lnTo>
                <a:lnTo>
                  <a:pt x="26789" y="35719"/>
                </a:lnTo>
                <a:lnTo>
                  <a:pt x="0" y="44649"/>
                </a:lnTo>
                <a:lnTo>
                  <a:pt x="0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Freeform 209"/>
          <p:cNvSpPr/>
          <p:nvPr/>
        </p:nvSpPr>
        <p:spPr>
          <a:xfrm>
            <a:off x="1696641" y="1089422"/>
            <a:ext cx="196454" cy="339329"/>
          </a:xfrm>
          <a:custGeom>
            <a:avLst/>
            <a:gdLst/>
            <a:ahLst/>
            <a:cxnLst/>
            <a:rect l="0" t="0" r="0" b="0"/>
            <a:pathLst>
              <a:path w="196454" h="339329">
                <a:moveTo>
                  <a:pt x="98226" y="0"/>
                </a:moveTo>
                <a:lnTo>
                  <a:pt x="98226" y="8929"/>
                </a:lnTo>
                <a:lnTo>
                  <a:pt x="89297" y="17859"/>
                </a:lnTo>
                <a:lnTo>
                  <a:pt x="80367" y="35719"/>
                </a:lnTo>
                <a:lnTo>
                  <a:pt x="80367" y="53578"/>
                </a:lnTo>
                <a:lnTo>
                  <a:pt x="71437" y="71437"/>
                </a:lnTo>
                <a:lnTo>
                  <a:pt x="62507" y="89297"/>
                </a:lnTo>
                <a:lnTo>
                  <a:pt x="62507" y="107156"/>
                </a:lnTo>
                <a:lnTo>
                  <a:pt x="53578" y="125015"/>
                </a:lnTo>
                <a:lnTo>
                  <a:pt x="44648" y="151805"/>
                </a:lnTo>
                <a:lnTo>
                  <a:pt x="44648" y="169664"/>
                </a:lnTo>
                <a:lnTo>
                  <a:pt x="35718" y="196453"/>
                </a:lnTo>
                <a:lnTo>
                  <a:pt x="26789" y="214312"/>
                </a:lnTo>
                <a:lnTo>
                  <a:pt x="26789" y="241101"/>
                </a:lnTo>
                <a:lnTo>
                  <a:pt x="17859" y="258961"/>
                </a:lnTo>
                <a:lnTo>
                  <a:pt x="8929" y="276820"/>
                </a:lnTo>
                <a:lnTo>
                  <a:pt x="8929" y="294680"/>
                </a:lnTo>
                <a:lnTo>
                  <a:pt x="0" y="303609"/>
                </a:lnTo>
                <a:lnTo>
                  <a:pt x="0" y="321468"/>
                </a:lnTo>
                <a:lnTo>
                  <a:pt x="0" y="330398"/>
                </a:lnTo>
                <a:lnTo>
                  <a:pt x="0" y="330398"/>
                </a:lnTo>
                <a:lnTo>
                  <a:pt x="0" y="339328"/>
                </a:lnTo>
                <a:lnTo>
                  <a:pt x="0" y="339328"/>
                </a:lnTo>
                <a:lnTo>
                  <a:pt x="0" y="339328"/>
                </a:lnTo>
                <a:lnTo>
                  <a:pt x="0" y="339328"/>
                </a:lnTo>
                <a:lnTo>
                  <a:pt x="0" y="330398"/>
                </a:lnTo>
                <a:lnTo>
                  <a:pt x="8929" y="321468"/>
                </a:lnTo>
                <a:lnTo>
                  <a:pt x="8929" y="312539"/>
                </a:lnTo>
                <a:lnTo>
                  <a:pt x="17859" y="294680"/>
                </a:lnTo>
                <a:lnTo>
                  <a:pt x="26789" y="285750"/>
                </a:lnTo>
                <a:lnTo>
                  <a:pt x="35718" y="267891"/>
                </a:lnTo>
                <a:lnTo>
                  <a:pt x="44648" y="250031"/>
                </a:lnTo>
                <a:lnTo>
                  <a:pt x="53578" y="232172"/>
                </a:lnTo>
                <a:lnTo>
                  <a:pt x="62507" y="214312"/>
                </a:lnTo>
                <a:lnTo>
                  <a:pt x="71437" y="196453"/>
                </a:lnTo>
                <a:lnTo>
                  <a:pt x="80367" y="178594"/>
                </a:lnTo>
                <a:lnTo>
                  <a:pt x="89297" y="160734"/>
                </a:lnTo>
                <a:lnTo>
                  <a:pt x="107156" y="142875"/>
                </a:lnTo>
                <a:lnTo>
                  <a:pt x="116086" y="133945"/>
                </a:lnTo>
                <a:lnTo>
                  <a:pt x="125015" y="116086"/>
                </a:lnTo>
                <a:lnTo>
                  <a:pt x="133945" y="107156"/>
                </a:lnTo>
                <a:lnTo>
                  <a:pt x="142875" y="89297"/>
                </a:lnTo>
                <a:lnTo>
                  <a:pt x="151804" y="80367"/>
                </a:lnTo>
                <a:lnTo>
                  <a:pt x="160734" y="62508"/>
                </a:lnTo>
                <a:lnTo>
                  <a:pt x="169664" y="62508"/>
                </a:lnTo>
                <a:lnTo>
                  <a:pt x="178593" y="44648"/>
                </a:lnTo>
                <a:lnTo>
                  <a:pt x="187523" y="44648"/>
                </a:lnTo>
                <a:lnTo>
                  <a:pt x="187523" y="35719"/>
                </a:lnTo>
                <a:lnTo>
                  <a:pt x="187523" y="35719"/>
                </a:lnTo>
                <a:lnTo>
                  <a:pt x="196453" y="35719"/>
                </a:lnTo>
                <a:lnTo>
                  <a:pt x="196453" y="26789"/>
                </a:lnTo>
                <a:lnTo>
                  <a:pt x="196453" y="26789"/>
                </a:lnTo>
                <a:lnTo>
                  <a:pt x="196453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Freeform 210"/>
          <p:cNvSpPr/>
          <p:nvPr/>
        </p:nvSpPr>
        <p:spPr>
          <a:xfrm>
            <a:off x="1732359" y="1169789"/>
            <a:ext cx="330400" cy="187525"/>
          </a:xfrm>
          <a:custGeom>
            <a:avLst/>
            <a:gdLst/>
            <a:ahLst/>
            <a:cxnLst/>
            <a:rect l="0" t="0" r="0" b="0"/>
            <a:pathLst>
              <a:path w="330400" h="187525">
                <a:moveTo>
                  <a:pt x="107157" y="0"/>
                </a:moveTo>
                <a:lnTo>
                  <a:pt x="98227" y="8930"/>
                </a:lnTo>
                <a:lnTo>
                  <a:pt x="80368" y="26789"/>
                </a:lnTo>
                <a:lnTo>
                  <a:pt x="62508" y="35719"/>
                </a:lnTo>
                <a:lnTo>
                  <a:pt x="53579" y="53578"/>
                </a:lnTo>
                <a:lnTo>
                  <a:pt x="35719" y="62508"/>
                </a:lnTo>
                <a:lnTo>
                  <a:pt x="26789" y="80367"/>
                </a:lnTo>
                <a:lnTo>
                  <a:pt x="17860" y="89297"/>
                </a:lnTo>
                <a:lnTo>
                  <a:pt x="8930" y="107156"/>
                </a:lnTo>
                <a:lnTo>
                  <a:pt x="0" y="116086"/>
                </a:lnTo>
                <a:lnTo>
                  <a:pt x="0" y="125016"/>
                </a:lnTo>
                <a:lnTo>
                  <a:pt x="0" y="133945"/>
                </a:lnTo>
                <a:lnTo>
                  <a:pt x="0" y="142875"/>
                </a:lnTo>
                <a:lnTo>
                  <a:pt x="0" y="151805"/>
                </a:lnTo>
                <a:lnTo>
                  <a:pt x="0" y="160734"/>
                </a:lnTo>
                <a:lnTo>
                  <a:pt x="8930" y="169664"/>
                </a:lnTo>
                <a:lnTo>
                  <a:pt x="17860" y="169664"/>
                </a:lnTo>
                <a:lnTo>
                  <a:pt x="26789" y="178594"/>
                </a:lnTo>
                <a:lnTo>
                  <a:pt x="44649" y="178594"/>
                </a:lnTo>
                <a:lnTo>
                  <a:pt x="53579" y="187524"/>
                </a:lnTo>
                <a:lnTo>
                  <a:pt x="71438" y="187524"/>
                </a:lnTo>
                <a:lnTo>
                  <a:pt x="89297" y="187524"/>
                </a:lnTo>
                <a:lnTo>
                  <a:pt x="107157" y="187524"/>
                </a:lnTo>
                <a:lnTo>
                  <a:pt x="133946" y="187524"/>
                </a:lnTo>
                <a:lnTo>
                  <a:pt x="151805" y="187524"/>
                </a:lnTo>
                <a:lnTo>
                  <a:pt x="169664" y="187524"/>
                </a:lnTo>
                <a:lnTo>
                  <a:pt x="196454" y="187524"/>
                </a:lnTo>
                <a:lnTo>
                  <a:pt x="223243" y="187524"/>
                </a:lnTo>
                <a:lnTo>
                  <a:pt x="241102" y="187524"/>
                </a:lnTo>
                <a:lnTo>
                  <a:pt x="258961" y="187524"/>
                </a:lnTo>
                <a:lnTo>
                  <a:pt x="285750" y="187524"/>
                </a:lnTo>
                <a:lnTo>
                  <a:pt x="303610" y="187524"/>
                </a:lnTo>
                <a:lnTo>
                  <a:pt x="330399" y="187524"/>
                </a:lnTo>
                <a:lnTo>
                  <a:pt x="330399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Freeform 211"/>
          <p:cNvSpPr/>
          <p:nvPr/>
        </p:nvSpPr>
        <p:spPr>
          <a:xfrm>
            <a:off x="2098477" y="1232297"/>
            <a:ext cx="133946" cy="160735"/>
          </a:xfrm>
          <a:custGeom>
            <a:avLst/>
            <a:gdLst/>
            <a:ahLst/>
            <a:cxnLst/>
            <a:rect l="0" t="0" r="0" b="0"/>
            <a:pathLst>
              <a:path w="133946" h="160735">
                <a:moveTo>
                  <a:pt x="71437" y="17859"/>
                </a:moveTo>
                <a:lnTo>
                  <a:pt x="71437" y="8930"/>
                </a:lnTo>
                <a:lnTo>
                  <a:pt x="71437" y="8930"/>
                </a:lnTo>
                <a:lnTo>
                  <a:pt x="71437" y="0"/>
                </a:lnTo>
                <a:lnTo>
                  <a:pt x="71437" y="0"/>
                </a:lnTo>
                <a:lnTo>
                  <a:pt x="62507" y="0"/>
                </a:lnTo>
                <a:lnTo>
                  <a:pt x="62507" y="0"/>
                </a:lnTo>
                <a:lnTo>
                  <a:pt x="62507" y="0"/>
                </a:lnTo>
                <a:lnTo>
                  <a:pt x="53578" y="0"/>
                </a:lnTo>
                <a:lnTo>
                  <a:pt x="44648" y="8930"/>
                </a:lnTo>
                <a:lnTo>
                  <a:pt x="44648" y="17859"/>
                </a:lnTo>
                <a:lnTo>
                  <a:pt x="35718" y="26789"/>
                </a:lnTo>
                <a:lnTo>
                  <a:pt x="26789" y="35719"/>
                </a:lnTo>
                <a:lnTo>
                  <a:pt x="17859" y="44648"/>
                </a:lnTo>
                <a:lnTo>
                  <a:pt x="17859" y="53578"/>
                </a:lnTo>
                <a:lnTo>
                  <a:pt x="8929" y="71437"/>
                </a:lnTo>
                <a:lnTo>
                  <a:pt x="0" y="80367"/>
                </a:lnTo>
                <a:lnTo>
                  <a:pt x="0" y="98226"/>
                </a:lnTo>
                <a:lnTo>
                  <a:pt x="0" y="107156"/>
                </a:lnTo>
                <a:lnTo>
                  <a:pt x="0" y="116086"/>
                </a:lnTo>
                <a:lnTo>
                  <a:pt x="0" y="125016"/>
                </a:lnTo>
                <a:lnTo>
                  <a:pt x="8929" y="133945"/>
                </a:lnTo>
                <a:lnTo>
                  <a:pt x="8929" y="142875"/>
                </a:lnTo>
                <a:lnTo>
                  <a:pt x="17859" y="151805"/>
                </a:lnTo>
                <a:lnTo>
                  <a:pt x="26789" y="151805"/>
                </a:lnTo>
                <a:lnTo>
                  <a:pt x="35718" y="160734"/>
                </a:lnTo>
                <a:lnTo>
                  <a:pt x="44648" y="160734"/>
                </a:lnTo>
                <a:lnTo>
                  <a:pt x="53578" y="151805"/>
                </a:lnTo>
                <a:lnTo>
                  <a:pt x="71437" y="151805"/>
                </a:lnTo>
                <a:lnTo>
                  <a:pt x="80367" y="142875"/>
                </a:lnTo>
                <a:lnTo>
                  <a:pt x="98226" y="133945"/>
                </a:lnTo>
                <a:lnTo>
                  <a:pt x="107156" y="125016"/>
                </a:lnTo>
                <a:lnTo>
                  <a:pt x="133945" y="116086"/>
                </a:lnTo>
                <a:lnTo>
                  <a:pt x="133945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Freeform 212"/>
          <p:cNvSpPr/>
          <p:nvPr/>
        </p:nvSpPr>
        <p:spPr>
          <a:xfrm>
            <a:off x="2089547" y="1241227"/>
            <a:ext cx="133946" cy="116087"/>
          </a:xfrm>
          <a:custGeom>
            <a:avLst/>
            <a:gdLst/>
            <a:ahLst/>
            <a:cxnLst/>
            <a:rect l="0" t="0" r="0" b="0"/>
            <a:pathLst>
              <a:path w="133946" h="116087">
                <a:moveTo>
                  <a:pt x="133945" y="0"/>
                </a:moveTo>
                <a:lnTo>
                  <a:pt x="125016" y="8929"/>
                </a:lnTo>
                <a:lnTo>
                  <a:pt x="116086" y="17859"/>
                </a:lnTo>
                <a:lnTo>
                  <a:pt x="98226" y="17859"/>
                </a:lnTo>
                <a:lnTo>
                  <a:pt x="89297" y="26789"/>
                </a:lnTo>
                <a:lnTo>
                  <a:pt x="80367" y="35718"/>
                </a:lnTo>
                <a:lnTo>
                  <a:pt x="62508" y="44648"/>
                </a:lnTo>
                <a:lnTo>
                  <a:pt x="53578" y="62507"/>
                </a:lnTo>
                <a:lnTo>
                  <a:pt x="44648" y="71437"/>
                </a:lnTo>
                <a:lnTo>
                  <a:pt x="35719" y="71437"/>
                </a:lnTo>
                <a:lnTo>
                  <a:pt x="26789" y="89296"/>
                </a:lnTo>
                <a:lnTo>
                  <a:pt x="17859" y="98226"/>
                </a:lnTo>
                <a:lnTo>
                  <a:pt x="8930" y="98226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Freeform 213"/>
          <p:cNvSpPr/>
          <p:nvPr/>
        </p:nvSpPr>
        <p:spPr>
          <a:xfrm>
            <a:off x="2277070" y="1241227"/>
            <a:ext cx="125017" cy="160735"/>
          </a:xfrm>
          <a:custGeom>
            <a:avLst/>
            <a:gdLst/>
            <a:ahLst/>
            <a:cxnLst/>
            <a:rect l="0" t="0" r="0" b="0"/>
            <a:pathLst>
              <a:path w="125017" h="160735">
                <a:moveTo>
                  <a:pt x="53578" y="8929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8929"/>
                </a:lnTo>
                <a:lnTo>
                  <a:pt x="53578" y="8929"/>
                </a:lnTo>
                <a:lnTo>
                  <a:pt x="44649" y="8929"/>
                </a:lnTo>
                <a:lnTo>
                  <a:pt x="44649" y="17859"/>
                </a:lnTo>
                <a:lnTo>
                  <a:pt x="35719" y="26789"/>
                </a:lnTo>
                <a:lnTo>
                  <a:pt x="35719" y="35718"/>
                </a:lnTo>
                <a:lnTo>
                  <a:pt x="26789" y="44648"/>
                </a:lnTo>
                <a:lnTo>
                  <a:pt x="17860" y="53578"/>
                </a:lnTo>
                <a:lnTo>
                  <a:pt x="17860" y="71437"/>
                </a:lnTo>
                <a:lnTo>
                  <a:pt x="8930" y="80367"/>
                </a:lnTo>
                <a:lnTo>
                  <a:pt x="0" y="89296"/>
                </a:lnTo>
                <a:lnTo>
                  <a:pt x="0" y="107156"/>
                </a:lnTo>
                <a:lnTo>
                  <a:pt x="0" y="116086"/>
                </a:lnTo>
                <a:lnTo>
                  <a:pt x="0" y="125015"/>
                </a:lnTo>
                <a:lnTo>
                  <a:pt x="0" y="133945"/>
                </a:lnTo>
                <a:lnTo>
                  <a:pt x="0" y="142875"/>
                </a:lnTo>
                <a:lnTo>
                  <a:pt x="8930" y="151804"/>
                </a:lnTo>
                <a:lnTo>
                  <a:pt x="8930" y="160734"/>
                </a:lnTo>
                <a:lnTo>
                  <a:pt x="17860" y="160734"/>
                </a:lnTo>
                <a:lnTo>
                  <a:pt x="35719" y="160734"/>
                </a:lnTo>
                <a:lnTo>
                  <a:pt x="44649" y="160734"/>
                </a:lnTo>
                <a:lnTo>
                  <a:pt x="53578" y="160734"/>
                </a:lnTo>
                <a:lnTo>
                  <a:pt x="71438" y="151804"/>
                </a:lnTo>
                <a:lnTo>
                  <a:pt x="89297" y="151804"/>
                </a:lnTo>
                <a:lnTo>
                  <a:pt x="107157" y="142875"/>
                </a:lnTo>
                <a:lnTo>
                  <a:pt x="125016" y="133945"/>
                </a:lnTo>
                <a:lnTo>
                  <a:pt x="125016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Freeform 214"/>
          <p:cNvSpPr/>
          <p:nvPr/>
        </p:nvSpPr>
        <p:spPr>
          <a:xfrm>
            <a:off x="2268141" y="1276945"/>
            <a:ext cx="98227" cy="80369"/>
          </a:xfrm>
          <a:custGeom>
            <a:avLst/>
            <a:gdLst/>
            <a:ahLst/>
            <a:cxnLst/>
            <a:rect l="0" t="0" r="0" b="0"/>
            <a:pathLst>
              <a:path w="98227" h="80369">
                <a:moveTo>
                  <a:pt x="98226" y="0"/>
                </a:moveTo>
                <a:lnTo>
                  <a:pt x="89297" y="8930"/>
                </a:lnTo>
                <a:lnTo>
                  <a:pt x="80367" y="8930"/>
                </a:lnTo>
                <a:lnTo>
                  <a:pt x="71437" y="8930"/>
                </a:lnTo>
                <a:lnTo>
                  <a:pt x="62507" y="17860"/>
                </a:lnTo>
                <a:lnTo>
                  <a:pt x="53578" y="26789"/>
                </a:lnTo>
                <a:lnTo>
                  <a:pt x="44648" y="26789"/>
                </a:lnTo>
                <a:lnTo>
                  <a:pt x="35718" y="35719"/>
                </a:lnTo>
                <a:lnTo>
                  <a:pt x="35718" y="44649"/>
                </a:lnTo>
                <a:lnTo>
                  <a:pt x="26789" y="53578"/>
                </a:lnTo>
                <a:lnTo>
                  <a:pt x="17859" y="53578"/>
                </a:lnTo>
                <a:lnTo>
                  <a:pt x="8929" y="62508"/>
                </a:lnTo>
                <a:lnTo>
                  <a:pt x="0" y="80368"/>
                </a:lnTo>
                <a:lnTo>
                  <a:pt x="0" y="803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Freeform 215"/>
          <p:cNvSpPr/>
          <p:nvPr/>
        </p:nvSpPr>
        <p:spPr>
          <a:xfrm>
            <a:off x="2437805" y="1259086"/>
            <a:ext cx="62509" cy="223243"/>
          </a:xfrm>
          <a:custGeom>
            <a:avLst/>
            <a:gdLst/>
            <a:ahLst/>
            <a:cxnLst/>
            <a:rect l="0" t="0" r="0" b="0"/>
            <a:pathLst>
              <a:path w="62509" h="223243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8929" y="44648"/>
                </a:lnTo>
                <a:lnTo>
                  <a:pt x="8929" y="53578"/>
                </a:lnTo>
                <a:lnTo>
                  <a:pt x="8929" y="71437"/>
                </a:lnTo>
                <a:lnTo>
                  <a:pt x="17859" y="80367"/>
                </a:lnTo>
                <a:lnTo>
                  <a:pt x="26789" y="98227"/>
                </a:lnTo>
                <a:lnTo>
                  <a:pt x="26789" y="116086"/>
                </a:lnTo>
                <a:lnTo>
                  <a:pt x="35718" y="125016"/>
                </a:lnTo>
                <a:lnTo>
                  <a:pt x="35718" y="142875"/>
                </a:lnTo>
                <a:lnTo>
                  <a:pt x="44648" y="160734"/>
                </a:lnTo>
                <a:lnTo>
                  <a:pt x="53578" y="169664"/>
                </a:lnTo>
                <a:lnTo>
                  <a:pt x="53578" y="187523"/>
                </a:lnTo>
                <a:lnTo>
                  <a:pt x="53578" y="196453"/>
                </a:lnTo>
                <a:lnTo>
                  <a:pt x="62508" y="205383"/>
                </a:lnTo>
                <a:lnTo>
                  <a:pt x="62508" y="223242"/>
                </a:lnTo>
                <a:lnTo>
                  <a:pt x="62508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Freeform 216"/>
          <p:cNvSpPr/>
          <p:nvPr/>
        </p:nvSpPr>
        <p:spPr>
          <a:xfrm>
            <a:off x="2402086" y="1107281"/>
            <a:ext cx="125017" cy="241103"/>
          </a:xfrm>
          <a:custGeom>
            <a:avLst/>
            <a:gdLst/>
            <a:ahLst/>
            <a:cxnLst/>
            <a:rect l="0" t="0" r="0" b="0"/>
            <a:pathLst>
              <a:path w="125017" h="241103">
                <a:moveTo>
                  <a:pt x="0" y="53578"/>
                </a:moveTo>
                <a:lnTo>
                  <a:pt x="0" y="44649"/>
                </a:lnTo>
                <a:lnTo>
                  <a:pt x="0" y="35719"/>
                </a:lnTo>
                <a:lnTo>
                  <a:pt x="8930" y="26789"/>
                </a:lnTo>
                <a:lnTo>
                  <a:pt x="17859" y="17860"/>
                </a:lnTo>
                <a:lnTo>
                  <a:pt x="26789" y="8930"/>
                </a:lnTo>
                <a:lnTo>
                  <a:pt x="35719" y="8930"/>
                </a:lnTo>
                <a:lnTo>
                  <a:pt x="44648" y="0"/>
                </a:lnTo>
                <a:lnTo>
                  <a:pt x="53578" y="0"/>
                </a:lnTo>
                <a:lnTo>
                  <a:pt x="62508" y="0"/>
                </a:lnTo>
                <a:lnTo>
                  <a:pt x="71437" y="0"/>
                </a:lnTo>
                <a:lnTo>
                  <a:pt x="89297" y="0"/>
                </a:lnTo>
                <a:lnTo>
                  <a:pt x="98227" y="8930"/>
                </a:lnTo>
                <a:lnTo>
                  <a:pt x="107156" y="17860"/>
                </a:lnTo>
                <a:lnTo>
                  <a:pt x="116086" y="17860"/>
                </a:lnTo>
                <a:lnTo>
                  <a:pt x="116086" y="35719"/>
                </a:lnTo>
                <a:lnTo>
                  <a:pt x="125016" y="44649"/>
                </a:lnTo>
                <a:lnTo>
                  <a:pt x="125016" y="53578"/>
                </a:lnTo>
                <a:lnTo>
                  <a:pt x="125016" y="62508"/>
                </a:lnTo>
                <a:lnTo>
                  <a:pt x="125016" y="80367"/>
                </a:lnTo>
                <a:lnTo>
                  <a:pt x="125016" y="98227"/>
                </a:lnTo>
                <a:lnTo>
                  <a:pt x="116086" y="107156"/>
                </a:lnTo>
                <a:lnTo>
                  <a:pt x="107156" y="125016"/>
                </a:lnTo>
                <a:lnTo>
                  <a:pt x="107156" y="133946"/>
                </a:lnTo>
                <a:lnTo>
                  <a:pt x="98227" y="151805"/>
                </a:lnTo>
                <a:lnTo>
                  <a:pt x="89297" y="160735"/>
                </a:lnTo>
                <a:lnTo>
                  <a:pt x="80367" y="178594"/>
                </a:lnTo>
                <a:lnTo>
                  <a:pt x="71437" y="187524"/>
                </a:lnTo>
                <a:lnTo>
                  <a:pt x="62508" y="196453"/>
                </a:lnTo>
                <a:lnTo>
                  <a:pt x="53578" y="205383"/>
                </a:lnTo>
                <a:lnTo>
                  <a:pt x="44648" y="214313"/>
                </a:lnTo>
                <a:lnTo>
                  <a:pt x="35719" y="223242"/>
                </a:lnTo>
                <a:lnTo>
                  <a:pt x="26789" y="232172"/>
                </a:lnTo>
                <a:lnTo>
                  <a:pt x="26789" y="232172"/>
                </a:lnTo>
                <a:lnTo>
                  <a:pt x="17859" y="241102"/>
                </a:lnTo>
                <a:lnTo>
                  <a:pt x="17859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Freeform 217"/>
          <p:cNvSpPr/>
          <p:nvPr/>
        </p:nvSpPr>
        <p:spPr>
          <a:xfrm>
            <a:off x="2750344" y="1089422"/>
            <a:ext cx="71438" cy="276821"/>
          </a:xfrm>
          <a:custGeom>
            <a:avLst/>
            <a:gdLst/>
            <a:ahLst/>
            <a:cxnLst/>
            <a:rect l="0" t="0" r="0" b="0"/>
            <a:pathLst>
              <a:path w="71438" h="276821">
                <a:moveTo>
                  <a:pt x="0" y="0"/>
                </a:move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8929" y="35719"/>
                </a:lnTo>
                <a:lnTo>
                  <a:pt x="8929" y="44648"/>
                </a:lnTo>
                <a:lnTo>
                  <a:pt x="8929" y="62508"/>
                </a:lnTo>
                <a:lnTo>
                  <a:pt x="17859" y="80367"/>
                </a:lnTo>
                <a:lnTo>
                  <a:pt x="17859" y="98226"/>
                </a:lnTo>
                <a:lnTo>
                  <a:pt x="26789" y="116086"/>
                </a:lnTo>
                <a:lnTo>
                  <a:pt x="35719" y="133945"/>
                </a:lnTo>
                <a:lnTo>
                  <a:pt x="35719" y="151805"/>
                </a:lnTo>
                <a:lnTo>
                  <a:pt x="44648" y="169664"/>
                </a:lnTo>
                <a:lnTo>
                  <a:pt x="53578" y="178594"/>
                </a:lnTo>
                <a:lnTo>
                  <a:pt x="53578" y="196453"/>
                </a:lnTo>
                <a:lnTo>
                  <a:pt x="53578" y="214312"/>
                </a:lnTo>
                <a:lnTo>
                  <a:pt x="62508" y="223242"/>
                </a:lnTo>
                <a:lnTo>
                  <a:pt x="62508" y="241101"/>
                </a:lnTo>
                <a:lnTo>
                  <a:pt x="62508" y="250031"/>
                </a:lnTo>
                <a:lnTo>
                  <a:pt x="71437" y="258961"/>
                </a:lnTo>
                <a:lnTo>
                  <a:pt x="71437" y="276820"/>
                </a:lnTo>
                <a:lnTo>
                  <a:pt x="71437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Freeform 218"/>
          <p:cNvSpPr/>
          <p:nvPr/>
        </p:nvSpPr>
        <p:spPr>
          <a:xfrm>
            <a:off x="2705695" y="1223367"/>
            <a:ext cx="169665" cy="44650"/>
          </a:xfrm>
          <a:custGeom>
            <a:avLst/>
            <a:gdLst/>
            <a:ahLst/>
            <a:cxnLst/>
            <a:rect l="0" t="0" r="0" b="0"/>
            <a:pathLst>
              <a:path w="169665" h="44650">
                <a:moveTo>
                  <a:pt x="0" y="44649"/>
                </a:moveTo>
                <a:lnTo>
                  <a:pt x="0" y="44649"/>
                </a:lnTo>
                <a:lnTo>
                  <a:pt x="8930" y="35719"/>
                </a:lnTo>
                <a:lnTo>
                  <a:pt x="8930" y="35719"/>
                </a:lnTo>
                <a:lnTo>
                  <a:pt x="17860" y="35719"/>
                </a:lnTo>
                <a:lnTo>
                  <a:pt x="26789" y="35719"/>
                </a:lnTo>
                <a:lnTo>
                  <a:pt x="44649" y="26789"/>
                </a:lnTo>
                <a:lnTo>
                  <a:pt x="53578" y="26789"/>
                </a:lnTo>
                <a:lnTo>
                  <a:pt x="71438" y="17860"/>
                </a:lnTo>
                <a:lnTo>
                  <a:pt x="89297" y="17860"/>
                </a:lnTo>
                <a:lnTo>
                  <a:pt x="98227" y="8930"/>
                </a:lnTo>
                <a:lnTo>
                  <a:pt x="116086" y="8930"/>
                </a:lnTo>
                <a:lnTo>
                  <a:pt x="133946" y="0"/>
                </a:lnTo>
                <a:lnTo>
                  <a:pt x="142875" y="0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Freeform 219"/>
          <p:cNvSpPr/>
          <p:nvPr/>
        </p:nvSpPr>
        <p:spPr>
          <a:xfrm>
            <a:off x="2920008" y="1089422"/>
            <a:ext cx="62509" cy="223243"/>
          </a:xfrm>
          <a:custGeom>
            <a:avLst/>
            <a:gdLst/>
            <a:ahLst/>
            <a:cxnLst/>
            <a:rect l="0" t="0" r="0" b="0"/>
            <a:pathLst>
              <a:path w="62509" h="22324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8930" y="44648"/>
                </a:lnTo>
                <a:lnTo>
                  <a:pt x="8930" y="62508"/>
                </a:lnTo>
                <a:lnTo>
                  <a:pt x="17859" y="80367"/>
                </a:lnTo>
                <a:lnTo>
                  <a:pt x="26789" y="89297"/>
                </a:lnTo>
                <a:lnTo>
                  <a:pt x="26789" y="107156"/>
                </a:lnTo>
                <a:lnTo>
                  <a:pt x="35719" y="116086"/>
                </a:lnTo>
                <a:lnTo>
                  <a:pt x="44648" y="133945"/>
                </a:lnTo>
                <a:lnTo>
                  <a:pt x="44648" y="142875"/>
                </a:lnTo>
                <a:lnTo>
                  <a:pt x="53578" y="160734"/>
                </a:lnTo>
                <a:lnTo>
                  <a:pt x="53578" y="169664"/>
                </a:lnTo>
                <a:lnTo>
                  <a:pt x="53578" y="178594"/>
                </a:lnTo>
                <a:lnTo>
                  <a:pt x="53578" y="187523"/>
                </a:lnTo>
                <a:lnTo>
                  <a:pt x="53578" y="196453"/>
                </a:lnTo>
                <a:lnTo>
                  <a:pt x="53578" y="205383"/>
                </a:lnTo>
                <a:lnTo>
                  <a:pt x="53578" y="214312"/>
                </a:lnTo>
                <a:lnTo>
                  <a:pt x="53578" y="223242"/>
                </a:lnTo>
                <a:lnTo>
                  <a:pt x="53578" y="223242"/>
                </a:lnTo>
                <a:lnTo>
                  <a:pt x="53578" y="223242"/>
                </a:lnTo>
                <a:lnTo>
                  <a:pt x="53578" y="223242"/>
                </a:lnTo>
                <a:lnTo>
                  <a:pt x="53578" y="223242"/>
                </a:lnTo>
                <a:lnTo>
                  <a:pt x="53578" y="223242"/>
                </a:lnTo>
                <a:lnTo>
                  <a:pt x="53578" y="223242"/>
                </a:lnTo>
                <a:lnTo>
                  <a:pt x="53578" y="223242"/>
                </a:lnTo>
                <a:lnTo>
                  <a:pt x="53578" y="214312"/>
                </a:lnTo>
                <a:lnTo>
                  <a:pt x="53578" y="214312"/>
                </a:lnTo>
                <a:lnTo>
                  <a:pt x="53578" y="196453"/>
                </a:lnTo>
                <a:lnTo>
                  <a:pt x="62508" y="187523"/>
                </a:lnTo>
                <a:lnTo>
                  <a:pt x="62508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Freeform 220"/>
          <p:cNvSpPr/>
          <p:nvPr/>
        </p:nvSpPr>
        <p:spPr>
          <a:xfrm>
            <a:off x="3000375" y="1187648"/>
            <a:ext cx="151806" cy="151806"/>
          </a:xfrm>
          <a:custGeom>
            <a:avLst/>
            <a:gdLst/>
            <a:ahLst/>
            <a:cxnLst/>
            <a:rect l="0" t="0" r="0" b="0"/>
            <a:pathLst>
              <a:path w="151806" h="151806">
                <a:moveTo>
                  <a:pt x="0" y="35719"/>
                </a:moveTo>
                <a:lnTo>
                  <a:pt x="8930" y="26789"/>
                </a:lnTo>
                <a:lnTo>
                  <a:pt x="17859" y="17860"/>
                </a:lnTo>
                <a:lnTo>
                  <a:pt x="26789" y="17860"/>
                </a:lnTo>
                <a:lnTo>
                  <a:pt x="26789" y="8930"/>
                </a:lnTo>
                <a:lnTo>
                  <a:pt x="35719" y="8930"/>
                </a:lnTo>
                <a:lnTo>
                  <a:pt x="44648" y="0"/>
                </a:lnTo>
                <a:lnTo>
                  <a:pt x="53578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8930"/>
                </a:lnTo>
                <a:lnTo>
                  <a:pt x="80367" y="8930"/>
                </a:lnTo>
                <a:lnTo>
                  <a:pt x="89297" y="17860"/>
                </a:lnTo>
                <a:lnTo>
                  <a:pt x="89297" y="26789"/>
                </a:lnTo>
                <a:lnTo>
                  <a:pt x="98227" y="35719"/>
                </a:lnTo>
                <a:lnTo>
                  <a:pt x="107156" y="44649"/>
                </a:lnTo>
                <a:lnTo>
                  <a:pt x="116086" y="53579"/>
                </a:lnTo>
                <a:lnTo>
                  <a:pt x="116086" y="71438"/>
                </a:lnTo>
                <a:lnTo>
                  <a:pt x="125016" y="80368"/>
                </a:lnTo>
                <a:lnTo>
                  <a:pt x="125016" y="89297"/>
                </a:lnTo>
                <a:lnTo>
                  <a:pt x="133945" y="98227"/>
                </a:lnTo>
                <a:lnTo>
                  <a:pt x="133945" y="116086"/>
                </a:lnTo>
                <a:lnTo>
                  <a:pt x="133945" y="125016"/>
                </a:lnTo>
                <a:lnTo>
                  <a:pt x="142875" y="133946"/>
                </a:lnTo>
                <a:lnTo>
                  <a:pt x="142875" y="142875"/>
                </a:lnTo>
                <a:lnTo>
                  <a:pt x="151805" y="151805"/>
                </a:lnTo>
                <a:lnTo>
                  <a:pt x="151805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Freeform 221"/>
          <p:cNvSpPr/>
          <p:nvPr/>
        </p:nvSpPr>
        <p:spPr>
          <a:xfrm>
            <a:off x="3187898" y="1169789"/>
            <a:ext cx="151806" cy="142876"/>
          </a:xfrm>
          <a:custGeom>
            <a:avLst/>
            <a:gdLst/>
            <a:ahLst/>
            <a:cxnLst/>
            <a:rect l="0" t="0" r="0" b="0"/>
            <a:pathLst>
              <a:path w="151806" h="142876">
                <a:moveTo>
                  <a:pt x="116086" y="8930"/>
                </a:moveTo>
                <a:lnTo>
                  <a:pt x="116086" y="8930"/>
                </a:lnTo>
                <a:lnTo>
                  <a:pt x="107157" y="8930"/>
                </a:lnTo>
                <a:lnTo>
                  <a:pt x="98227" y="0"/>
                </a:lnTo>
                <a:lnTo>
                  <a:pt x="89297" y="8930"/>
                </a:lnTo>
                <a:lnTo>
                  <a:pt x="80368" y="8930"/>
                </a:lnTo>
                <a:lnTo>
                  <a:pt x="71438" y="8930"/>
                </a:lnTo>
                <a:lnTo>
                  <a:pt x="62508" y="17859"/>
                </a:lnTo>
                <a:lnTo>
                  <a:pt x="53579" y="26789"/>
                </a:lnTo>
                <a:lnTo>
                  <a:pt x="44649" y="35719"/>
                </a:lnTo>
                <a:lnTo>
                  <a:pt x="35719" y="44648"/>
                </a:lnTo>
                <a:lnTo>
                  <a:pt x="26790" y="53578"/>
                </a:lnTo>
                <a:lnTo>
                  <a:pt x="17860" y="62508"/>
                </a:lnTo>
                <a:lnTo>
                  <a:pt x="8930" y="71438"/>
                </a:lnTo>
                <a:lnTo>
                  <a:pt x="8930" y="80367"/>
                </a:lnTo>
                <a:lnTo>
                  <a:pt x="0" y="89297"/>
                </a:lnTo>
                <a:lnTo>
                  <a:pt x="0" y="98227"/>
                </a:lnTo>
                <a:lnTo>
                  <a:pt x="0" y="107156"/>
                </a:lnTo>
                <a:lnTo>
                  <a:pt x="8930" y="116086"/>
                </a:lnTo>
                <a:lnTo>
                  <a:pt x="8930" y="125016"/>
                </a:lnTo>
                <a:lnTo>
                  <a:pt x="17860" y="133945"/>
                </a:lnTo>
                <a:lnTo>
                  <a:pt x="17860" y="133945"/>
                </a:lnTo>
                <a:lnTo>
                  <a:pt x="26790" y="142875"/>
                </a:lnTo>
                <a:lnTo>
                  <a:pt x="35719" y="142875"/>
                </a:lnTo>
                <a:lnTo>
                  <a:pt x="53579" y="142875"/>
                </a:lnTo>
                <a:lnTo>
                  <a:pt x="62508" y="142875"/>
                </a:lnTo>
                <a:lnTo>
                  <a:pt x="71438" y="142875"/>
                </a:lnTo>
                <a:lnTo>
                  <a:pt x="89297" y="142875"/>
                </a:lnTo>
                <a:lnTo>
                  <a:pt x="98227" y="142875"/>
                </a:lnTo>
                <a:lnTo>
                  <a:pt x="116086" y="133945"/>
                </a:lnTo>
                <a:lnTo>
                  <a:pt x="125016" y="125016"/>
                </a:lnTo>
                <a:lnTo>
                  <a:pt x="151805" y="116086"/>
                </a:lnTo>
                <a:lnTo>
                  <a:pt x="151805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Freeform 222"/>
          <p:cNvSpPr/>
          <p:nvPr/>
        </p:nvSpPr>
        <p:spPr>
          <a:xfrm>
            <a:off x="3187898" y="1214437"/>
            <a:ext cx="116087" cy="62509"/>
          </a:xfrm>
          <a:custGeom>
            <a:avLst/>
            <a:gdLst/>
            <a:ahLst/>
            <a:cxnLst/>
            <a:rect l="0" t="0" r="0" b="0"/>
            <a:pathLst>
              <a:path w="116087" h="62509">
                <a:moveTo>
                  <a:pt x="116086" y="0"/>
                </a:moveTo>
                <a:lnTo>
                  <a:pt x="107157" y="0"/>
                </a:lnTo>
                <a:lnTo>
                  <a:pt x="98227" y="8930"/>
                </a:lnTo>
                <a:lnTo>
                  <a:pt x="89297" y="8930"/>
                </a:lnTo>
                <a:lnTo>
                  <a:pt x="80368" y="17860"/>
                </a:lnTo>
                <a:lnTo>
                  <a:pt x="71438" y="17860"/>
                </a:lnTo>
                <a:lnTo>
                  <a:pt x="62508" y="17860"/>
                </a:lnTo>
                <a:lnTo>
                  <a:pt x="53579" y="26790"/>
                </a:lnTo>
                <a:lnTo>
                  <a:pt x="44649" y="26790"/>
                </a:lnTo>
                <a:lnTo>
                  <a:pt x="35719" y="35719"/>
                </a:lnTo>
                <a:lnTo>
                  <a:pt x="26790" y="35719"/>
                </a:lnTo>
                <a:lnTo>
                  <a:pt x="17860" y="44649"/>
                </a:lnTo>
                <a:lnTo>
                  <a:pt x="8930" y="53579"/>
                </a:lnTo>
                <a:lnTo>
                  <a:pt x="0" y="62508"/>
                </a:lnTo>
                <a:lnTo>
                  <a:pt x="0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Freeform 223"/>
          <p:cNvSpPr/>
          <p:nvPr/>
        </p:nvSpPr>
        <p:spPr>
          <a:xfrm>
            <a:off x="3473648" y="1026914"/>
            <a:ext cx="62509" cy="330400"/>
          </a:xfrm>
          <a:custGeom>
            <a:avLst/>
            <a:gdLst/>
            <a:ahLst/>
            <a:cxnLst/>
            <a:rect l="0" t="0" r="0" b="0"/>
            <a:pathLst>
              <a:path w="62509" h="330400">
                <a:moveTo>
                  <a:pt x="0" y="0"/>
                </a:moveTo>
                <a:lnTo>
                  <a:pt x="8930" y="0"/>
                </a:lnTo>
                <a:lnTo>
                  <a:pt x="8930" y="8930"/>
                </a:lnTo>
                <a:lnTo>
                  <a:pt x="17860" y="17859"/>
                </a:lnTo>
                <a:lnTo>
                  <a:pt x="17860" y="35719"/>
                </a:lnTo>
                <a:lnTo>
                  <a:pt x="26790" y="53578"/>
                </a:lnTo>
                <a:lnTo>
                  <a:pt x="26790" y="62508"/>
                </a:lnTo>
                <a:lnTo>
                  <a:pt x="35719" y="80367"/>
                </a:lnTo>
                <a:lnTo>
                  <a:pt x="35719" y="98227"/>
                </a:lnTo>
                <a:lnTo>
                  <a:pt x="44649" y="116086"/>
                </a:lnTo>
                <a:lnTo>
                  <a:pt x="44649" y="133945"/>
                </a:lnTo>
                <a:lnTo>
                  <a:pt x="44649" y="151805"/>
                </a:lnTo>
                <a:lnTo>
                  <a:pt x="53579" y="178594"/>
                </a:lnTo>
                <a:lnTo>
                  <a:pt x="53579" y="187523"/>
                </a:lnTo>
                <a:lnTo>
                  <a:pt x="53579" y="214313"/>
                </a:lnTo>
                <a:lnTo>
                  <a:pt x="62508" y="232172"/>
                </a:lnTo>
                <a:lnTo>
                  <a:pt x="62508" y="250031"/>
                </a:lnTo>
                <a:lnTo>
                  <a:pt x="62508" y="267891"/>
                </a:lnTo>
                <a:lnTo>
                  <a:pt x="62508" y="276820"/>
                </a:lnTo>
                <a:lnTo>
                  <a:pt x="62508" y="294680"/>
                </a:lnTo>
                <a:lnTo>
                  <a:pt x="62508" y="312539"/>
                </a:lnTo>
                <a:lnTo>
                  <a:pt x="62508" y="330399"/>
                </a:lnTo>
                <a:lnTo>
                  <a:pt x="62508" y="33039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Freeform 224"/>
          <p:cNvSpPr/>
          <p:nvPr/>
        </p:nvSpPr>
        <p:spPr>
          <a:xfrm>
            <a:off x="3527227" y="1134070"/>
            <a:ext cx="241102" cy="241103"/>
          </a:xfrm>
          <a:custGeom>
            <a:avLst/>
            <a:gdLst/>
            <a:ahLst/>
            <a:cxnLst/>
            <a:rect l="0" t="0" r="0" b="0"/>
            <a:pathLst>
              <a:path w="241102" h="241103">
                <a:moveTo>
                  <a:pt x="0" y="26789"/>
                </a:moveTo>
                <a:lnTo>
                  <a:pt x="8929" y="17860"/>
                </a:lnTo>
                <a:lnTo>
                  <a:pt x="17859" y="17860"/>
                </a:lnTo>
                <a:lnTo>
                  <a:pt x="26789" y="8930"/>
                </a:lnTo>
                <a:lnTo>
                  <a:pt x="44648" y="0"/>
                </a:lnTo>
                <a:lnTo>
                  <a:pt x="62507" y="0"/>
                </a:lnTo>
                <a:lnTo>
                  <a:pt x="71437" y="0"/>
                </a:lnTo>
                <a:lnTo>
                  <a:pt x="89296" y="0"/>
                </a:lnTo>
                <a:lnTo>
                  <a:pt x="107156" y="0"/>
                </a:lnTo>
                <a:lnTo>
                  <a:pt x="125015" y="8930"/>
                </a:lnTo>
                <a:lnTo>
                  <a:pt x="142875" y="8930"/>
                </a:lnTo>
                <a:lnTo>
                  <a:pt x="160734" y="17860"/>
                </a:lnTo>
                <a:lnTo>
                  <a:pt x="178593" y="26789"/>
                </a:lnTo>
                <a:lnTo>
                  <a:pt x="187523" y="26789"/>
                </a:lnTo>
                <a:lnTo>
                  <a:pt x="205382" y="35719"/>
                </a:lnTo>
                <a:lnTo>
                  <a:pt x="214312" y="44649"/>
                </a:lnTo>
                <a:lnTo>
                  <a:pt x="223242" y="53578"/>
                </a:lnTo>
                <a:lnTo>
                  <a:pt x="232171" y="62508"/>
                </a:lnTo>
                <a:lnTo>
                  <a:pt x="232171" y="71438"/>
                </a:lnTo>
                <a:lnTo>
                  <a:pt x="232171" y="80367"/>
                </a:lnTo>
                <a:lnTo>
                  <a:pt x="241101" y="89297"/>
                </a:lnTo>
                <a:lnTo>
                  <a:pt x="241101" y="98227"/>
                </a:lnTo>
                <a:lnTo>
                  <a:pt x="241101" y="116086"/>
                </a:lnTo>
                <a:lnTo>
                  <a:pt x="232171" y="125016"/>
                </a:lnTo>
                <a:lnTo>
                  <a:pt x="232171" y="125016"/>
                </a:lnTo>
                <a:lnTo>
                  <a:pt x="223242" y="142875"/>
                </a:lnTo>
                <a:lnTo>
                  <a:pt x="214312" y="151805"/>
                </a:lnTo>
                <a:lnTo>
                  <a:pt x="205382" y="160735"/>
                </a:lnTo>
                <a:lnTo>
                  <a:pt x="196453" y="169664"/>
                </a:lnTo>
                <a:lnTo>
                  <a:pt x="187523" y="178594"/>
                </a:lnTo>
                <a:lnTo>
                  <a:pt x="169664" y="178594"/>
                </a:lnTo>
                <a:lnTo>
                  <a:pt x="151804" y="196453"/>
                </a:lnTo>
                <a:lnTo>
                  <a:pt x="142875" y="196453"/>
                </a:lnTo>
                <a:lnTo>
                  <a:pt x="125015" y="205383"/>
                </a:lnTo>
                <a:lnTo>
                  <a:pt x="107156" y="214313"/>
                </a:lnTo>
                <a:lnTo>
                  <a:pt x="89296" y="214313"/>
                </a:lnTo>
                <a:lnTo>
                  <a:pt x="71437" y="223243"/>
                </a:lnTo>
                <a:lnTo>
                  <a:pt x="62507" y="232172"/>
                </a:lnTo>
                <a:lnTo>
                  <a:pt x="44648" y="232172"/>
                </a:lnTo>
                <a:lnTo>
                  <a:pt x="26789" y="241102"/>
                </a:lnTo>
                <a:lnTo>
                  <a:pt x="26789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Freeform 225"/>
          <p:cNvSpPr/>
          <p:nvPr/>
        </p:nvSpPr>
        <p:spPr>
          <a:xfrm>
            <a:off x="3777258" y="1214437"/>
            <a:ext cx="267891" cy="142877"/>
          </a:xfrm>
          <a:custGeom>
            <a:avLst/>
            <a:gdLst/>
            <a:ahLst/>
            <a:cxnLst/>
            <a:rect l="0" t="0" r="0" b="0"/>
            <a:pathLst>
              <a:path w="267891" h="142877">
                <a:moveTo>
                  <a:pt x="116086" y="8930"/>
                </a:moveTo>
                <a:lnTo>
                  <a:pt x="11608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98226" y="0"/>
                </a:lnTo>
                <a:lnTo>
                  <a:pt x="89297" y="0"/>
                </a:lnTo>
                <a:lnTo>
                  <a:pt x="80367" y="8930"/>
                </a:lnTo>
                <a:lnTo>
                  <a:pt x="71437" y="8930"/>
                </a:lnTo>
                <a:lnTo>
                  <a:pt x="62508" y="17860"/>
                </a:lnTo>
                <a:lnTo>
                  <a:pt x="53578" y="26790"/>
                </a:lnTo>
                <a:lnTo>
                  <a:pt x="35719" y="35719"/>
                </a:lnTo>
                <a:lnTo>
                  <a:pt x="26789" y="44649"/>
                </a:lnTo>
                <a:lnTo>
                  <a:pt x="17859" y="53579"/>
                </a:lnTo>
                <a:lnTo>
                  <a:pt x="8930" y="62508"/>
                </a:lnTo>
                <a:lnTo>
                  <a:pt x="8930" y="71438"/>
                </a:lnTo>
                <a:lnTo>
                  <a:pt x="0" y="80368"/>
                </a:lnTo>
                <a:lnTo>
                  <a:pt x="0" y="80368"/>
                </a:lnTo>
                <a:lnTo>
                  <a:pt x="0" y="89297"/>
                </a:lnTo>
                <a:lnTo>
                  <a:pt x="0" y="98227"/>
                </a:lnTo>
                <a:lnTo>
                  <a:pt x="0" y="98227"/>
                </a:lnTo>
                <a:lnTo>
                  <a:pt x="0" y="107157"/>
                </a:lnTo>
                <a:lnTo>
                  <a:pt x="8930" y="107157"/>
                </a:lnTo>
                <a:lnTo>
                  <a:pt x="8930" y="116086"/>
                </a:lnTo>
                <a:lnTo>
                  <a:pt x="17859" y="116086"/>
                </a:lnTo>
                <a:lnTo>
                  <a:pt x="26789" y="116086"/>
                </a:lnTo>
                <a:lnTo>
                  <a:pt x="44648" y="107157"/>
                </a:lnTo>
                <a:lnTo>
                  <a:pt x="53578" y="107157"/>
                </a:lnTo>
                <a:lnTo>
                  <a:pt x="62508" y="107157"/>
                </a:lnTo>
                <a:lnTo>
                  <a:pt x="71437" y="98227"/>
                </a:lnTo>
                <a:lnTo>
                  <a:pt x="80367" y="98227"/>
                </a:lnTo>
                <a:lnTo>
                  <a:pt x="89297" y="98227"/>
                </a:lnTo>
                <a:lnTo>
                  <a:pt x="98226" y="89297"/>
                </a:lnTo>
                <a:lnTo>
                  <a:pt x="107156" y="89297"/>
                </a:lnTo>
                <a:lnTo>
                  <a:pt x="107156" y="80368"/>
                </a:lnTo>
                <a:lnTo>
                  <a:pt x="116086" y="71438"/>
                </a:lnTo>
                <a:lnTo>
                  <a:pt x="116086" y="71438"/>
                </a:lnTo>
                <a:lnTo>
                  <a:pt x="116086" y="62508"/>
                </a:lnTo>
                <a:lnTo>
                  <a:pt x="116086" y="53579"/>
                </a:lnTo>
                <a:lnTo>
                  <a:pt x="116086" y="53579"/>
                </a:lnTo>
                <a:lnTo>
                  <a:pt x="107156" y="53579"/>
                </a:lnTo>
                <a:lnTo>
                  <a:pt x="107156" y="44649"/>
                </a:lnTo>
                <a:lnTo>
                  <a:pt x="98226" y="44649"/>
                </a:lnTo>
                <a:lnTo>
                  <a:pt x="98226" y="44649"/>
                </a:lnTo>
                <a:lnTo>
                  <a:pt x="98226" y="44649"/>
                </a:lnTo>
                <a:lnTo>
                  <a:pt x="89297" y="44649"/>
                </a:lnTo>
                <a:lnTo>
                  <a:pt x="89297" y="53579"/>
                </a:lnTo>
                <a:lnTo>
                  <a:pt x="89297" y="53579"/>
                </a:lnTo>
                <a:lnTo>
                  <a:pt x="89297" y="62508"/>
                </a:lnTo>
                <a:lnTo>
                  <a:pt x="98226" y="71438"/>
                </a:lnTo>
                <a:lnTo>
                  <a:pt x="98226" y="71438"/>
                </a:lnTo>
                <a:lnTo>
                  <a:pt x="107156" y="80368"/>
                </a:lnTo>
                <a:lnTo>
                  <a:pt x="116086" y="80368"/>
                </a:lnTo>
                <a:lnTo>
                  <a:pt x="125015" y="89297"/>
                </a:lnTo>
                <a:lnTo>
                  <a:pt x="133945" y="89297"/>
                </a:lnTo>
                <a:lnTo>
                  <a:pt x="151805" y="98227"/>
                </a:lnTo>
                <a:lnTo>
                  <a:pt x="160734" y="98227"/>
                </a:lnTo>
                <a:lnTo>
                  <a:pt x="178594" y="107157"/>
                </a:lnTo>
                <a:lnTo>
                  <a:pt x="196453" y="116086"/>
                </a:lnTo>
                <a:lnTo>
                  <a:pt x="205383" y="125016"/>
                </a:lnTo>
                <a:lnTo>
                  <a:pt x="223242" y="125016"/>
                </a:lnTo>
                <a:lnTo>
                  <a:pt x="232172" y="133946"/>
                </a:lnTo>
                <a:lnTo>
                  <a:pt x="250031" y="133946"/>
                </a:lnTo>
                <a:lnTo>
                  <a:pt x="267890" y="142876"/>
                </a:lnTo>
                <a:lnTo>
                  <a:pt x="267890" y="14287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Freeform 226"/>
          <p:cNvSpPr/>
          <p:nvPr/>
        </p:nvSpPr>
        <p:spPr>
          <a:xfrm>
            <a:off x="4009430" y="1143000"/>
            <a:ext cx="196454" cy="232173"/>
          </a:xfrm>
          <a:custGeom>
            <a:avLst/>
            <a:gdLst/>
            <a:ahLst/>
            <a:cxnLst/>
            <a:rect l="0" t="0" r="0" b="0"/>
            <a:pathLst>
              <a:path w="196454" h="232173">
                <a:moveTo>
                  <a:pt x="142875" y="8930"/>
                </a:moveTo>
                <a:lnTo>
                  <a:pt x="142875" y="0"/>
                </a:lnTo>
                <a:lnTo>
                  <a:pt x="142875" y="0"/>
                </a:lnTo>
                <a:lnTo>
                  <a:pt x="133945" y="0"/>
                </a:lnTo>
                <a:lnTo>
                  <a:pt x="133945" y="0"/>
                </a:lnTo>
                <a:lnTo>
                  <a:pt x="125015" y="0"/>
                </a:lnTo>
                <a:lnTo>
                  <a:pt x="116086" y="0"/>
                </a:lnTo>
                <a:lnTo>
                  <a:pt x="107156" y="8930"/>
                </a:lnTo>
                <a:lnTo>
                  <a:pt x="89297" y="8930"/>
                </a:lnTo>
                <a:lnTo>
                  <a:pt x="80367" y="17859"/>
                </a:lnTo>
                <a:lnTo>
                  <a:pt x="62508" y="26789"/>
                </a:lnTo>
                <a:lnTo>
                  <a:pt x="53578" y="35719"/>
                </a:lnTo>
                <a:lnTo>
                  <a:pt x="35718" y="35719"/>
                </a:lnTo>
                <a:lnTo>
                  <a:pt x="26789" y="44648"/>
                </a:lnTo>
                <a:lnTo>
                  <a:pt x="17859" y="53578"/>
                </a:lnTo>
                <a:lnTo>
                  <a:pt x="8929" y="62508"/>
                </a:lnTo>
                <a:lnTo>
                  <a:pt x="0" y="71437"/>
                </a:lnTo>
                <a:lnTo>
                  <a:pt x="0" y="71437"/>
                </a:lnTo>
                <a:lnTo>
                  <a:pt x="0" y="80367"/>
                </a:lnTo>
                <a:lnTo>
                  <a:pt x="8929" y="89297"/>
                </a:lnTo>
                <a:lnTo>
                  <a:pt x="8929" y="89297"/>
                </a:lnTo>
                <a:lnTo>
                  <a:pt x="17859" y="98227"/>
                </a:lnTo>
                <a:lnTo>
                  <a:pt x="26789" y="98227"/>
                </a:lnTo>
                <a:lnTo>
                  <a:pt x="44648" y="107156"/>
                </a:lnTo>
                <a:lnTo>
                  <a:pt x="62508" y="107156"/>
                </a:lnTo>
                <a:lnTo>
                  <a:pt x="71437" y="116086"/>
                </a:lnTo>
                <a:lnTo>
                  <a:pt x="89297" y="116086"/>
                </a:lnTo>
                <a:lnTo>
                  <a:pt x="107156" y="125016"/>
                </a:lnTo>
                <a:lnTo>
                  <a:pt x="125015" y="133945"/>
                </a:lnTo>
                <a:lnTo>
                  <a:pt x="142875" y="142875"/>
                </a:lnTo>
                <a:lnTo>
                  <a:pt x="160734" y="142875"/>
                </a:lnTo>
                <a:lnTo>
                  <a:pt x="169664" y="151805"/>
                </a:lnTo>
                <a:lnTo>
                  <a:pt x="187523" y="160734"/>
                </a:lnTo>
                <a:lnTo>
                  <a:pt x="187523" y="169664"/>
                </a:lnTo>
                <a:lnTo>
                  <a:pt x="196453" y="178594"/>
                </a:lnTo>
                <a:lnTo>
                  <a:pt x="196453" y="187523"/>
                </a:lnTo>
                <a:lnTo>
                  <a:pt x="196453" y="187523"/>
                </a:lnTo>
                <a:lnTo>
                  <a:pt x="196453" y="196453"/>
                </a:lnTo>
                <a:lnTo>
                  <a:pt x="187523" y="205383"/>
                </a:lnTo>
                <a:lnTo>
                  <a:pt x="178593" y="205383"/>
                </a:lnTo>
                <a:lnTo>
                  <a:pt x="169664" y="214313"/>
                </a:lnTo>
                <a:lnTo>
                  <a:pt x="151804" y="223242"/>
                </a:lnTo>
                <a:lnTo>
                  <a:pt x="142875" y="223242"/>
                </a:lnTo>
                <a:lnTo>
                  <a:pt x="125015" y="223242"/>
                </a:lnTo>
                <a:lnTo>
                  <a:pt x="116086" y="223242"/>
                </a:lnTo>
                <a:lnTo>
                  <a:pt x="107156" y="232172"/>
                </a:lnTo>
                <a:lnTo>
                  <a:pt x="89297" y="232172"/>
                </a:lnTo>
                <a:lnTo>
                  <a:pt x="89297" y="232172"/>
                </a:lnTo>
                <a:lnTo>
                  <a:pt x="80367" y="232172"/>
                </a:lnTo>
                <a:lnTo>
                  <a:pt x="80367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Freeform 227"/>
          <p:cNvSpPr/>
          <p:nvPr/>
        </p:nvSpPr>
        <p:spPr>
          <a:xfrm>
            <a:off x="4232672" y="1205508"/>
            <a:ext cx="151806" cy="133946"/>
          </a:xfrm>
          <a:custGeom>
            <a:avLst/>
            <a:gdLst/>
            <a:ahLst/>
            <a:cxnLst/>
            <a:rect l="0" t="0" r="0" b="0"/>
            <a:pathLst>
              <a:path w="151806" h="133946">
                <a:moveTo>
                  <a:pt x="125016" y="8929"/>
                </a:moveTo>
                <a:lnTo>
                  <a:pt x="125016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6" y="0"/>
                </a:lnTo>
                <a:lnTo>
                  <a:pt x="89297" y="0"/>
                </a:lnTo>
                <a:lnTo>
                  <a:pt x="80367" y="8929"/>
                </a:lnTo>
                <a:lnTo>
                  <a:pt x="62508" y="8929"/>
                </a:lnTo>
                <a:lnTo>
                  <a:pt x="53578" y="17859"/>
                </a:lnTo>
                <a:lnTo>
                  <a:pt x="44648" y="17859"/>
                </a:lnTo>
                <a:lnTo>
                  <a:pt x="35719" y="26789"/>
                </a:lnTo>
                <a:lnTo>
                  <a:pt x="26789" y="35719"/>
                </a:lnTo>
                <a:lnTo>
                  <a:pt x="17859" y="44648"/>
                </a:lnTo>
                <a:lnTo>
                  <a:pt x="8930" y="53578"/>
                </a:lnTo>
                <a:lnTo>
                  <a:pt x="8930" y="62508"/>
                </a:lnTo>
                <a:lnTo>
                  <a:pt x="0" y="62508"/>
                </a:lnTo>
                <a:lnTo>
                  <a:pt x="0" y="80367"/>
                </a:lnTo>
                <a:lnTo>
                  <a:pt x="0" y="80367"/>
                </a:lnTo>
                <a:lnTo>
                  <a:pt x="0" y="89297"/>
                </a:lnTo>
                <a:lnTo>
                  <a:pt x="8930" y="98226"/>
                </a:lnTo>
                <a:lnTo>
                  <a:pt x="17859" y="107156"/>
                </a:lnTo>
                <a:lnTo>
                  <a:pt x="26789" y="107156"/>
                </a:lnTo>
                <a:lnTo>
                  <a:pt x="35719" y="116086"/>
                </a:lnTo>
                <a:lnTo>
                  <a:pt x="53578" y="116086"/>
                </a:lnTo>
                <a:lnTo>
                  <a:pt x="62508" y="125015"/>
                </a:lnTo>
                <a:lnTo>
                  <a:pt x="80367" y="125015"/>
                </a:lnTo>
                <a:lnTo>
                  <a:pt x="107156" y="125015"/>
                </a:lnTo>
                <a:lnTo>
                  <a:pt x="125016" y="133945"/>
                </a:lnTo>
                <a:lnTo>
                  <a:pt x="151805" y="133945"/>
                </a:lnTo>
                <a:lnTo>
                  <a:pt x="151805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Freeform 228"/>
          <p:cNvSpPr/>
          <p:nvPr/>
        </p:nvSpPr>
        <p:spPr>
          <a:xfrm>
            <a:off x="4232672" y="1250156"/>
            <a:ext cx="142876" cy="71439"/>
          </a:xfrm>
          <a:custGeom>
            <a:avLst/>
            <a:gdLst/>
            <a:ahLst/>
            <a:cxnLst/>
            <a:rect l="0" t="0" r="0" b="0"/>
            <a:pathLst>
              <a:path w="142876" h="71439">
                <a:moveTo>
                  <a:pt x="142875" y="0"/>
                </a:moveTo>
                <a:lnTo>
                  <a:pt x="142875" y="0"/>
                </a:lnTo>
                <a:lnTo>
                  <a:pt x="133945" y="0"/>
                </a:lnTo>
                <a:lnTo>
                  <a:pt x="125016" y="0"/>
                </a:lnTo>
                <a:lnTo>
                  <a:pt x="116086" y="8930"/>
                </a:lnTo>
                <a:lnTo>
                  <a:pt x="107156" y="8930"/>
                </a:lnTo>
                <a:lnTo>
                  <a:pt x="98226" y="8930"/>
                </a:lnTo>
                <a:lnTo>
                  <a:pt x="89297" y="17860"/>
                </a:lnTo>
                <a:lnTo>
                  <a:pt x="80367" y="17860"/>
                </a:lnTo>
                <a:lnTo>
                  <a:pt x="71437" y="26789"/>
                </a:lnTo>
                <a:lnTo>
                  <a:pt x="62508" y="35719"/>
                </a:lnTo>
                <a:lnTo>
                  <a:pt x="53578" y="35719"/>
                </a:lnTo>
                <a:lnTo>
                  <a:pt x="35719" y="44649"/>
                </a:lnTo>
                <a:lnTo>
                  <a:pt x="26789" y="44649"/>
                </a:lnTo>
                <a:lnTo>
                  <a:pt x="17859" y="53578"/>
                </a:lnTo>
                <a:lnTo>
                  <a:pt x="8930" y="62508"/>
                </a:lnTo>
                <a:lnTo>
                  <a:pt x="0" y="71438"/>
                </a:lnTo>
                <a:lnTo>
                  <a:pt x="0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Freeform 230"/>
          <p:cNvSpPr/>
          <p:nvPr/>
        </p:nvSpPr>
        <p:spPr>
          <a:xfrm>
            <a:off x="4813102" y="964406"/>
            <a:ext cx="35719" cy="133946"/>
          </a:xfrm>
          <a:custGeom>
            <a:avLst/>
            <a:gdLst/>
            <a:ahLst/>
            <a:cxnLst/>
            <a:rect l="0" t="0" r="0" b="0"/>
            <a:pathLst>
              <a:path w="35719" h="133946">
                <a:moveTo>
                  <a:pt x="0" y="0"/>
                </a:moveTo>
                <a:lnTo>
                  <a:pt x="0" y="0"/>
                </a:lnTo>
                <a:lnTo>
                  <a:pt x="8929" y="8930"/>
                </a:lnTo>
                <a:lnTo>
                  <a:pt x="8929" y="17860"/>
                </a:lnTo>
                <a:lnTo>
                  <a:pt x="8929" y="35719"/>
                </a:lnTo>
                <a:lnTo>
                  <a:pt x="17859" y="44649"/>
                </a:lnTo>
                <a:lnTo>
                  <a:pt x="17859" y="53578"/>
                </a:lnTo>
                <a:lnTo>
                  <a:pt x="17859" y="71438"/>
                </a:lnTo>
                <a:lnTo>
                  <a:pt x="26789" y="80367"/>
                </a:lnTo>
                <a:lnTo>
                  <a:pt x="26789" y="98227"/>
                </a:lnTo>
                <a:lnTo>
                  <a:pt x="35718" y="107156"/>
                </a:lnTo>
                <a:lnTo>
                  <a:pt x="35718" y="133945"/>
                </a:lnTo>
                <a:lnTo>
                  <a:pt x="35718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Freeform 231"/>
          <p:cNvSpPr/>
          <p:nvPr/>
        </p:nvSpPr>
        <p:spPr>
          <a:xfrm>
            <a:off x="4804172" y="1125141"/>
            <a:ext cx="160735" cy="241102"/>
          </a:xfrm>
          <a:custGeom>
            <a:avLst/>
            <a:gdLst/>
            <a:ahLst/>
            <a:cxnLst/>
            <a:rect l="0" t="0" r="0" b="0"/>
            <a:pathLst>
              <a:path w="160735" h="241102">
                <a:moveTo>
                  <a:pt x="160734" y="17859"/>
                </a:moveTo>
                <a:lnTo>
                  <a:pt x="151805" y="8929"/>
                </a:lnTo>
                <a:lnTo>
                  <a:pt x="151805" y="8929"/>
                </a:lnTo>
                <a:lnTo>
                  <a:pt x="142875" y="0"/>
                </a:lnTo>
                <a:lnTo>
                  <a:pt x="142875" y="0"/>
                </a:lnTo>
                <a:lnTo>
                  <a:pt x="133945" y="0"/>
                </a:lnTo>
                <a:lnTo>
                  <a:pt x="133945" y="0"/>
                </a:lnTo>
                <a:lnTo>
                  <a:pt x="125016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6" y="0"/>
                </a:lnTo>
                <a:lnTo>
                  <a:pt x="89297" y="0"/>
                </a:lnTo>
                <a:lnTo>
                  <a:pt x="80367" y="0"/>
                </a:lnTo>
                <a:lnTo>
                  <a:pt x="71437" y="8929"/>
                </a:lnTo>
                <a:lnTo>
                  <a:pt x="62508" y="8929"/>
                </a:lnTo>
                <a:lnTo>
                  <a:pt x="53578" y="17859"/>
                </a:lnTo>
                <a:lnTo>
                  <a:pt x="44648" y="17859"/>
                </a:lnTo>
                <a:lnTo>
                  <a:pt x="35719" y="26789"/>
                </a:lnTo>
                <a:lnTo>
                  <a:pt x="26789" y="35718"/>
                </a:lnTo>
                <a:lnTo>
                  <a:pt x="26789" y="44648"/>
                </a:lnTo>
                <a:lnTo>
                  <a:pt x="17859" y="4464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62507"/>
                </a:lnTo>
                <a:lnTo>
                  <a:pt x="8930" y="71437"/>
                </a:lnTo>
                <a:lnTo>
                  <a:pt x="8930" y="71437"/>
                </a:lnTo>
                <a:lnTo>
                  <a:pt x="8930" y="80367"/>
                </a:lnTo>
                <a:lnTo>
                  <a:pt x="17859" y="80367"/>
                </a:lnTo>
                <a:lnTo>
                  <a:pt x="17859" y="89296"/>
                </a:lnTo>
                <a:lnTo>
                  <a:pt x="26789" y="89296"/>
                </a:lnTo>
                <a:lnTo>
                  <a:pt x="35719" y="89296"/>
                </a:lnTo>
                <a:lnTo>
                  <a:pt x="44648" y="89296"/>
                </a:lnTo>
                <a:lnTo>
                  <a:pt x="62508" y="89296"/>
                </a:lnTo>
                <a:lnTo>
                  <a:pt x="71437" y="98226"/>
                </a:lnTo>
                <a:lnTo>
                  <a:pt x="80367" y="98226"/>
                </a:lnTo>
                <a:lnTo>
                  <a:pt x="98226" y="98226"/>
                </a:lnTo>
                <a:lnTo>
                  <a:pt x="107156" y="98226"/>
                </a:lnTo>
                <a:lnTo>
                  <a:pt x="116086" y="98226"/>
                </a:lnTo>
                <a:lnTo>
                  <a:pt x="125016" y="98226"/>
                </a:lnTo>
                <a:lnTo>
                  <a:pt x="125016" y="98226"/>
                </a:lnTo>
                <a:lnTo>
                  <a:pt x="133945" y="98226"/>
                </a:lnTo>
                <a:lnTo>
                  <a:pt x="133945" y="98226"/>
                </a:lnTo>
                <a:lnTo>
                  <a:pt x="133945" y="107156"/>
                </a:lnTo>
                <a:lnTo>
                  <a:pt x="133945" y="107156"/>
                </a:lnTo>
                <a:lnTo>
                  <a:pt x="133945" y="107156"/>
                </a:lnTo>
                <a:lnTo>
                  <a:pt x="125016" y="107156"/>
                </a:lnTo>
                <a:lnTo>
                  <a:pt x="116086" y="116086"/>
                </a:lnTo>
                <a:lnTo>
                  <a:pt x="107156" y="116086"/>
                </a:lnTo>
                <a:lnTo>
                  <a:pt x="98226" y="125015"/>
                </a:lnTo>
                <a:lnTo>
                  <a:pt x="89297" y="125015"/>
                </a:lnTo>
                <a:lnTo>
                  <a:pt x="80367" y="133945"/>
                </a:lnTo>
                <a:lnTo>
                  <a:pt x="62508" y="133945"/>
                </a:lnTo>
                <a:lnTo>
                  <a:pt x="53578" y="142875"/>
                </a:lnTo>
                <a:lnTo>
                  <a:pt x="44648" y="151804"/>
                </a:lnTo>
                <a:lnTo>
                  <a:pt x="35719" y="160734"/>
                </a:lnTo>
                <a:lnTo>
                  <a:pt x="26789" y="169664"/>
                </a:lnTo>
                <a:lnTo>
                  <a:pt x="17859" y="178593"/>
                </a:lnTo>
                <a:lnTo>
                  <a:pt x="8930" y="178593"/>
                </a:lnTo>
                <a:lnTo>
                  <a:pt x="8930" y="187523"/>
                </a:lnTo>
                <a:lnTo>
                  <a:pt x="0" y="196453"/>
                </a:lnTo>
                <a:lnTo>
                  <a:pt x="0" y="205382"/>
                </a:lnTo>
                <a:lnTo>
                  <a:pt x="0" y="214312"/>
                </a:lnTo>
                <a:lnTo>
                  <a:pt x="0" y="214312"/>
                </a:lnTo>
                <a:lnTo>
                  <a:pt x="0" y="223242"/>
                </a:lnTo>
                <a:lnTo>
                  <a:pt x="8930" y="232172"/>
                </a:lnTo>
                <a:lnTo>
                  <a:pt x="8930" y="232172"/>
                </a:lnTo>
                <a:lnTo>
                  <a:pt x="17859" y="241101"/>
                </a:lnTo>
                <a:lnTo>
                  <a:pt x="35719" y="241101"/>
                </a:lnTo>
                <a:lnTo>
                  <a:pt x="44648" y="241101"/>
                </a:lnTo>
                <a:lnTo>
                  <a:pt x="53578" y="241101"/>
                </a:lnTo>
                <a:lnTo>
                  <a:pt x="71437" y="241101"/>
                </a:lnTo>
                <a:lnTo>
                  <a:pt x="89297" y="241101"/>
                </a:lnTo>
                <a:lnTo>
                  <a:pt x="98226" y="241101"/>
                </a:lnTo>
                <a:lnTo>
                  <a:pt x="116086" y="241101"/>
                </a:lnTo>
                <a:lnTo>
                  <a:pt x="142875" y="241101"/>
                </a:lnTo>
                <a:lnTo>
                  <a:pt x="142875" y="24110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Freeform 232"/>
          <p:cNvSpPr/>
          <p:nvPr/>
        </p:nvSpPr>
        <p:spPr>
          <a:xfrm>
            <a:off x="4741664" y="6652616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Freeform 233"/>
          <p:cNvSpPr/>
          <p:nvPr/>
        </p:nvSpPr>
        <p:spPr>
          <a:xfrm>
            <a:off x="4741664" y="6706195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Freeform 234"/>
          <p:cNvSpPr/>
          <p:nvPr/>
        </p:nvSpPr>
        <p:spPr>
          <a:xfrm>
            <a:off x="8938616" y="678656"/>
            <a:ext cx="80369" cy="196454"/>
          </a:xfrm>
          <a:custGeom>
            <a:avLst/>
            <a:gdLst/>
            <a:ahLst/>
            <a:cxnLst/>
            <a:rect l="0" t="0" r="0" b="0"/>
            <a:pathLst>
              <a:path w="80369" h="196454">
                <a:moveTo>
                  <a:pt x="62508" y="0"/>
                </a:move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71438" y="8930"/>
                </a:lnTo>
                <a:lnTo>
                  <a:pt x="71438" y="8930"/>
                </a:lnTo>
                <a:lnTo>
                  <a:pt x="71438" y="8930"/>
                </a:lnTo>
                <a:lnTo>
                  <a:pt x="80368" y="17860"/>
                </a:lnTo>
                <a:lnTo>
                  <a:pt x="80368" y="17860"/>
                </a:lnTo>
                <a:lnTo>
                  <a:pt x="80368" y="26789"/>
                </a:lnTo>
                <a:lnTo>
                  <a:pt x="80368" y="26789"/>
                </a:lnTo>
                <a:lnTo>
                  <a:pt x="80368" y="35719"/>
                </a:lnTo>
                <a:lnTo>
                  <a:pt x="80368" y="44649"/>
                </a:lnTo>
                <a:lnTo>
                  <a:pt x="80368" y="53578"/>
                </a:lnTo>
                <a:lnTo>
                  <a:pt x="71438" y="62508"/>
                </a:lnTo>
                <a:lnTo>
                  <a:pt x="71438" y="62508"/>
                </a:lnTo>
                <a:lnTo>
                  <a:pt x="71438" y="71438"/>
                </a:lnTo>
                <a:lnTo>
                  <a:pt x="71438" y="80367"/>
                </a:lnTo>
                <a:lnTo>
                  <a:pt x="62508" y="89297"/>
                </a:lnTo>
                <a:lnTo>
                  <a:pt x="62508" y="107156"/>
                </a:lnTo>
                <a:lnTo>
                  <a:pt x="53579" y="116086"/>
                </a:lnTo>
                <a:lnTo>
                  <a:pt x="53579" y="125016"/>
                </a:lnTo>
                <a:lnTo>
                  <a:pt x="53579" y="133945"/>
                </a:lnTo>
                <a:lnTo>
                  <a:pt x="44649" y="142875"/>
                </a:lnTo>
                <a:lnTo>
                  <a:pt x="44649" y="151805"/>
                </a:lnTo>
                <a:lnTo>
                  <a:pt x="35719" y="160735"/>
                </a:lnTo>
                <a:lnTo>
                  <a:pt x="35719" y="169664"/>
                </a:lnTo>
                <a:lnTo>
                  <a:pt x="26789" y="169664"/>
                </a:lnTo>
                <a:lnTo>
                  <a:pt x="17860" y="178594"/>
                </a:lnTo>
                <a:lnTo>
                  <a:pt x="17860" y="187524"/>
                </a:lnTo>
                <a:lnTo>
                  <a:pt x="0" y="196453"/>
                </a:lnTo>
                <a:lnTo>
                  <a:pt x="0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Freeform 235"/>
          <p:cNvSpPr/>
          <p:nvPr/>
        </p:nvSpPr>
        <p:spPr>
          <a:xfrm>
            <a:off x="4902398" y="1446609"/>
            <a:ext cx="35720" cy="133946"/>
          </a:xfrm>
          <a:custGeom>
            <a:avLst/>
            <a:gdLst/>
            <a:ahLst/>
            <a:cxnLst/>
            <a:rect l="0" t="0" r="0" b="0"/>
            <a:pathLst>
              <a:path w="35720" h="13394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53578"/>
                </a:lnTo>
                <a:lnTo>
                  <a:pt x="17860" y="53578"/>
                </a:lnTo>
                <a:lnTo>
                  <a:pt x="17860" y="71438"/>
                </a:lnTo>
                <a:lnTo>
                  <a:pt x="17860" y="80367"/>
                </a:lnTo>
                <a:lnTo>
                  <a:pt x="17860" y="89297"/>
                </a:lnTo>
                <a:lnTo>
                  <a:pt x="26790" y="98227"/>
                </a:lnTo>
                <a:lnTo>
                  <a:pt x="26790" y="107156"/>
                </a:lnTo>
                <a:lnTo>
                  <a:pt x="26790" y="116086"/>
                </a:lnTo>
                <a:lnTo>
                  <a:pt x="35719" y="133945"/>
                </a:lnTo>
                <a:lnTo>
                  <a:pt x="35719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Freeform 236"/>
          <p:cNvSpPr/>
          <p:nvPr/>
        </p:nvSpPr>
        <p:spPr>
          <a:xfrm>
            <a:off x="5170289" y="1134070"/>
            <a:ext cx="232173" cy="321470"/>
          </a:xfrm>
          <a:custGeom>
            <a:avLst/>
            <a:gdLst/>
            <a:ahLst/>
            <a:cxnLst/>
            <a:rect l="0" t="0" r="0" b="0"/>
            <a:pathLst>
              <a:path w="232173" h="321470">
                <a:moveTo>
                  <a:pt x="142875" y="0"/>
                </a:moveTo>
                <a:lnTo>
                  <a:pt x="133945" y="0"/>
                </a:lnTo>
                <a:lnTo>
                  <a:pt x="125016" y="0"/>
                </a:lnTo>
                <a:lnTo>
                  <a:pt x="125016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7" y="8930"/>
                </a:lnTo>
                <a:lnTo>
                  <a:pt x="89297" y="8930"/>
                </a:lnTo>
                <a:lnTo>
                  <a:pt x="80367" y="17860"/>
                </a:lnTo>
                <a:lnTo>
                  <a:pt x="62508" y="26789"/>
                </a:lnTo>
                <a:lnTo>
                  <a:pt x="53578" y="35719"/>
                </a:lnTo>
                <a:lnTo>
                  <a:pt x="35719" y="44649"/>
                </a:lnTo>
                <a:lnTo>
                  <a:pt x="26789" y="53578"/>
                </a:lnTo>
                <a:lnTo>
                  <a:pt x="17859" y="62508"/>
                </a:lnTo>
                <a:lnTo>
                  <a:pt x="8930" y="71438"/>
                </a:lnTo>
                <a:lnTo>
                  <a:pt x="0" y="80367"/>
                </a:lnTo>
                <a:lnTo>
                  <a:pt x="0" y="89297"/>
                </a:lnTo>
                <a:lnTo>
                  <a:pt x="0" y="98227"/>
                </a:lnTo>
                <a:lnTo>
                  <a:pt x="0" y="98227"/>
                </a:lnTo>
                <a:lnTo>
                  <a:pt x="0" y="116086"/>
                </a:lnTo>
                <a:lnTo>
                  <a:pt x="8930" y="116086"/>
                </a:lnTo>
                <a:lnTo>
                  <a:pt x="17859" y="125016"/>
                </a:lnTo>
                <a:lnTo>
                  <a:pt x="26789" y="133946"/>
                </a:lnTo>
                <a:lnTo>
                  <a:pt x="44649" y="133946"/>
                </a:lnTo>
                <a:lnTo>
                  <a:pt x="53578" y="142875"/>
                </a:lnTo>
                <a:lnTo>
                  <a:pt x="71438" y="151805"/>
                </a:lnTo>
                <a:lnTo>
                  <a:pt x="89297" y="160735"/>
                </a:lnTo>
                <a:lnTo>
                  <a:pt x="107156" y="169664"/>
                </a:lnTo>
                <a:lnTo>
                  <a:pt x="125016" y="178594"/>
                </a:lnTo>
                <a:lnTo>
                  <a:pt x="142875" y="187524"/>
                </a:lnTo>
                <a:lnTo>
                  <a:pt x="160734" y="196453"/>
                </a:lnTo>
                <a:lnTo>
                  <a:pt x="178594" y="205383"/>
                </a:lnTo>
                <a:lnTo>
                  <a:pt x="196453" y="214313"/>
                </a:lnTo>
                <a:lnTo>
                  <a:pt x="205383" y="232172"/>
                </a:lnTo>
                <a:lnTo>
                  <a:pt x="214313" y="232172"/>
                </a:lnTo>
                <a:lnTo>
                  <a:pt x="223242" y="250032"/>
                </a:lnTo>
                <a:lnTo>
                  <a:pt x="223242" y="258961"/>
                </a:lnTo>
                <a:lnTo>
                  <a:pt x="232172" y="267891"/>
                </a:lnTo>
                <a:lnTo>
                  <a:pt x="223242" y="276820"/>
                </a:lnTo>
                <a:lnTo>
                  <a:pt x="223242" y="285750"/>
                </a:lnTo>
                <a:lnTo>
                  <a:pt x="214313" y="285750"/>
                </a:lnTo>
                <a:lnTo>
                  <a:pt x="205383" y="294680"/>
                </a:lnTo>
                <a:lnTo>
                  <a:pt x="187524" y="303609"/>
                </a:lnTo>
                <a:lnTo>
                  <a:pt x="178594" y="312539"/>
                </a:lnTo>
                <a:lnTo>
                  <a:pt x="160734" y="312539"/>
                </a:lnTo>
                <a:lnTo>
                  <a:pt x="142875" y="312539"/>
                </a:lnTo>
                <a:lnTo>
                  <a:pt x="133945" y="321469"/>
                </a:lnTo>
                <a:lnTo>
                  <a:pt x="116086" y="321469"/>
                </a:lnTo>
                <a:lnTo>
                  <a:pt x="107156" y="321469"/>
                </a:lnTo>
                <a:lnTo>
                  <a:pt x="89297" y="321469"/>
                </a:lnTo>
                <a:lnTo>
                  <a:pt x="80367" y="312539"/>
                </a:lnTo>
                <a:lnTo>
                  <a:pt x="62508" y="312539"/>
                </a:lnTo>
                <a:lnTo>
                  <a:pt x="62508" y="31253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Freeform 237"/>
          <p:cNvSpPr/>
          <p:nvPr/>
        </p:nvSpPr>
        <p:spPr>
          <a:xfrm>
            <a:off x="5473898" y="1294805"/>
            <a:ext cx="223244" cy="160735"/>
          </a:xfrm>
          <a:custGeom>
            <a:avLst/>
            <a:gdLst/>
            <a:ahLst/>
            <a:cxnLst/>
            <a:rect l="0" t="0" r="0" b="0"/>
            <a:pathLst>
              <a:path w="223244" h="160735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8"/>
                </a:lnTo>
                <a:lnTo>
                  <a:pt x="17860" y="44648"/>
                </a:lnTo>
                <a:lnTo>
                  <a:pt x="17860" y="62508"/>
                </a:lnTo>
                <a:lnTo>
                  <a:pt x="17860" y="71437"/>
                </a:lnTo>
                <a:lnTo>
                  <a:pt x="26790" y="80367"/>
                </a:lnTo>
                <a:lnTo>
                  <a:pt x="35719" y="98226"/>
                </a:lnTo>
                <a:lnTo>
                  <a:pt x="35719" y="107156"/>
                </a:lnTo>
                <a:lnTo>
                  <a:pt x="44649" y="125015"/>
                </a:lnTo>
                <a:lnTo>
                  <a:pt x="53579" y="133945"/>
                </a:lnTo>
                <a:lnTo>
                  <a:pt x="62508" y="142874"/>
                </a:lnTo>
                <a:lnTo>
                  <a:pt x="71438" y="151804"/>
                </a:lnTo>
                <a:lnTo>
                  <a:pt x="80368" y="151804"/>
                </a:lnTo>
                <a:lnTo>
                  <a:pt x="89297" y="151804"/>
                </a:lnTo>
                <a:lnTo>
                  <a:pt x="98227" y="160734"/>
                </a:lnTo>
                <a:lnTo>
                  <a:pt x="107157" y="160734"/>
                </a:lnTo>
                <a:lnTo>
                  <a:pt x="125016" y="160734"/>
                </a:lnTo>
                <a:lnTo>
                  <a:pt x="133946" y="151804"/>
                </a:lnTo>
                <a:lnTo>
                  <a:pt x="151805" y="151804"/>
                </a:lnTo>
                <a:lnTo>
                  <a:pt x="160735" y="142874"/>
                </a:lnTo>
                <a:lnTo>
                  <a:pt x="169665" y="133945"/>
                </a:lnTo>
                <a:lnTo>
                  <a:pt x="178594" y="125015"/>
                </a:lnTo>
                <a:lnTo>
                  <a:pt x="187524" y="116085"/>
                </a:lnTo>
                <a:lnTo>
                  <a:pt x="196454" y="107156"/>
                </a:lnTo>
                <a:lnTo>
                  <a:pt x="205383" y="98226"/>
                </a:lnTo>
                <a:lnTo>
                  <a:pt x="214313" y="89297"/>
                </a:lnTo>
                <a:lnTo>
                  <a:pt x="214313" y="71437"/>
                </a:lnTo>
                <a:lnTo>
                  <a:pt x="223243" y="62508"/>
                </a:lnTo>
                <a:lnTo>
                  <a:pt x="223243" y="53578"/>
                </a:lnTo>
                <a:lnTo>
                  <a:pt x="223243" y="44648"/>
                </a:lnTo>
                <a:lnTo>
                  <a:pt x="223243" y="26789"/>
                </a:lnTo>
                <a:lnTo>
                  <a:pt x="214313" y="17859"/>
                </a:lnTo>
                <a:lnTo>
                  <a:pt x="214313" y="8929"/>
                </a:lnTo>
                <a:lnTo>
                  <a:pt x="214313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Freeform 238"/>
          <p:cNvSpPr/>
          <p:nvPr/>
        </p:nvSpPr>
        <p:spPr>
          <a:xfrm>
            <a:off x="5723930" y="1116211"/>
            <a:ext cx="98227" cy="339329"/>
          </a:xfrm>
          <a:custGeom>
            <a:avLst/>
            <a:gdLst/>
            <a:ahLst/>
            <a:cxnLst/>
            <a:rect l="0" t="0" r="0" b="0"/>
            <a:pathLst>
              <a:path w="98227" h="33932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8929" y="17859"/>
                </a:lnTo>
                <a:lnTo>
                  <a:pt x="17859" y="26789"/>
                </a:lnTo>
                <a:lnTo>
                  <a:pt x="17859" y="44648"/>
                </a:lnTo>
                <a:lnTo>
                  <a:pt x="26789" y="53578"/>
                </a:lnTo>
                <a:lnTo>
                  <a:pt x="26789" y="71437"/>
                </a:lnTo>
                <a:lnTo>
                  <a:pt x="35718" y="89297"/>
                </a:lnTo>
                <a:lnTo>
                  <a:pt x="44648" y="107156"/>
                </a:lnTo>
                <a:lnTo>
                  <a:pt x="53578" y="116086"/>
                </a:lnTo>
                <a:lnTo>
                  <a:pt x="53578" y="142875"/>
                </a:lnTo>
                <a:lnTo>
                  <a:pt x="62508" y="160734"/>
                </a:lnTo>
                <a:lnTo>
                  <a:pt x="71437" y="178594"/>
                </a:lnTo>
                <a:lnTo>
                  <a:pt x="71437" y="196453"/>
                </a:lnTo>
                <a:lnTo>
                  <a:pt x="80367" y="214312"/>
                </a:lnTo>
                <a:lnTo>
                  <a:pt x="80367" y="232172"/>
                </a:lnTo>
                <a:lnTo>
                  <a:pt x="89297" y="241102"/>
                </a:lnTo>
                <a:lnTo>
                  <a:pt x="89297" y="258961"/>
                </a:lnTo>
                <a:lnTo>
                  <a:pt x="89297" y="276820"/>
                </a:lnTo>
                <a:lnTo>
                  <a:pt x="98226" y="285750"/>
                </a:lnTo>
                <a:lnTo>
                  <a:pt x="98226" y="294679"/>
                </a:lnTo>
                <a:lnTo>
                  <a:pt x="98226" y="303609"/>
                </a:lnTo>
                <a:lnTo>
                  <a:pt x="98226" y="312539"/>
                </a:lnTo>
                <a:lnTo>
                  <a:pt x="98226" y="321468"/>
                </a:lnTo>
                <a:lnTo>
                  <a:pt x="98226" y="330398"/>
                </a:lnTo>
                <a:lnTo>
                  <a:pt x="98226" y="339328"/>
                </a:lnTo>
                <a:lnTo>
                  <a:pt x="98226" y="33932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Freeform 239"/>
          <p:cNvSpPr/>
          <p:nvPr/>
        </p:nvSpPr>
        <p:spPr>
          <a:xfrm>
            <a:off x="5795367" y="1232297"/>
            <a:ext cx="169665" cy="232173"/>
          </a:xfrm>
          <a:custGeom>
            <a:avLst/>
            <a:gdLst/>
            <a:ahLst/>
            <a:cxnLst/>
            <a:rect l="0" t="0" r="0" b="0"/>
            <a:pathLst>
              <a:path w="169665" h="232173">
                <a:moveTo>
                  <a:pt x="0" y="17859"/>
                </a:moveTo>
                <a:lnTo>
                  <a:pt x="0" y="893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62508" y="0"/>
                </a:lnTo>
                <a:lnTo>
                  <a:pt x="71438" y="0"/>
                </a:lnTo>
                <a:lnTo>
                  <a:pt x="89297" y="8930"/>
                </a:lnTo>
                <a:lnTo>
                  <a:pt x="98227" y="17859"/>
                </a:lnTo>
                <a:lnTo>
                  <a:pt x="107156" y="26789"/>
                </a:lnTo>
                <a:lnTo>
                  <a:pt x="125016" y="35719"/>
                </a:lnTo>
                <a:lnTo>
                  <a:pt x="133946" y="44648"/>
                </a:lnTo>
                <a:lnTo>
                  <a:pt x="142875" y="53578"/>
                </a:lnTo>
                <a:lnTo>
                  <a:pt x="151805" y="62508"/>
                </a:lnTo>
                <a:lnTo>
                  <a:pt x="160735" y="80367"/>
                </a:lnTo>
                <a:lnTo>
                  <a:pt x="160735" y="89297"/>
                </a:lnTo>
                <a:lnTo>
                  <a:pt x="169664" y="98226"/>
                </a:lnTo>
                <a:lnTo>
                  <a:pt x="169664" y="107156"/>
                </a:lnTo>
                <a:lnTo>
                  <a:pt x="169664" y="125016"/>
                </a:lnTo>
                <a:lnTo>
                  <a:pt x="169664" y="133945"/>
                </a:lnTo>
                <a:lnTo>
                  <a:pt x="160735" y="142875"/>
                </a:lnTo>
                <a:lnTo>
                  <a:pt x="160735" y="160734"/>
                </a:lnTo>
                <a:lnTo>
                  <a:pt x="151805" y="160734"/>
                </a:lnTo>
                <a:lnTo>
                  <a:pt x="142875" y="178593"/>
                </a:lnTo>
                <a:lnTo>
                  <a:pt x="133946" y="187523"/>
                </a:lnTo>
                <a:lnTo>
                  <a:pt x="125016" y="196453"/>
                </a:lnTo>
                <a:lnTo>
                  <a:pt x="116086" y="205382"/>
                </a:lnTo>
                <a:lnTo>
                  <a:pt x="107156" y="214312"/>
                </a:lnTo>
                <a:lnTo>
                  <a:pt x="89297" y="214312"/>
                </a:lnTo>
                <a:lnTo>
                  <a:pt x="80367" y="223242"/>
                </a:lnTo>
                <a:lnTo>
                  <a:pt x="71438" y="223242"/>
                </a:lnTo>
                <a:lnTo>
                  <a:pt x="62508" y="223242"/>
                </a:lnTo>
                <a:lnTo>
                  <a:pt x="53578" y="223242"/>
                </a:lnTo>
                <a:lnTo>
                  <a:pt x="35719" y="232172"/>
                </a:lnTo>
                <a:lnTo>
                  <a:pt x="35719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Freeform 240"/>
          <p:cNvSpPr/>
          <p:nvPr/>
        </p:nvSpPr>
        <p:spPr>
          <a:xfrm>
            <a:off x="6027539" y="1151930"/>
            <a:ext cx="53579" cy="294680"/>
          </a:xfrm>
          <a:custGeom>
            <a:avLst/>
            <a:gdLst/>
            <a:ahLst/>
            <a:cxnLst/>
            <a:rect l="0" t="0" r="0" b="0"/>
            <a:pathLst>
              <a:path w="53579" h="29468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26789"/>
                </a:lnTo>
                <a:lnTo>
                  <a:pt x="8930" y="35718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71437"/>
                </a:lnTo>
                <a:lnTo>
                  <a:pt x="17859" y="89297"/>
                </a:lnTo>
                <a:lnTo>
                  <a:pt x="17859" y="107156"/>
                </a:lnTo>
                <a:lnTo>
                  <a:pt x="17859" y="125015"/>
                </a:lnTo>
                <a:lnTo>
                  <a:pt x="26789" y="142875"/>
                </a:lnTo>
                <a:lnTo>
                  <a:pt x="35719" y="160734"/>
                </a:lnTo>
                <a:lnTo>
                  <a:pt x="35719" y="169664"/>
                </a:lnTo>
                <a:lnTo>
                  <a:pt x="44649" y="187523"/>
                </a:lnTo>
                <a:lnTo>
                  <a:pt x="44649" y="205383"/>
                </a:lnTo>
                <a:lnTo>
                  <a:pt x="44649" y="214312"/>
                </a:lnTo>
                <a:lnTo>
                  <a:pt x="53578" y="232172"/>
                </a:lnTo>
                <a:lnTo>
                  <a:pt x="53578" y="241101"/>
                </a:lnTo>
                <a:lnTo>
                  <a:pt x="53578" y="258960"/>
                </a:lnTo>
                <a:lnTo>
                  <a:pt x="53578" y="267890"/>
                </a:lnTo>
                <a:lnTo>
                  <a:pt x="53578" y="276820"/>
                </a:lnTo>
                <a:lnTo>
                  <a:pt x="53578" y="285749"/>
                </a:lnTo>
                <a:lnTo>
                  <a:pt x="53578" y="294679"/>
                </a:lnTo>
                <a:lnTo>
                  <a:pt x="53578" y="2946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Freeform 241"/>
          <p:cNvSpPr/>
          <p:nvPr/>
        </p:nvSpPr>
        <p:spPr>
          <a:xfrm>
            <a:off x="5991820" y="1321594"/>
            <a:ext cx="169665" cy="35720"/>
          </a:xfrm>
          <a:custGeom>
            <a:avLst/>
            <a:gdLst/>
            <a:ahLst/>
            <a:cxnLst/>
            <a:rect l="0" t="0" r="0" b="0"/>
            <a:pathLst>
              <a:path w="169665" h="35720">
                <a:moveTo>
                  <a:pt x="0" y="35719"/>
                </a:moveTo>
                <a:lnTo>
                  <a:pt x="0" y="35719"/>
                </a:lnTo>
                <a:lnTo>
                  <a:pt x="8930" y="26789"/>
                </a:lnTo>
                <a:lnTo>
                  <a:pt x="17860" y="17859"/>
                </a:lnTo>
                <a:lnTo>
                  <a:pt x="26789" y="17859"/>
                </a:lnTo>
                <a:lnTo>
                  <a:pt x="44649" y="8929"/>
                </a:lnTo>
                <a:lnTo>
                  <a:pt x="53578" y="8929"/>
                </a:lnTo>
                <a:lnTo>
                  <a:pt x="71438" y="8929"/>
                </a:lnTo>
                <a:lnTo>
                  <a:pt x="89297" y="0"/>
                </a:lnTo>
                <a:lnTo>
                  <a:pt x="107157" y="0"/>
                </a:lnTo>
                <a:lnTo>
                  <a:pt x="125016" y="0"/>
                </a:lnTo>
                <a:lnTo>
                  <a:pt x="142875" y="0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Freeform 242"/>
          <p:cNvSpPr/>
          <p:nvPr/>
        </p:nvSpPr>
        <p:spPr>
          <a:xfrm>
            <a:off x="6232922" y="1268016"/>
            <a:ext cx="142876" cy="196454"/>
          </a:xfrm>
          <a:custGeom>
            <a:avLst/>
            <a:gdLst/>
            <a:ahLst/>
            <a:cxnLst/>
            <a:rect l="0" t="0" r="0" b="0"/>
            <a:pathLst>
              <a:path w="142876" h="196454">
                <a:moveTo>
                  <a:pt x="0" y="89297"/>
                </a:moveTo>
                <a:lnTo>
                  <a:pt x="0" y="89297"/>
                </a:lnTo>
                <a:lnTo>
                  <a:pt x="0" y="98226"/>
                </a:lnTo>
                <a:lnTo>
                  <a:pt x="0" y="98226"/>
                </a:lnTo>
                <a:lnTo>
                  <a:pt x="0" y="107156"/>
                </a:lnTo>
                <a:lnTo>
                  <a:pt x="8930" y="116086"/>
                </a:lnTo>
                <a:lnTo>
                  <a:pt x="8930" y="125015"/>
                </a:lnTo>
                <a:lnTo>
                  <a:pt x="17859" y="125015"/>
                </a:lnTo>
                <a:lnTo>
                  <a:pt x="17859" y="133945"/>
                </a:lnTo>
                <a:lnTo>
                  <a:pt x="26789" y="142874"/>
                </a:lnTo>
                <a:lnTo>
                  <a:pt x="26789" y="151804"/>
                </a:lnTo>
                <a:lnTo>
                  <a:pt x="35719" y="160734"/>
                </a:lnTo>
                <a:lnTo>
                  <a:pt x="35719" y="169663"/>
                </a:lnTo>
                <a:lnTo>
                  <a:pt x="44648" y="178593"/>
                </a:lnTo>
                <a:lnTo>
                  <a:pt x="44648" y="178593"/>
                </a:lnTo>
                <a:lnTo>
                  <a:pt x="44648" y="187523"/>
                </a:lnTo>
                <a:lnTo>
                  <a:pt x="44648" y="196453"/>
                </a:lnTo>
                <a:lnTo>
                  <a:pt x="44648" y="196453"/>
                </a:lnTo>
                <a:lnTo>
                  <a:pt x="44648" y="196453"/>
                </a:lnTo>
                <a:lnTo>
                  <a:pt x="44648" y="196453"/>
                </a:lnTo>
                <a:lnTo>
                  <a:pt x="44648" y="196453"/>
                </a:lnTo>
                <a:lnTo>
                  <a:pt x="44648" y="196453"/>
                </a:lnTo>
                <a:lnTo>
                  <a:pt x="44648" y="196453"/>
                </a:lnTo>
                <a:lnTo>
                  <a:pt x="44648" y="196453"/>
                </a:lnTo>
                <a:lnTo>
                  <a:pt x="35719" y="187523"/>
                </a:lnTo>
                <a:lnTo>
                  <a:pt x="35719" y="187523"/>
                </a:lnTo>
                <a:lnTo>
                  <a:pt x="35719" y="178593"/>
                </a:lnTo>
                <a:lnTo>
                  <a:pt x="26789" y="169663"/>
                </a:lnTo>
                <a:lnTo>
                  <a:pt x="26789" y="160734"/>
                </a:lnTo>
                <a:lnTo>
                  <a:pt x="26789" y="151804"/>
                </a:lnTo>
                <a:lnTo>
                  <a:pt x="26789" y="142874"/>
                </a:lnTo>
                <a:lnTo>
                  <a:pt x="26789" y="133945"/>
                </a:lnTo>
                <a:lnTo>
                  <a:pt x="26789" y="125015"/>
                </a:lnTo>
                <a:lnTo>
                  <a:pt x="26789" y="107156"/>
                </a:lnTo>
                <a:lnTo>
                  <a:pt x="26789" y="98226"/>
                </a:lnTo>
                <a:lnTo>
                  <a:pt x="26789" y="89297"/>
                </a:lnTo>
                <a:lnTo>
                  <a:pt x="35719" y="71437"/>
                </a:lnTo>
                <a:lnTo>
                  <a:pt x="35719" y="62507"/>
                </a:lnTo>
                <a:lnTo>
                  <a:pt x="44648" y="53578"/>
                </a:lnTo>
                <a:lnTo>
                  <a:pt x="53578" y="44648"/>
                </a:lnTo>
                <a:lnTo>
                  <a:pt x="62508" y="35718"/>
                </a:lnTo>
                <a:lnTo>
                  <a:pt x="71437" y="26789"/>
                </a:lnTo>
                <a:lnTo>
                  <a:pt x="80367" y="17859"/>
                </a:lnTo>
                <a:lnTo>
                  <a:pt x="98226" y="17859"/>
                </a:lnTo>
                <a:lnTo>
                  <a:pt x="107156" y="8929"/>
                </a:lnTo>
                <a:lnTo>
                  <a:pt x="116086" y="8929"/>
                </a:lnTo>
                <a:lnTo>
                  <a:pt x="125016" y="8929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Freeform 243"/>
          <p:cNvSpPr/>
          <p:nvPr/>
        </p:nvSpPr>
        <p:spPr>
          <a:xfrm>
            <a:off x="6429375" y="1330523"/>
            <a:ext cx="294681" cy="151806"/>
          </a:xfrm>
          <a:custGeom>
            <a:avLst/>
            <a:gdLst/>
            <a:ahLst/>
            <a:cxnLst/>
            <a:rect l="0" t="0" r="0" b="0"/>
            <a:pathLst>
              <a:path w="294681" h="151806">
                <a:moveTo>
                  <a:pt x="116086" y="8930"/>
                </a:moveTo>
                <a:lnTo>
                  <a:pt x="116086" y="8930"/>
                </a:lnTo>
                <a:lnTo>
                  <a:pt x="116086" y="8930"/>
                </a:lnTo>
                <a:lnTo>
                  <a:pt x="116086" y="8930"/>
                </a:lnTo>
                <a:lnTo>
                  <a:pt x="116086" y="0"/>
                </a:lnTo>
                <a:lnTo>
                  <a:pt x="116086" y="8930"/>
                </a:lnTo>
                <a:lnTo>
                  <a:pt x="107156" y="8930"/>
                </a:lnTo>
                <a:lnTo>
                  <a:pt x="107156" y="8930"/>
                </a:lnTo>
                <a:lnTo>
                  <a:pt x="98227" y="8930"/>
                </a:lnTo>
                <a:lnTo>
                  <a:pt x="89297" y="8930"/>
                </a:lnTo>
                <a:lnTo>
                  <a:pt x="80367" y="17860"/>
                </a:lnTo>
                <a:lnTo>
                  <a:pt x="71438" y="17860"/>
                </a:lnTo>
                <a:lnTo>
                  <a:pt x="62508" y="26790"/>
                </a:lnTo>
                <a:lnTo>
                  <a:pt x="53578" y="26790"/>
                </a:lnTo>
                <a:lnTo>
                  <a:pt x="44648" y="35719"/>
                </a:lnTo>
                <a:lnTo>
                  <a:pt x="26789" y="44649"/>
                </a:lnTo>
                <a:lnTo>
                  <a:pt x="17859" y="53579"/>
                </a:lnTo>
                <a:lnTo>
                  <a:pt x="8930" y="62508"/>
                </a:lnTo>
                <a:lnTo>
                  <a:pt x="8930" y="62508"/>
                </a:lnTo>
                <a:lnTo>
                  <a:pt x="0" y="71438"/>
                </a:lnTo>
                <a:lnTo>
                  <a:pt x="0" y="80367"/>
                </a:lnTo>
                <a:lnTo>
                  <a:pt x="0" y="89297"/>
                </a:lnTo>
                <a:lnTo>
                  <a:pt x="0" y="89297"/>
                </a:lnTo>
                <a:lnTo>
                  <a:pt x="0" y="98227"/>
                </a:lnTo>
                <a:lnTo>
                  <a:pt x="0" y="107156"/>
                </a:lnTo>
                <a:lnTo>
                  <a:pt x="8930" y="107156"/>
                </a:lnTo>
                <a:lnTo>
                  <a:pt x="8930" y="107156"/>
                </a:lnTo>
                <a:lnTo>
                  <a:pt x="17859" y="116086"/>
                </a:lnTo>
                <a:lnTo>
                  <a:pt x="26789" y="116086"/>
                </a:lnTo>
                <a:lnTo>
                  <a:pt x="35719" y="116086"/>
                </a:lnTo>
                <a:lnTo>
                  <a:pt x="53578" y="116086"/>
                </a:lnTo>
                <a:lnTo>
                  <a:pt x="62508" y="107156"/>
                </a:lnTo>
                <a:lnTo>
                  <a:pt x="71438" y="107156"/>
                </a:lnTo>
                <a:lnTo>
                  <a:pt x="80367" y="107156"/>
                </a:lnTo>
                <a:lnTo>
                  <a:pt x="89297" y="98227"/>
                </a:lnTo>
                <a:lnTo>
                  <a:pt x="98227" y="98227"/>
                </a:lnTo>
                <a:lnTo>
                  <a:pt x="107156" y="89297"/>
                </a:lnTo>
                <a:lnTo>
                  <a:pt x="116086" y="89297"/>
                </a:lnTo>
                <a:lnTo>
                  <a:pt x="125016" y="80367"/>
                </a:lnTo>
                <a:lnTo>
                  <a:pt x="133945" y="71438"/>
                </a:lnTo>
                <a:lnTo>
                  <a:pt x="133945" y="71438"/>
                </a:lnTo>
                <a:lnTo>
                  <a:pt x="133945" y="62508"/>
                </a:lnTo>
                <a:lnTo>
                  <a:pt x="142875" y="53579"/>
                </a:lnTo>
                <a:lnTo>
                  <a:pt x="142875" y="44649"/>
                </a:lnTo>
                <a:lnTo>
                  <a:pt x="142875" y="44649"/>
                </a:lnTo>
                <a:lnTo>
                  <a:pt x="142875" y="35719"/>
                </a:lnTo>
                <a:lnTo>
                  <a:pt x="142875" y="35719"/>
                </a:lnTo>
                <a:lnTo>
                  <a:pt x="142875" y="35719"/>
                </a:lnTo>
                <a:lnTo>
                  <a:pt x="142875" y="35719"/>
                </a:lnTo>
                <a:lnTo>
                  <a:pt x="142875" y="35719"/>
                </a:lnTo>
                <a:lnTo>
                  <a:pt x="142875" y="26790"/>
                </a:lnTo>
                <a:lnTo>
                  <a:pt x="142875" y="35719"/>
                </a:lnTo>
                <a:lnTo>
                  <a:pt x="142875" y="35719"/>
                </a:lnTo>
                <a:lnTo>
                  <a:pt x="142875" y="35719"/>
                </a:lnTo>
                <a:lnTo>
                  <a:pt x="142875" y="44649"/>
                </a:lnTo>
                <a:lnTo>
                  <a:pt x="142875" y="44649"/>
                </a:lnTo>
                <a:lnTo>
                  <a:pt x="142875" y="53579"/>
                </a:lnTo>
                <a:lnTo>
                  <a:pt x="142875" y="62508"/>
                </a:lnTo>
                <a:lnTo>
                  <a:pt x="142875" y="71438"/>
                </a:lnTo>
                <a:lnTo>
                  <a:pt x="151805" y="80367"/>
                </a:lnTo>
                <a:lnTo>
                  <a:pt x="160734" y="89297"/>
                </a:lnTo>
                <a:lnTo>
                  <a:pt x="169664" y="89297"/>
                </a:lnTo>
                <a:lnTo>
                  <a:pt x="178594" y="98227"/>
                </a:lnTo>
                <a:lnTo>
                  <a:pt x="187523" y="107156"/>
                </a:lnTo>
                <a:lnTo>
                  <a:pt x="196453" y="116086"/>
                </a:lnTo>
                <a:lnTo>
                  <a:pt x="214313" y="116086"/>
                </a:lnTo>
                <a:lnTo>
                  <a:pt x="232172" y="125016"/>
                </a:lnTo>
                <a:lnTo>
                  <a:pt x="241102" y="133946"/>
                </a:lnTo>
                <a:lnTo>
                  <a:pt x="258961" y="142875"/>
                </a:lnTo>
                <a:lnTo>
                  <a:pt x="267891" y="142875"/>
                </a:lnTo>
                <a:lnTo>
                  <a:pt x="294680" y="151805"/>
                </a:lnTo>
                <a:lnTo>
                  <a:pt x="294680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Freeform 244"/>
          <p:cNvSpPr/>
          <p:nvPr/>
        </p:nvSpPr>
        <p:spPr>
          <a:xfrm>
            <a:off x="6724055" y="1321594"/>
            <a:ext cx="250032" cy="142876"/>
          </a:xfrm>
          <a:custGeom>
            <a:avLst/>
            <a:gdLst/>
            <a:ahLst/>
            <a:cxnLst/>
            <a:rect l="0" t="0" r="0" b="0"/>
            <a:pathLst>
              <a:path w="250032" h="142876">
                <a:moveTo>
                  <a:pt x="116086" y="17859"/>
                </a:moveTo>
                <a:lnTo>
                  <a:pt x="107156" y="17859"/>
                </a:lnTo>
                <a:lnTo>
                  <a:pt x="107156" y="8929"/>
                </a:lnTo>
                <a:lnTo>
                  <a:pt x="98226" y="0"/>
                </a:lnTo>
                <a:lnTo>
                  <a:pt x="89297" y="0"/>
                </a:lnTo>
                <a:lnTo>
                  <a:pt x="80367" y="0"/>
                </a:lnTo>
                <a:lnTo>
                  <a:pt x="71437" y="0"/>
                </a:lnTo>
                <a:lnTo>
                  <a:pt x="71437" y="0"/>
                </a:lnTo>
                <a:lnTo>
                  <a:pt x="62508" y="8929"/>
                </a:lnTo>
                <a:lnTo>
                  <a:pt x="53578" y="17859"/>
                </a:lnTo>
                <a:lnTo>
                  <a:pt x="44648" y="17859"/>
                </a:lnTo>
                <a:lnTo>
                  <a:pt x="35718" y="26789"/>
                </a:lnTo>
                <a:lnTo>
                  <a:pt x="26789" y="35719"/>
                </a:lnTo>
                <a:lnTo>
                  <a:pt x="17859" y="44648"/>
                </a:lnTo>
                <a:lnTo>
                  <a:pt x="8929" y="53578"/>
                </a:lnTo>
                <a:lnTo>
                  <a:pt x="8929" y="62508"/>
                </a:lnTo>
                <a:lnTo>
                  <a:pt x="0" y="71437"/>
                </a:lnTo>
                <a:lnTo>
                  <a:pt x="0" y="80367"/>
                </a:lnTo>
                <a:lnTo>
                  <a:pt x="0" y="89296"/>
                </a:lnTo>
                <a:lnTo>
                  <a:pt x="8929" y="98226"/>
                </a:lnTo>
                <a:lnTo>
                  <a:pt x="8929" y="107156"/>
                </a:lnTo>
                <a:lnTo>
                  <a:pt x="17859" y="116085"/>
                </a:lnTo>
                <a:lnTo>
                  <a:pt x="26789" y="125015"/>
                </a:lnTo>
                <a:lnTo>
                  <a:pt x="44648" y="125015"/>
                </a:lnTo>
                <a:lnTo>
                  <a:pt x="62508" y="133945"/>
                </a:lnTo>
                <a:lnTo>
                  <a:pt x="80367" y="133945"/>
                </a:lnTo>
                <a:lnTo>
                  <a:pt x="98226" y="133945"/>
                </a:lnTo>
                <a:lnTo>
                  <a:pt x="116086" y="142875"/>
                </a:lnTo>
                <a:lnTo>
                  <a:pt x="142875" y="142875"/>
                </a:lnTo>
                <a:lnTo>
                  <a:pt x="160734" y="142875"/>
                </a:lnTo>
                <a:lnTo>
                  <a:pt x="187523" y="142875"/>
                </a:lnTo>
                <a:lnTo>
                  <a:pt x="205383" y="133945"/>
                </a:lnTo>
                <a:lnTo>
                  <a:pt x="223242" y="133945"/>
                </a:lnTo>
                <a:lnTo>
                  <a:pt x="250031" y="133945"/>
                </a:lnTo>
                <a:lnTo>
                  <a:pt x="250031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Freeform 245"/>
          <p:cNvSpPr/>
          <p:nvPr/>
        </p:nvSpPr>
        <p:spPr>
          <a:xfrm>
            <a:off x="6947297" y="1205508"/>
            <a:ext cx="35720" cy="232172"/>
          </a:xfrm>
          <a:custGeom>
            <a:avLst/>
            <a:gdLst/>
            <a:ahLst/>
            <a:cxnLst/>
            <a:rect l="0" t="0" r="0" b="0"/>
            <a:pathLst>
              <a:path w="35720" h="23217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71437"/>
                </a:lnTo>
                <a:lnTo>
                  <a:pt x="17859" y="80367"/>
                </a:lnTo>
                <a:lnTo>
                  <a:pt x="17859" y="98226"/>
                </a:lnTo>
                <a:lnTo>
                  <a:pt x="17859" y="107156"/>
                </a:lnTo>
                <a:lnTo>
                  <a:pt x="17859" y="125015"/>
                </a:lnTo>
                <a:lnTo>
                  <a:pt x="17859" y="133945"/>
                </a:lnTo>
                <a:lnTo>
                  <a:pt x="17859" y="151805"/>
                </a:lnTo>
                <a:lnTo>
                  <a:pt x="17859" y="160734"/>
                </a:lnTo>
                <a:lnTo>
                  <a:pt x="26789" y="169664"/>
                </a:lnTo>
                <a:lnTo>
                  <a:pt x="26789" y="187523"/>
                </a:lnTo>
                <a:lnTo>
                  <a:pt x="26789" y="196453"/>
                </a:lnTo>
                <a:lnTo>
                  <a:pt x="26789" y="205382"/>
                </a:lnTo>
                <a:lnTo>
                  <a:pt x="35719" y="214312"/>
                </a:lnTo>
                <a:lnTo>
                  <a:pt x="35719" y="223242"/>
                </a:lnTo>
                <a:lnTo>
                  <a:pt x="35719" y="232171"/>
                </a:lnTo>
                <a:lnTo>
                  <a:pt x="35719" y="23217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Freeform 246"/>
          <p:cNvSpPr/>
          <p:nvPr/>
        </p:nvSpPr>
        <p:spPr>
          <a:xfrm>
            <a:off x="6866930" y="1330523"/>
            <a:ext cx="214313" cy="35720"/>
          </a:xfrm>
          <a:custGeom>
            <a:avLst/>
            <a:gdLst/>
            <a:ahLst/>
            <a:cxnLst/>
            <a:rect l="0" t="0" r="0" b="0"/>
            <a:pathLst>
              <a:path w="214313" h="35720">
                <a:moveTo>
                  <a:pt x="0" y="35719"/>
                </a:moveTo>
                <a:lnTo>
                  <a:pt x="0" y="35719"/>
                </a:lnTo>
                <a:lnTo>
                  <a:pt x="8929" y="26790"/>
                </a:lnTo>
                <a:lnTo>
                  <a:pt x="17859" y="17860"/>
                </a:lnTo>
                <a:lnTo>
                  <a:pt x="26789" y="17860"/>
                </a:lnTo>
                <a:lnTo>
                  <a:pt x="35718" y="8930"/>
                </a:lnTo>
                <a:lnTo>
                  <a:pt x="53578" y="8930"/>
                </a:lnTo>
                <a:lnTo>
                  <a:pt x="71437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5" y="0"/>
                </a:lnTo>
                <a:lnTo>
                  <a:pt x="142875" y="0"/>
                </a:lnTo>
                <a:lnTo>
                  <a:pt x="151804" y="0"/>
                </a:lnTo>
                <a:lnTo>
                  <a:pt x="169664" y="0"/>
                </a:lnTo>
                <a:lnTo>
                  <a:pt x="187523" y="0"/>
                </a:lnTo>
                <a:lnTo>
                  <a:pt x="214312" y="0"/>
                </a:lnTo>
                <a:lnTo>
                  <a:pt x="21431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Freeform 247"/>
          <p:cNvSpPr/>
          <p:nvPr/>
        </p:nvSpPr>
        <p:spPr>
          <a:xfrm>
            <a:off x="7295555" y="1143000"/>
            <a:ext cx="26790" cy="303610"/>
          </a:xfrm>
          <a:custGeom>
            <a:avLst/>
            <a:gdLst/>
            <a:ahLst/>
            <a:cxnLst/>
            <a:rect l="0" t="0" r="0" b="0"/>
            <a:pathLst>
              <a:path w="26790" h="30361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53578"/>
                </a:lnTo>
                <a:lnTo>
                  <a:pt x="0" y="71437"/>
                </a:lnTo>
                <a:lnTo>
                  <a:pt x="8929" y="80367"/>
                </a:lnTo>
                <a:lnTo>
                  <a:pt x="8929" y="98227"/>
                </a:lnTo>
                <a:lnTo>
                  <a:pt x="8929" y="116086"/>
                </a:lnTo>
                <a:lnTo>
                  <a:pt x="8929" y="133945"/>
                </a:lnTo>
                <a:lnTo>
                  <a:pt x="8929" y="151805"/>
                </a:lnTo>
                <a:lnTo>
                  <a:pt x="8929" y="169664"/>
                </a:lnTo>
                <a:lnTo>
                  <a:pt x="8929" y="178594"/>
                </a:lnTo>
                <a:lnTo>
                  <a:pt x="8929" y="196453"/>
                </a:lnTo>
                <a:lnTo>
                  <a:pt x="8929" y="214313"/>
                </a:lnTo>
                <a:lnTo>
                  <a:pt x="8929" y="223242"/>
                </a:lnTo>
                <a:lnTo>
                  <a:pt x="8929" y="241102"/>
                </a:lnTo>
                <a:lnTo>
                  <a:pt x="8929" y="250031"/>
                </a:lnTo>
                <a:lnTo>
                  <a:pt x="17859" y="267890"/>
                </a:lnTo>
                <a:lnTo>
                  <a:pt x="17859" y="276820"/>
                </a:lnTo>
                <a:lnTo>
                  <a:pt x="17859" y="285750"/>
                </a:lnTo>
                <a:lnTo>
                  <a:pt x="17859" y="294679"/>
                </a:lnTo>
                <a:lnTo>
                  <a:pt x="26789" y="303609"/>
                </a:lnTo>
                <a:lnTo>
                  <a:pt x="26789" y="3036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Freeform 248"/>
          <p:cNvSpPr/>
          <p:nvPr/>
        </p:nvSpPr>
        <p:spPr>
          <a:xfrm>
            <a:off x="7188398" y="1276945"/>
            <a:ext cx="223244" cy="62509"/>
          </a:xfrm>
          <a:custGeom>
            <a:avLst/>
            <a:gdLst/>
            <a:ahLst/>
            <a:cxnLst/>
            <a:rect l="0" t="0" r="0" b="0"/>
            <a:pathLst>
              <a:path w="223244" h="62509">
                <a:moveTo>
                  <a:pt x="0" y="62508"/>
                </a:moveTo>
                <a:lnTo>
                  <a:pt x="0" y="62508"/>
                </a:lnTo>
                <a:lnTo>
                  <a:pt x="0" y="44649"/>
                </a:lnTo>
                <a:lnTo>
                  <a:pt x="8930" y="44649"/>
                </a:lnTo>
                <a:lnTo>
                  <a:pt x="17860" y="35719"/>
                </a:lnTo>
                <a:lnTo>
                  <a:pt x="35719" y="26789"/>
                </a:lnTo>
                <a:lnTo>
                  <a:pt x="44649" y="26789"/>
                </a:lnTo>
                <a:lnTo>
                  <a:pt x="62508" y="17860"/>
                </a:lnTo>
                <a:lnTo>
                  <a:pt x="80368" y="8930"/>
                </a:lnTo>
                <a:lnTo>
                  <a:pt x="98227" y="8930"/>
                </a:lnTo>
                <a:lnTo>
                  <a:pt x="116086" y="8930"/>
                </a:lnTo>
                <a:lnTo>
                  <a:pt x="133946" y="8930"/>
                </a:lnTo>
                <a:lnTo>
                  <a:pt x="142875" y="0"/>
                </a:lnTo>
                <a:lnTo>
                  <a:pt x="160735" y="0"/>
                </a:lnTo>
                <a:lnTo>
                  <a:pt x="178594" y="0"/>
                </a:lnTo>
                <a:lnTo>
                  <a:pt x="196454" y="0"/>
                </a:lnTo>
                <a:lnTo>
                  <a:pt x="223243" y="0"/>
                </a:lnTo>
                <a:lnTo>
                  <a:pt x="22324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Freeform 249"/>
          <p:cNvSpPr/>
          <p:nvPr/>
        </p:nvSpPr>
        <p:spPr>
          <a:xfrm>
            <a:off x="7438430" y="1187648"/>
            <a:ext cx="71438" cy="258962"/>
          </a:xfrm>
          <a:custGeom>
            <a:avLst/>
            <a:gdLst/>
            <a:ahLst/>
            <a:cxnLst/>
            <a:rect l="0" t="0" r="0" b="0"/>
            <a:pathLst>
              <a:path w="71438" h="25896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17859" y="17860"/>
                </a:lnTo>
                <a:lnTo>
                  <a:pt x="17859" y="17860"/>
                </a:lnTo>
                <a:lnTo>
                  <a:pt x="26789" y="26789"/>
                </a:lnTo>
                <a:lnTo>
                  <a:pt x="35718" y="35719"/>
                </a:lnTo>
                <a:lnTo>
                  <a:pt x="35718" y="44649"/>
                </a:lnTo>
                <a:lnTo>
                  <a:pt x="44648" y="62508"/>
                </a:lnTo>
                <a:lnTo>
                  <a:pt x="53578" y="71438"/>
                </a:lnTo>
                <a:lnTo>
                  <a:pt x="53578" y="89297"/>
                </a:lnTo>
                <a:lnTo>
                  <a:pt x="62508" y="98227"/>
                </a:lnTo>
                <a:lnTo>
                  <a:pt x="62508" y="116086"/>
                </a:lnTo>
                <a:lnTo>
                  <a:pt x="62508" y="125016"/>
                </a:lnTo>
                <a:lnTo>
                  <a:pt x="71437" y="142875"/>
                </a:lnTo>
                <a:lnTo>
                  <a:pt x="71437" y="160735"/>
                </a:lnTo>
                <a:lnTo>
                  <a:pt x="71437" y="178594"/>
                </a:lnTo>
                <a:lnTo>
                  <a:pt x="71437" y="187524"/>
                </a:lnTo>
                <a:lnTo>
                  <a:pt x="71437" y="205383"/>
                </a:lnTo>
                <a:lnTo>
                  <a:pt x="71437" y="214313"/>
                </a:lnTo>
                <a:lnTo>
                  <a:pt x="71437" y="223242"/>
                </a:lnTo>
                <a:lnTo>
                  <a:pt x="71437" y="232172"/>
                </a:lnTo>
                <a:lnTo>
                  <a:pt x="71437" y="241102"/>
                </a:lnTo>
                <a:lnTo>
                  <a:pt x="71437" y="250031"/>
                </a:lnTo>
                <a:lnTo>
                  <a:pt x="71437" y="250031"/>
                </a:lnTo>
                <a:lnTo>
                  <a:pt x="71437" y="250031"/>
                </a:lnTo>
                <a:lnTo>
                  <a:pt x="71437" y="258961"/>
                </a:lnTo>
                <a:lnTo>
                  <a:pt x="71437" y="258961"/>
                </a:lnTo>
                <a:lnTo>
                  <a:pt x="71437" y="250031"/>
                </a:lnTo>
                <a:lnTo>
                  <a:pt x="62508" y="250031"/>
                </a:lnTo>
                <a:lnTo>
                  <a:pt x="62508" y="250031"/>
                </a:lnTo>
                <a:lnTo>
                  <a:pt x="62508" y="241102"/>
                </a:lnTo>
                <a:lnTo>
                  <a:pt x="62508" y="232172"/>
                </a:lnTo>
                <a:lnTo>
                  <a:pt x="62508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Freeform 250"/>
          <p:cNvSpPr/>
          <p:nvPr/>
        </p:nvSpPr>
        <p:spPr>
          <a:xfrm>
            <a:off x="7536656" y="1312664"/>
            <a:ext cx="196454" cy="142876"/>
          </a:xfrm>
          <a:custGeom>
            <a:avLst/>
            <a:gdLst/>
            <a:ahLst/>
            <a:cxnLst/>
            <a:rect l="0" t="0" r="0" b="0"/>
            <a:pathLst>
              <a:path w="196454" h="142876">
                <a:moveTo>
                  <a:pt x="0" y="26789"/>
                </a:moveTo>
                <a:lnTo>
                  <a:pt x="8930" y="17859"/>
                </a:lnTo>
                <a:lnTo>
                  <a:pt x="17860" y="8930"/>
                </a:lnTo>
                <a:lnTo>
                  <a:pt x="35719" y="0"/>
                </a:lnTo>
                <a:lnTo>
                  <a:pt x="44649" y="0"/>
                </a:lnTo>
                <a:lnTo>
                  <a:pt x="53578" y="0"/>
                </a:lnTo>
                <a:lnTo>
                  <a:pt x="71438" y="0"/>
                </a:lnTo>
                <a:lnTo>
                  <a:pt x="80367" y="0"/>
                </a:lnTo>
                <a:lnTo>
                  <a:pt x="89297" y="0"/>
                </a:lnTo>
                <a:lnTo>
                  <a:pt x="98227" y="0"/>
                </a:lnTo>
                <a:lnTo>
                  <a:pt x="116086" y="8930"/>
                </a:lnTo>
                <a:lnTo>
                  <a:pt x="125016" y="8930"/>
                </a:lnTo>
                <a:lnTo>
                  <a:pt x="133946" y="17859"/>
                </a:lnTo>
                <a:lnTo>
                  <a:pt x="142875" y="26789"/>
                </a:lnTo>
                <a:lnTo>
                  <a:pt x="142875" y="35719"/>
                </a:lnTo>
                <a:lnTo>
                  <a:pt x="151805" y="44649"/>
                </a:lnTo>
                <a:lnTo>
                  <a:pt x="160735" y="53578"/>
                </a:lnTo>
                <a:lnTo>
                  <a:pt x="160735" y="62508"/>
                </a:lnTo>
                <a:lnTo>
                  <a:pt x="169664" y="71438"/>
                </a:lnTo>
                <a:lnTo>
                  <a:pt x="169664" y="80367"/>
                </a:lnTo>
                <a:lnTo>
                  <a:pt x="169664" y="89297"/>
                </a:lnTo>
                <a:lnTo>
                  <a:pt x="178594" y="98226"/>
                </a:lnTo>
                <a:lnTo>
                  <a:pt x="178594" y="107156"/>
                </a:lnTo>
                <a:lnTo>
                  <a:pt x="178594" y="116086"/>
                </a:lnTo>
                <a:lnTo>
                  <a:pt x="187524" y="125015"/>
                </a:lnTo>
                <a:lnTo>
                  <a:pt x="187524" y="133945"/>
                </a:lnTo>
                <a:lnTo>
                  <a:pt x="187524" y="133945"/>
                </a:lnTo>
                <a:lnTo>
                  <a:pt x="196453" y="142875"/>
                </a:lnTo>
                <a:lnTo>
                  <a:pt x="196453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Freeform 251"/>
          <p:cNvSpPr/>
          <p:nvPr/>
        </p:nvSpPr>
        <p:spPr>
          <a:xfrm>
            <a:off x="7724180" y="1348383"/>
            <a:ext cx="116087" cy="116087"/>
          </a:xfrm>
          <a:custGeom>
            <a:avLst/>
            <a:gdLst/>
            <a:ahLst/>
            <a:cxnLst/>
            <a:rect l="0" t="0" r="0" b="0"/>
            <a:pathLst>
              <a:path w="116087" h="116087">
                <a:moveTo>
                  <a:pt x="116086" y="17859"/>
                </a:moveTo>
                <a:lnTo>
                  <a:pt x="107156" y="17859"/>
                </a:lnTo>
                <a:lnTo>
                  <a:pt x="98226" y="8930"/>
                </a:lnTo>
                <a:lnTo>
                  <a:pt x="89297" y="0"/>
                </a:lnTo>
                <a:lnTo>
                  <a:pt x="80367" y="0"/>
                </a:lnTo>
                <a:lnTo>
                  <a:pt x="80367" y="0"/>
                </a:lnTo>
                <a:lnTo>
                  <a:pt x="71437" y="0"/>
                </a:lnTo>
                <a:lnTo>
                  <a:pt x="62508" y="0"/>
                </a:lnTo>
                <a:lnTo>
                  <a:pt x="53578" y="0"/>
                </a:lnTo>
                <a:lnTo>
                  <a:pt x="44648" y="8930"/>
                </a:lnTo>
                <a:lnTo>
                  <a:pt x="35718" y="8930"/>
                </a:lnTo>
                <a:lnTo>
                  <a:pt x="26789" y="17859"/>
                </a:lnTo>
                <a:lnTo>
                  <a:pt x="17859" y="17859"/>
                </a:lnTo>
                <a:lnTo>
                  <a:pt x="17859" y="26789"/>
                </a:lnTo>
                <a:lnTo>
                  <a:pt x="8929" y="35719"/>
                </a:lnTo>
                <a:lnTo>
                  <a:pt x="0" y="44648"/>
                </a:lnTo>
                <a:lnTo>
                  <a:pt x="0" y="53578"/>
                </a:lnTo>
                <a:lnTo>
                  <a:pt x="0" y="62507"/>
                </a:lnTo>
                <a:lnTo>
                  <a:pt x="0" y="71437"/>
                </a:lnTo>
                <a:lnTo>
                  <a:pt x="0" y="71437"/>
                </a:lnTo>
                <a:lnTo>
                  <a:pt x="8929" y="80367"/>
                </a:lnTo>
                <a:lnTo>
                  <a:pt x="8929" y="89296"/>
                </a:lnTo>
                <a:lnTo>
                  <a:pt x="17859" y="98226"/>
                </a:lnTo>
                <a:lnTo>
                  <a:pt x="26789" y="98226"/>
                </a:lnTo>
                <a:lnTo>
                  <a:pt x="35718" y="107156"/>
                </a:lnTo>
                <a:lnTo>
                  <a:pt x="53578" y="107156"/>
                </a:lnTo>
                <a:lnTo>
                  <a:pt x="62508" y="107156"/>
                </a:lnTo>
                <a:lnTo>
                  <a:pt x="80367" y="107156"/>
                </a:lnTo>
                <a:lnTo>
                  <a:pt x="107156" y="116086"/>
                </a:lnTo>
                <a:lnTo>
                  <a:pt x="107156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Freeform 252"/>
          <p:cNvSpPr/>
          <p:nvPr/>
        </p:nvSpPr>
        <p:spPr>
          <a:xfrm>
            <a:off x="7715250" y="1393031"/>
            <a:ext cx="142876" cy="35720"/>
          </a:xfrm>
          <a:custGeom>
            <a:avLst/>
            <a:gdLst/>
            <a:ahLst/>
            <a:cxnLst/>
            <a:rect l="0" t="0" r="0" b="0"/>
            <a:pathLst>
              <a:path w="142876" h="35720">
                <a:moveTo>
                  <a:pt x="142875" y="0"/>
                </a:moveTo>
                <a:lnTo>
                  <a:pt x="133945" y="0"/>
                </a:lnTo>
                <a:lnTo>
                  <a:pt x="116086" y="0"/>
                </a:lnTo>
                <a:lnTo>
                  <a:pt x="98227" y="0"/>
                </a:lnTo>
                <a:lnTo>
                  <a:pt x="89297" y="0"/>
                </a:lnTo>
                <a:lnTo>
                  <a:pt x="71438" y="8930"/>
                </a:lnTo>
                <a:lnTo>
                  <a:pt x="62508" y="8930"/>
                </a:lnTo>
                <a:lnTo>
                  <a:pt x="53578" y="8930"/>
                </a:lnTo>
                <a:lnTo>
                  <a:pt x="35719" y="17859"/>
                </a:lnTo>
                <a:lnTo>
                  <a:pt x="26789" y="17859"/>
                </a:lnTo>
                <a:lnTo>
                  <a:pt x="17859" y="26789"/>
                </a:lnTo>
                <a:lnTo>
                  <a:pt x="8930" y="26789"/>
                </a:lnTo>
                <a:lnTo>
                  <a:pt x="0" y="35719"/>
                </a:lnTo>
                <a:lnTo>
                  <a:pt x="0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Freeform 253"/>
          <p:cNvSpPr/>
          <p:nvPr/>
        </p:nvSpPr>
        <p:spPr>
          <a:xfrm>
            <a:off x="7938492" y="1285875"/>
            <a:ext cx="80368" cy="366118"/>
          </a:xfrm>
          <a:custGeom>
            <a:avLst/>
            <a:gdLst/>
            <a:ahLst/>
            <a:cxnLst/>
            <a:rect l="0" t="0" r="0" b="0"/>
            <a:pathLst>
              <a:path w="80368" h="366118">
                <a:moveTo>
                  <a:pt x="0" y="0"/>
                </a:moveTo>
                <a:lnTo>
                  <a:pt x="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17860" y="35719"/>
                </a:lnTo>
                <a:lnTo>
                  <a:pt x="17860" y="44648"/>
                </a:lnTo>
                <a:lnTo>
                  <a:pt x="26789" y="53578"/>
                </a:lnTo>
                <a:lnTo>
                  <a:pt x="26789" y="71438"/>
                </a:lnTo>
                <a:lnTo>
                  <a:pt x="35719" y="89297"/>
                </a:lnTo>
                <a:lnTo>
                  <a:pt x="35719" y="107156"/>
                </a:lnTo>
                <a:lnTo>
                  <a:pt x="44649" y="125015"/>
                </a:lnTo>
                <a:lnTo>
                  <a:pt x="44649" y="133945"/>
                </a:lnTo>
                <a:lnTo>
                  <a:pt x="44649" y="160734"/>
                </a:lnTo>
                <a:lnTo>
                  <a:pt x="53578" y="178594"/>
                </a:lnTo>
                <a:lnTo>
                  <a:pt x="53578" y="196453"/>
                </a:lnTo>
                <a:lnTo>
                  <a:pt x="53578" y="214312"/>
                </a:lnTo>
                <a:lnTo>
                  <a:pt x="53578" y="232172"/>
                </a:lnTo>
                <a:lnTo>
                  <a:pt x="53578" y="250031"/>
                </a:lnTo>
                <a:lnTo>
                  <a:pt x="62508" y="267890"/>
                </a:lnTo>
                <a:lnTo>
                  <a:pt x="62508" y="276820"/>
                </a:lnTo>
                <a:lnTo>
                  <a:pt x="62508" y="294679"/>
                </a:lnTo>
                <a:lnTo>
                  <a:pt x="62508" y="312539"/>
                </a:lnTo>
                <a:lnTo>
                  <a:pt x="71438" y="321469"/>
                </a:lnTo>
                <a:lnTo>
                  <a:pt x="71438" y="330398"/>
                </a:lnTo>
                <a:lnTo>
                  <a:pt x="71438" y="339328"/>
                </a:lnTo>
                <a:lnTo>
                  <a:pt x="71438" y="348258"/>
                </a:lnTo>
                <a:lnTo>
                  <a:pt x="80367" y="357187"/>
                </a:lnTo>
                <a:lnTo>
                  <a:pt x="80367" y="366117"/>
                </a:lnTo>
                <a:lnTo>
                  <a:pt x="80367" y="36611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Freeform 254"/>
          <p:cNvSpPr/>
          <p:nvPr/>
        </p:nvSpPr>
        <p:spPr>
          <a:xfrm>
            <a:off x="7947422" y="1169789"/>
            <a:ext cx="187524" cy="250032"/>
          </a:xfrm>
          <a:custGeom>
            <a:avLst/>
            <a:gdLst/>
            <a:ahLst/>
            <a:cxnLst/>
            <a:rect l="0" t="0" r="0" b="0"/>
            <a:pathLst>
              <a:path w="187524" h="250032">
                <a:moveTo>
                  <a:pt x="0" y="35719"/>
                </a:moveTo>
                <a:lnTo>
                  <a:pt x="0" y="17859"/>
                </a:lnTo>
                <a:lnTo>
                  <a:pt x="8930" y="17859"/>
                </a:lnTo>
                <a:lnTo>
                  <a:pt x="26789" y="8930"/>
                </a:lnTo>
                <a:lnTo>
                  <a:pt x="35719" y="8930"/>
                </a:lnTo>
                <a:lnTo>
                  <a:pt x="44648" y="0"/>
                </a:lnTo>
                <a:lnTo>
                  <a:pt x="62508" y="0"/>
                </a:lnTo>
                <a:lnTo>
                  <a:pt x="80367" y="8930"/>
                </a:lnTo>
                <a:lnTo>
                  <a:pt x="98226" y="8930"/>
                </a:lnTo>
                <a:lnTo>
                  <a:pt x="107156" y="8930"/>
                </a:lnTo>
                <a:lnTo>
                  <a:pt x="125016" y="17859"/>
                </a:lnTo>
                <a:lnTo>
                  <a:pt x="142875" y="26789"/>
                </a:lnTo>
                <a:lnTo>
                  <a:pt x="151805" y="35719"/>
                </a:lnTo>
                <a:lnTo>
                  <a:pt x="160734" y="44648"/>
                </a:lnTo>
                <a:lnTo>
                  <a:pt x="169664" y="53578"/>
                </a:lnTo>
                <a:lnTo>
                  <a:pt x="178594" y="62508"/>
                </a:lnTo>
                <a:lnTo>
                  <a:pt x="187523" y="80367"/>
                </a:lnTo>
                <a:lnTo>
                  <a:pt x="187523" y="89297"/>
                </a:lnTo>
                <a:lnTo>
                  <a:pt x="187523" y="98227"/>
                </a:lnTo>
                <a:lnTo>
                  <a:pt x="187523" y="116086"/>
                </a:lnTo>
                <a:lnTo>
                  <a:pt x="187523" y="125016"/>
                </a:lnTo>
                <a:lnTo>
                  <a:pt x="187523" y="142875"/>
                </a:lnTo>
                <a:lnTo>
                  <a:pt x="187523" y="151805"/>
                </a:lnTo>
                <a:lnTo>
                  <a:pt x="178594" y="160734"/>
                </a:lnTo>
                <a:lnTo>
                  <a:pt x="169664" y="169664"/>
                </a:lnTo>
                <a:lnTo>
                  <a:pt x="160734" y="178594"/>
                </a:lnTo>
                <a:lnTo>
                  <a:pt x="151805" y="196453"/>
                </a:lnTo>
                <a:lnTo>
                  <a:pt x="142875" y="205383"/>
                </a:lnTo>
                <a:lnTo>
                  <a:pt x="125016" y="214313"/>
                </a:lnTo>
                <a:lnTo>
                  <a:pt x="116086" y="223242"/>
                </a:lnTo>
                <a:lnTo>
                  <a:pt x="107156" y="223242"/>
                </a:lnTo>
                <a:lnTo>
                  <a:pt x="98226" y="232172"/>
                </a:lnTo>
                <a:lnTo>
                  <a:pt x="89297" y="241101"/>
                </a:lnTo>
                <a:lnTo>
                  <a:pt x="80367" y="241101"/>
                </a:lnTo>
                <a:lnTo>
                  <a:pt x="62508" y="250031"/>
                </a:lnTo>
                <a:lnTo>
                  <a:pt x="62508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Freeform 255"/>
          <p:cNvSpPr/>
          <p:nvPr/>
        </p:nvSpPr>
        <p:spPr>
          <a:xfrm>
            <a:off x="8134945" y="1321594"/>
            <a:ext cx="205383" cy="125016"/>
          </a:xfrm>
          <a:custGeom>
            <a:avLst/>
            <a:gdLst/>
            <a:ahLst/>
            <a:cxnLst/>
            <a:rect l="0" t="0" r="0" b="0"/>
            <a:pathLst>
              <a:path w="205383" h="125016">
                <a:moveTo>
                  <a:pt x="116085" y="26789"/>
                </a:moveTo>
                <a:lnTo>
                  <a:pt x="125015" y="17859"/>
                </a:lnTo>
                <a:lnTo>
                  <a:pt x="125015" y="17859"/>
                </a:lnTo>
                <a:lnTo>
                  <a:pt x="116085" y="8929"/>
                </a:lnTo>
                <a:lnTo>
                  <a:pt x="116085" y="8929"/>
                </a:lnTo>
                <a:lnTo>
                  <a:pt x="107156" y="0"/>
                </a:lnTo>
                <a:lnTo>
                  <a:pt x="107156" y="0"/>
                </a:lnTo>
                <a:lnTo>
                  <a:pt x="98226" y="0"/>
                </a:lnTo>
                <a:lnTo>
                  <a:pt x="89296" y="0"/>
                </a:lnTo>
                <a:lnTo>
                  <a:pt x="80367" y="0"/>
                </a:lnTo>
                <a:lnTo>
                  <a:pt x="62507" y="0"/>
                </a:lnTo>
                <a:lnTo>
                  <a:pt x="53578" y="8929"/>
                </a:lnTo>
                <a:lnTo>
                  <a:pt x="44649" y="8929"/>
                </a:lnTo>
                <a:lnTo>
                  <a:pt x="35719" y="17859"/>
                </a:lnTo>
                <a:lnTo>
                  <a:pt x="26789" y="26789"/>
                </a:lnTo>
                <a:lnTo>
                  <a:pt x="17860" y="35719"/>
                </a:lnTo>
                <a:lnTo>
                  <a:pt x="8930" y="44648"/>
                </a:lnTo>
                <a:lnTo>
                  <a:pt x="0" y="44648"/>
                </a:lnTo>
                <a:lnTo>
                  <a:pt x="0" y="53578"/>
                </a:lnTo>
                <a:lnTo>
                  <a:pt x="0" y="71437"/>
                </a:lnTo>
                <a:lnTo>
                  <a:pt x="0" y="80367"/>
                </a:lnTo>
                <a:lnTo>
                  <a:pt x="0" y="89296"/>
                </a:lnTo>
                <a:lnTo>
                  <a:pt x="8930" y="98226"/>
                </a:lnTo>
                <a:lnTo>
                  <a:pt x="17860" y="98226"/>
                </a:lnTo>
                <a:lnTo>
                  <a:pt x="26789" y="107156"/>
                </a:lnTo>
                <a:lnTo>
                  <a:pt x="35719" y="116085"/>
                </a:lnTo>
                <a:lnTo>
                  <a:pt x="53578" y="116085"/>
                </a:lnTo>
                <a:lnTo>
                  <a:pt x="71437" y="125015"/>
                </a:lnTo>
                <a:lnTo>
                  <a:pt x="89296" y="125015"/>
                </a:lnTo>
                <a:lnTo>
                  <a:pt x="98226" y="125015"/>
                </a:lnTo>
                <a:lnTo>
                  <a:pt x="116085" y="125015"/>
                </a:lnTo>
                <a:lnTo>
                  <a:pt x="133945" y="125015"/>
                </a:lnTo>
                <a:lnTo>
                  <a:pt x="151804" y="125015"/>
                </a:lnTo>
                <a:lnTo>
                  <a:pt x="160734" y="116085"/>
                </a:lnTo>
                <a:lnTo>
                  <a:pt x="178593" y="116085"/>
                </a:lnTo>
                <a:lnTo>
                  <a:pt x="187523" y="107156"/>
                </a:lnTo>
                <a:lnTo>
                  <a:pt x="196453" y="98226"/>
                </a:lnTo>
                <a:lnTo>
                  <a:pt x="196453" y="98226"/>
                </a:lnTo>
                <a:lnTo>
                  <a:pt x="205382" y="89296"/>
                </a:lnTo>
                <a:lnTo>
                  <a:pt x="205382" y="80367"/>
                </a:lnTo>
                <a:lnTo>
                  <a:pt x="205382" y="71437"/>
                </a:lnTo>
                <a:lnTo>
                  <a:pt x="205382" y="71437"/>
                </a:lnTo>
                <a:lnTo>
                  <a:pt x="196453" y="53578"/>
                </a:lnTo>
                <a:lnTo>
                  <a:pt x="196453" y="53578"/>
                </a:lnTo>
                <a:lnTo>
                  <a:pt x="187523" y="44648"/>
                </a:lnTo>
                <a:lnTo>
                  <a:pt x="178593" y="44648"/>
                </a:lnTo>
                <a:lnTo>
                  <a:pt x="169664" y="35719"/>
                </a:lnTo>
                <a:lnTo>
                  <a:pt x="160734" y="35719"/>
                </a:lnTo>
                <a:lnTo>
                  <a:pt x="151804" y="26789"/>
                </a:lnTo>
                <a:lnTo>
                  <a:pt x="142875" y="26789"/>
                </a:lnTo>
                <a:lnTo>
                  <a:pt x="142875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Freeform 256"/>
          <p:cNvSpPr/>
          <p:nvPr/>
        </p:nvSpPr>
        <p:spPr>
          <a:xfrm>
            <a:off x="8384976" y="1321594"/>
            <a:ext cx="276821" cy="160735"/>
          </a:xfrm>
          <a:custGeom>
            <a:avLst/>
            <a:gdLst/>
            <a:ahLst/>
            <a:cxnLst/>
            <a:rect l="0" t="0" r="0" b="0"/>
            <a:pathLst>
              <a:path w="276821" h="160735">
                <a:moveTo>
                  <a:pt x="0" y="80367"/>
                </a:moveTo>
                <a:lnTo>
                  <a:pt x="0" y="89296"/>
                </a:lnTo>
                <a:lnTo>
                  <a:pt x="8929" y="98226"/>
                </a:lnTo>
                <a:lnTo>
                  <a:pt x="8929" y="98226"/>
                </a:lnTo>
                <a:lnTo>
                  <a:pt x="8929" y="107156"/>
                </a:lnTo>
                <a:lnTo>
                  <a:pt x="17859" y="116085"/>
                </a:lnTo>
                <a:lnTo>
                  <a:pt x="17859" y="125015"/>
                </a:lnTo>
                <a:lnTo>
                  <a:pt x="26789" y="133945"/>
                </a:lnTo>
                <a:lnTo>
                  <a:pt x="26789" y="142875"/>
                </a:lnTo>
                <a:lnTo>
                  <a:pt x="26789" y="142875"/>
                </a:lnTo>
                <a:lnTo>
                  <a:pt x="35719" y="151804"/>
                </a:lnTo>
                <a:lnTo>
                  <a:pt x="44648" y="151804"/>
                </a:lnTo>
                <a:lnTo>
                  <a:pt x="44648" y="151804"/>
                </a:lnTo>
                <a:lnTo>
                  <a:pt x="53578" y="151804"/>
                </a:lnTo>
                <a:lnTo>
                  <a:pt x="62508" y="160734"/>
                </a:lnTo>
                <a:lnTo>
                  <a:pt x="71437" y="151804"/>
                </a:lnTo>
                <a:lnTo>
                  <a:pt x="71437" y="151804"/>
                </a:lnTo>
                <a:lnTo>
                  <a:pt x="80367" y="151804"/>
                </a:lnTo>
                <a:lnTo>
                  <a:pt x="89297" y="142875"/>
                </a:lnTo>
                <a:lnTo>
                  <a:pt x="98226" y="142875"/>
                </a:lnTo>
                <a:lnTo>
                  <a:pt x="98226" y="133945"/>
                </a:lnTo>
                <a:lnTo>
                  <a:pt x="107156" y="125015"/>
                </a:lnTo>
                <a:lnTo>
                  <a:pt x="116086" y="116085"/>
                </a:lnTo>
                <a:lnTo>
                  <a:pt x="116086" y="107156"/>
                </a:lnTo>
                <a:lnTo>
                  <a:pt x="116086" y="98226"/>
                </a:lnTo>
                <a:lnTo>
                  <a:pt x="125015" y="89296"/>
                </a:lnTo>
                <a:lnTo>
                  <a:pt x="125015" y="80367"/>
                </a:lnTo>
                <a:lnTo>
                  <a:pt x="116086" y="71437"/>
                </a:lnTo>
                <a:lnTo>
                  <a:pt x="116086" y="62508"/>
                </a:lnTo>
                <a:lnTo>
                  <a:pt x="116086" y="53578"/>
                </a:lnTo>
                <a:lnTo>
                  <a:pt x="107156" y="44648"/>
                </a:lnTo>
                <a:lnTo>
                  <a:pt x="107156" y="44648"/>
                </a:lnTo>
                <a:lnTo>
                  <a:pt x="98226" y="35719"/>
                </a:lnTo>
                <a:lnTo>
                  <a:pt x="89297" y="35719"/>
                </a:lnTo>
                <a:lnTo>
                  <a:pt x="89297" y="26789"/>
                </a:lnTo>
                <a:lnTo>
                  <a:pt x="80367" y="26789"/>
                </a:lnTo>
                <a:lnTo>
                  <a:pt x="80367" y="26789"/>
                </a:lnTo>
                <a:lnTo>
                  <a:pt x="71437" y="26789"/>
                </a:lnTo>
                <a:lnTo>
                  <a:pt x="71437" y="26789"/>
                </a:lnTo>
                <a:lnTo>
                  <a:pt x="71437" y="35719"/>
                </a:lnTo>
                <a:lnTo>
                  <a:pt x="62508" y="35719"/>
                </a:lnTo>
                <a:lnTo>
                  <a:pt x="62508" y="44648"/>
                </a:lnTo>
                <a:lnTo>
                  <a:pt x="62508" y="44648"/>
                </a:lnTo>
                <a:lnTo>
                  <a:pt x="62508" y="53578"/>
                </a:lnTo>
                <a:lnTo>
                  <a:pt x="71437" y="62508"/>
                </a:lnTo>
                <a:lnTo>
                  <a:pt x="71437" y="71437"/>
                </a:lnTo>
                <a:lnTo>
                  <a:pt x="80367" y="80367"/>
                </a:lnTo>
                <a:lnTo>
                  <a:pt x="89297" y="89296"/>
                </a:lnTo>
                <a:lnTo>
                  <a:pt x="98226" y="98226"/>
                </a:lnTo>
                <a:lnTo>
                  <a:pt x="107156" y="98226"/>
                </a:lnTo>
                <a:lnTo>
                  <a:pt x="116086" y="107156"/>
                </a:lnTo>
                <a:lnTo>
                  <a:pt x="125015" y="116085"/>
                </a:lnTo>
                <a:lnTo>
                  <a:pt x="142875" y="125015"/>
                </a:lnTo>
                <a:lnTo>
                  <a:pt x="151804" y="133945"/>
                </a:lnTo>
                <a:lnTo>
                  <a:pt x="169664" y="133945"/>
                </a:lnTo>
                <a:lnTo>
                  <a:pt x="187523" y="142875"/>
                </a:lnTo>
                <a:lnTo>
                  <a:pt x="196453" y="142875"/>
                </a:lnTo>
                <a:lnTo>
                  <a:pt x="214312" y="142875"/>
                </a:lnTo>
                <a:lnTo>
                  <a:pt x="223242" y="142875"/>
                </a:lnTo>
                <a:lnTo>
                  <a:pt x="232172" y="142875"/>
                </a:lnTo>
                <a:lnTo>
                  <a:pt x="241101" y="142875"/>
                </a:lnTo>
                <a:lnTo>
                  <a:pt x="250031" y="142875"/>
                </a:lnTo>
                <a:lnTo>
                  <a:pt x="258961" y="133945"/>
                </a:lnTo>
                <a:lnTo>
                  <a:pt x="267890" y="125015"/>
                </a:lnTo>
                <a:lnTo>
                  <a:pt x="276820" y="125015"/>
                </a:lnTo>
                <a:lnTo>
                  <a:pt x="276820" y="116085"/>
                </a:lnTo>
                <a:lnTo>
                  <a:pt x="276820" y="107156"/>
                </a:lnTo>
                <a:lnTo>
                  <a:pt x="276820" y="98226"/>
                </a:lnTo>
                <a:lnTo>
                  <a:pt x="276820" y="89296"/>
                </a:lnTo>
                <a:lnTo>
                  <a:pt x="276820" y="80367"/>
                </a:lnTo>
                <a:lnTo>
                  <a:pt x="267890" y="71437"/>
                </a:lnTo>
                <a:lnTo>
                  <a:pt x="267890" y="62508"/>
                </a:lnTo>
                <a:lnTo>
                  <a:pt x="258961" y="53578"/>
                </a:lnTo>
                <a:lnTo>
                  <a:pt x="258961" y="44648"/>
                </a:lnTo>
                <a:lnTo>
                  <a:pt x="250031" y="35719"/>
                </a:lnTo>
                <a:lnTo>
                  <a:pt x="241101" y="26789"/>
                </a:lnTo>
                <a:lnTo>
                  <a:pt x="241101" y="17859"/>
                </a:lnTo>
                <a:lnTo>
                  <a:pt x="232172" y="17859"/>
                </a:lnTo>
                <a:lnTo>
                  <a:pt x="223242" y="8929"/>
                </a:lnTo>
                <a:lnTo>
                  <a:pt x="223242" y="8929"/>
                </a:lnTo>
                <a:lnTo>
                  <a:pt x="214312" y="0"/>
                </a:lnTo>
                <a:lnTo>
                  <a:pt x="21431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Freeform 257"/>
          <p:cNvSpPr/>
          <p:nvPr/>
        </p:nvSpPr>
        <p:spPr>
          <a:xfrm>
            <a:off x="8661796" y="1348383"/>
            <a:ext cx="142876" cy="116087"/>
          </a:xfrm>
          <a:custGeom>
            <a:avLst/>
            <a:gdLst/>
            <a:ahLst/>
            <a:cxnLst/>
            <a:rect l="0" t="0" r="0" b="0"/>
            <a:pathLst>
              <a:path w="142876" h="116087">
                <a:moveTo>
                  <a:pt x="80367" y="8930"/>
                </a:move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71438" y="0"/>
                </a:lnTo>
                <a:lnTo>
                  <a:pt x="71438" y="8930"/>
                </a:lnTo>
                <a:lnTo>
                  <a:pt x="6250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44649" y="17859"/>
                </a:lnTo>
                <a:lnTo>
                  <a:pt x="35719" y="17859"/>
                </a:lnTo>
                <a:lnTo>
                  <a:pt x="26789" y="26789"/>
                </a:lnTo>
                <a:lnTo>
                  <a:pt x="17859" y="26789"/>
                </a:lnTo>
                <a:lnTo>
                  <a:pt x="17859" y="35719"/>
                </a:lnTo>
                <a:lnTo>
                  <a:pt x="8930" y="44648"/>
                </a:lnTo>
                <a:lnTo>
                  <a:pt x="8930" y="44648"/>
                </a:lnTo>
                <a:lnTo>
                  <a:pt x="0" y="53578"/>
                </a:lnTo>
                <a:lnTo>
                  <a:pt x="0" y="62507"/>
                </a:lnTo>
                <a:lnTo>
                  <a:pt x="0" y="71437"/>
                </a:lnTo>
                <a:lnTo>
                  <a:pt x="8930" y="71437"/>
                </a:lnTo>
                <a:lnTo>
                  <a:pt x="8930" y="80367"/>
                </a:lnTo>
                <a:lnTo>
                  <a:pt x="17859" y="89296"/>
                </a:lnTo>
                <a:lnTo>
                  <a:pt x="26789" y="98226"/>
                </a:lnTo>
                <a:lnTo>
                  <a:pt x="35719" y="98226"/>
                </a:lnTo>
                <a:lnTo>
                  <a:pt x="44649" y="107156"/>
                </a:lnTo>
                <a:lnTo>
                  <a:pt x="62508" y="107156"/>
                </a:lnTo>
                <a:lnTo>
                  <a:pt x="71438" y="107156"/>
                </a:lnTo>
                <a:lnTo>
                  <a:pt x="89297" y="116086"/>
                </a:lnTo>
                <a:lnTo>
                  <a:pt x="107156" y="116086"/>
                </a:lnTo>
                <a:lnTo>
                  <a:pt x="116086" y="116086"/>
                </a:lnTo>
                <a:lnTo>
                  <a:pt x="142875" y="116086"/>
                </a:lnTo>
                <a:lnTo>
                  <a:pt x="142875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Freeform 258"/>
          <p:cNvSpPr/>
          <p:nvPr/>
        </p:nvSpPr>
        <p:spPr>
          <a:xfrm>
            <a:off x="8670726" y="1375172"/>
            <a:ext cx="80368" cy="17860"/>
          </a:xfrm>
          <a:custGeom>
            <a:avLst/>
            <a:gdLst/>
            <a:ahLst/>
            <a:cxnLst/>
            <a:rect l="0" t="0" r="0" b="0"/>
            <a:pathLst>
              <a:path w="80368" h="17860">
                <a:moveTo>
                  <a:pt x="80367" y="0"/>
                </a:moveTo>
                <a:lnTo>
                  <a:pt x="71437" y="0"/>
                </a:lnTo>
                <a:lnTo>
                  <a:pt x="71437" y="0"/>
                </a:lnTo>
                <a:lnTo>
                  <a:pt x="62508" y="0"/>
                </a:lnTo>
                <a:lnTo>
                  <a:pt x="53578" y="0"/>
                </a:lnTo>
                <a:lnTo>
                  <a:pt x="53578" y="0"/>
                </a:lnTo>
                <a:lnTo>
                  <a:pt x="44648" y="8930"/>
                </a:lnTo>
                <a:lnTo>
                  <a:pt x="35719" y="8930"/>
                </a:lnTo>
                <a:lnTo>
                  <a:pt x="26789" y="8930"/>
                </a:lnTo>
                <a:lnTo>
                  <a:pt x="26789" y="17859"/>
                </a:lnTo>
                <a:lnTo>
                  <a:pt x="17859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0" y="17859"/>
                </a:ln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Freeform 259"/>
          <p:cNvSpPr/>
          <p:nvPr/>
        </p:nvSpPr>
        <p:spPr>
          <a:xfrm>
            <a:off x="8795741" y="1312664"/>
            <a:ext cx="107158" cy="160735"/>
          </a:xfrm>
          <a:custGeom>
            <a:avLst/>
            <a:gdLst/>
            <a:ahLst/>
            <a:cxnLst/>
            <a:rect l="0" t="0" r="0" b="0"/>
            <a:pathLst>
              <a:path w="107158" h="160735">
                <a:moveTo>
                  <a:pt x="44649" y="89297"/>
                </a:moveTo>
                <a:lnTo>
                  <a:pt x="44649" y="89297"/>
                </a:lnTo>
                <a:lnTo>
                  <a:pt x="53579" y="98226"/>
                </a:lnTo>
                <a:lnTo>
                  <a:pt x="53579" y="107156"/>
                </a:lnTo>
                <a:lnTo>
                  <a:pt x="53579" y="116086"/>
                </a:lnTo>
                <a:lnTo>
                  <a:pt x="53579" y="116086"/>
                </a:lnTo>
                <a:lnTo>
                  <a:pt x="53579" y="125015"/>
                </a:lnTo>
                <a:lnTo>
                  <a:pt x="53579" y="133945"/>
                </a:lnTo>
                <a:lnTo>
                  <a:pt x="53579" y="142875"/>
                </a:lnTo>
                <a:lnTo>
                  <a:pt x="53579" y="142875"/>
                </a:lnTo>
                <a:lnTo>
                  <a:pt x="53579" y="151805"/>
                </a:lnTo>
                <a:lnTo>
                  <a:pt x="53579" y="151805"/>
                </a:lnTo>
                <a:lnTo>
                  <a:pt x="53579" y="160734"/>
                </a:lnTo>
                <a:lnTo>
                  <a:pt x="53579" y="160734"/>
                </a:lnTo>
                <a:lnTo>
                  <a:pt x="53579" y="160734"/>
                </a:lnTo>
                <a:lnTo>
                  <a:pt x="53579" y="160734"/>
                </a:lnTo>
                <a:lnTo>
                  <a:pt x="44649" y="160734"/>
                </a:lnTo>
                <a:lnTo>
                  <a:pt x="44649" y="160734"/>
                </a:lnTo>
                <a:lnTo>
                  <a:pt x="44649" y="151805"/>
                </a:lnTo>
                <a:lnTo>
                  <a:pt x="35719" y="151805"/>
                </a:lnTo>
                <a:lnTo>
                  <a:pt x="35719" y="151805"/>
                </a:lnTo>
                <a:lnTo>
                  <a:pt x="35719" y="142875"/>
                </a:lnTo>
                <a:lnTo>
                  <a:pt x="26789" y="133945"/>
                </a:lnTo>
                <a:lnTo>
                  <a:pt x="26789" y="133945"/>
                </a:lnTo>
                <a:lnTo>
                  <a:pt x="17860" y="116086"/>
                </a:lnTo>
                <a:lnTo>
                  <a:pt x="17860" y="107156"/>
                </a:lnTo>
                <a:lnTo>
                  <a:pt x="8930" y="107156"/>
                </a:lnTo>
                <a:lnTo>
                  <a:pt x="8930" y="89297"/>
                </a:lnTo>
                <a:lnTo>
                  <a:pt x="8930" y="80367"/>
                </a:lnTo>
                <a:lnTo>
                  <a:pt x="0" y="71438"/>
                </a:lnTo>
                <a:lnTo>
                  <a:pt x="0" y="62508"/>
                </a:lnTo>
                <a:lnTo>
                  <a:pt x="0" y="53578"/>
                </a:lnTo>
                <a:lnTo>
                  <a:pt x="8930" y="44649"/>
                </a:lnTo>
                <a:lnTo>
                  <a:pt x="8930" y="35719"/>
                </a:lnTo>
                <a:lnTo>
                  <a:pt x="17860" y="26789"/>
                </a:lnTo>
                <a:lnTo>
                  <a:pt x="17860" y="17859"/>
                </a:lnTo>
                <a:lnTo>
                  <a:pt x="26789" y="8930"/>
                </a:lnTo>
                <a:lnTo>
                  <a:pt x="35719" y="8930"/>
                </a:lnTo>
                <a:lnTo>
                  <a:pt x="53579" y="0"/>
                </a:lnTo>
                <a:lnTo>
                  <a:pt x="62508" y="0"/>
                </a:lnTo>
                <a:lnTo>
                  <a:pt x="71438" y="0"/>
                </a:lnTo>
                <a:lnTo>
                  <a:pt x="80368" y="0"/>
                </a:lnTo>
                <a:lnTo>
                  <a:pt x="89297" y="0"/>
                </a:lnTo>
                <a:lnTo>
                  <a:pt x="107157" y="0"/>
                </a:lnTo>
                <a:lnTo>
                  <a:pt x="10715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Freeform 260"/>
          <p:cNvSpPr/>
          <p:nvPr/>
        </p:nvSpPr>
        <p:spPr>
          <a:xfrm>
            <a:off x="8902898" y="1303734"/>
            <a:ext cx="107157" cy="169665"/>
          </a:xfrm>
          <a:custGeom>
            <a:avLst/>
            <a:gdLst/>
            <a:ahLst/>
            <a:cxnLst/>
            <a:rect l="0" t="0" r="0" b="0"/>
            <a:pathLst>
              <a:path w="107157" h="169665">
                <a:moveTo>
                  <a:pt x="89297" y="8930"/>
                </a:moveTo>
                <a:lnTo>
                  <a:pt x="89297" y="8930"/>
                </a:lnTo>
                <a:lnTo>
                  <a:pt x="8929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71437" y="0"/>
                </a:lnTo>
                <a:lnTo>
                  <a:pt x="71437" y="0"/>
                </a:lnTo>
                <a:lnTo>
                  <a:pt x="62507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44648" y="8930"/>
                </a:lnTo>
                <a:lnTo>
                  <a:pt x="35718" y="8930"/>
                </a:lnTo>
                <a:lnTo>
                  <a:pt x="26789" y="893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35719"/>
                </a:lnTo>
                <a:lnTo>
                  <a:pt x="17859" y="35719"/>
                </a:lnTo>
                <a:lnTo>
                  <a:pt x="17859" y="44649"/>
                </a:lnTo>
                <a:lnTo>
                  <a:pt x="26789" y="44649"/>
                </a:lnTo>
                <a:lnTo>
                  <a:pt x="35718" y="53579"/>
                </a:lnTo>
                <a:lnTo>
                  <a:pt x="44648" y="62508"/>
                </a:lnTo>
                <a:lnTo>
                  <a:pt x="53578" y="62508"/>
                </a:lnTo>
                <a:lnTo>
                  <a:pt x="62507" y="71438"/>
                </a:lnTo>
                <a:lnTo>
                  <a:pt x="71437" y="80368"/>
                </a:lnTo>
                <a:lnTo>
                  <a:pt x="80367" y="89297"/>
                </a:lnTo>
                <a:lnTo>
                  <a:pt x="89297" y="89297"/>
                </a:lnTo>
                <a:lnTo>
                  <a:pt x="98226" y="98227"/>
                </a:lnTo>
                <a:lnTo>
                  <a:pt x="107156" y="98227"/>
                </a:lnTo>
                <a:lnTo>
                  <a:pt x="107156" y="107156"/>
                </a:lnTo>
                <a:lnTo>
                  <a:pt x="107156" y="116086"/>
                </a:lnTo>
                <a:lnTo>
                  <a:pt x="107156" y="116086"/>
                </a:lnTo>
                <a:lnTo>
                  <a:pt x="107156" y="125016"/>
                </a:lnTo>
                <a:lnTo>
                  <a:pt x="107156" y="125016"/>
                </a:lnTo>
                <a:lnTo>
                  <a:pt x="107156" y="133945"/>
                </a:lnTo>
                <a:lnTo>
                  <a:pt x="98226" y="142875"/>
                </a:lnTo>
                <a:lnTo>
                  <a:pt x="89297" y="142875"/>
                </a:lnTo>
                <a:lnTo>
                  <a:pt x="80367" y="142875"/>
                </a:lnTo>
                <a:lnTo>
                  <a:pt x="80367" y="151805"/>
                </a:lnTo>
                <a:lnTo>
                  <a:pt x="71437" y="151805"/>
                </a:lnTo>
                <a:lnTo>
                  <a:pt x="53578" y="151805"/>
                </a:lnTo>
                <a:lnTo>
                  <a:pt x="44648" y="160735"/>
                </a:lnTo>
                <a:lnTo>
                  <a:pt x="35718" y="160735"/>
                </a:lnTo>
                <a:lnTo>
                  <a:pt x="26789" y="160735"/>
                </a:lnTo>
                <a:lnTo>
                  <a:pt x="17859" y="160735"/>
                </a:lnTo>
                <a:lnTo>
                  <a:pt x="8929" y="16966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Freeform 261"/>
          <p:cNvSpPr/>
          <p:nvPr/>
        </p:nvSpPr>
        <p:spPr>
          <a:xfrm>
            <a:off x="9045773" y="1518047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Freeform 262"/>
          <p:cNvSpPr/>
          <p:nvPr/>
        </p:nvSpPr>
        <p:spPr>
          <a:xfrm>
            <a:off x="1812727" y="1687711"/>
            <a:ext cx="241102" cy="375048"/>
          </a:xfrm>
          <a:custGeom>
            <a:avLst/>
            <a:gdLst/>
            <a:ahLst/>
            <a:cxnLst/>
            <a:rect l="0" t="0" r="0" b="0"/>
            <a:pathLst>
              <a:path w="241102" h="375048">
                <a:moveTo>
                  <a:pt x="2678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8929"/>
                </a:lnTo>
                <a:lnTo>
                  <a:pt x="17859" y="17859"/>
                </a:lnTo>
                <a:lnTo>
                  <a:pt x="17859" y="26789"/>
                </a:lnTo>
                <a:lnTo>
                  <a:pt x="17859" y="35718"/>
                </a:lnTo>
                <a:lnTo>
                  <a:pt x="17859" y="53578"/>
                </a:lnTo>
                <a:lnTo>
                  <a:pt x="17859" y="62508"/>
                </a:lnTo>
                <a:lnTo>
                  <a:pt x="17859" y="80367"/>
                </a:lnTo>
                <a:lnTo>
                  <a:pt x="8929" y="98226"/>
                </a:lnTo>
                <a:lnTo>
                  <a:pt x="8929" y="116086"/>
                </a:lnTo>
                <a:lnTo>
                  <a:pt x="8929" y="133945"/>
                </a:lnTo>
                <a:lnTo>
                  <a:pt x="8929" y="151804"/>
                </a:lnTo>
                <a:lnTo>
                  <a:pt x="8929" y="169664"/>
                </a:lnTo>
                <a:lnTo>
                  <a:pt x="8929" y="187523"/>
                </a:lnTo>
                <a:lnTo>
                  <a:pt x="8929" y="205383"/>
                </a:lnTo>
                <a:lnTo>
                  <a:pt x="0" y="223242"/>
                </a:lnTo>
                <a:lnTo>
                  <a:pt x="0" y="250031"/>
                </a:lnTo>
                <a:lnTo>
                  <a:pt x="0" y="267890"/>
                </a:lnTo>
                <a:lnTo>
                  <a:pt x="0" y="285750"/>
                </a:lnTo>
                <a:lnTo>
                  <a:pt x="0" y="294679"/>
                </a:lnTo>
                <a:lnTo>
                  <a:pt x="0" y="312539"/>
                </a:lnTo>
                <a:lnTo>
                  <a:pt x="8929" y="321468"/>
                </a:lnTo>
                <a:lnTo>
                  <a:pt x="8929" y="339328"/>
                </a:lnTo>
                <a:lnTo>
                  <a:pt x="17859" y="348258"/>
                </a:lnTo>
                <a:lnTo>
                  <a:pt x="26789" y="348258"/>
                </a:lnTo>
                <a:lnTo>
                  <a:pt x="35718" y="357187"/>
                </a:lnTo>
                <a:lnTo>
                  <a:pt x="44648" y="366117"/>
                </a:lnTo>
                <a:lnTo>
                  <a:pt x="62507" y="366117"/>
                </a:lnTo>
                <a:lnTo>
                  <a:pt x="71437" y="375047"/>
                </a:lnTo>
                <a:lnTo>
                  <a:pt x="89296" y="375047"/>
                </a:lnTo>
                <a:lnTo>
                  <a:pt x="107156" y="375047"/>
                </a:lnTo>
                <a:lnTo>
                  <a:pt x="125015" y="375047"/>
                </a:lnTo>
                <a:lnTo>
                  <a:pt x="142875" y="375047"/>
                </a:lnTo>
                <a:lnTo>
                  <a:pt x="160734" y="366117"/>
                </a:lnTo>
                <a:lnTo>
                  <a:pt x="169664" y="366117"/>
                </a:lnTo>
                <a:lnTo>
                  <a:pt x="187523" y="366117"/>
                </a:lnTo>
                <a:lnTo>
                  <a:pt x="205382" y="366117"/>
                </a:lnTo>
                <a:lnTo>
                  <a:pt x="214312" y="366117"/>
                </a:lnTo>
                <a:lnTo>
                  <a:pt x="223242" y="357187"/>
                </a:lnTo>
                <a:lnTo>
                  <a:pt x="232171" y="357187"/>
                </a:lnTo>
                <a:lnTo>
                  <a:pt x="241101" y="357187"/>
                </a:lnTo>
                <a:lnTo>
                  <a:pt x="241101" y="35718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Freeform 263"/>
          <p:cNvSpPr/>
          <p:nvPr/>
        </p:nvSpPr>
        <p:spPr>
          <a:xfrm>
            <a:off x="1821656" y="1857375"/>
            <a:ext cx="169665" cy="62509"/>
          </a:xfrm>
          <a:custGeom>
            <a:avLst/>
            <a:gdLst/>
            <a:ahLst/>
            <a:cxnLst/>
            <a:rect l="0" t="0" r="0" b="0"/>
            <a:pathLst>
              <a:path w="169665" h="62509">
                <a:moveTo>
                  <a:pt x="0" y="62508"/>
                </a:moveTo>
                <a:lnTo>
                  <a:pt x="0" y="53578"/>
                </a:lnTo>
                <a:lnTo>
                  <a:pt x="0" y="44648"/>
                </a:lnTo>
                <a:lnTo>
                  <a:pt x="8930" y="44648"/>
                </a:lnTo>
                <a:lnTo>
                  <a:pt x="17860" y="44648"/>
                </a:lnTo>
                <a:lnTo>
                  <a:pt x="26789" y="35719"/>
                </a:lnTo>
                <a:lnTo>
                  <a:pt x="35719" y="35719"/>
                </a:lnTo>
                <a:lnTo>
                  <a:pt x="44649" y="26789"/>
                </a:lnTo>
                <a:lnTo>
                  <a:pt x="53578" y="26789"/>
                </a:lnTo>
                <a:lnTo>
                  <a:pt x="62508" y="26789"/>
                </a:lnTo>
                <a:lnTo>
                  <a:pt x="80367" y="17859"/>
                </a:lnTo>
                <a:lnTo>
                  <a:pt x="89297" y="17859"/>
                </a:lnTo>
                <a:lnTo>
                  <a:pt x="107157" y="17859"/>
                </a:lnTo>
                <a:lnTo>
                  <a:pt x="116086" y="8929"/>
                </a:lnTo>
                <a:lnTo>
                  <a:pt x="133946" y="8929"/>
                </a:lnTo>
                <a:lnTo>
                  <a:pt x="151805" y="8929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Freeform 264"/>
          <p:cNvSpPr/>
          <p:nvPr/>
        </p:nvSpPr>
        <p:spPr>
          <a:xfrm>
            <a:off x="1839516" y="1687711"/>
            <a:ext cx="205383" cy="35719"/>
          </a:xfrm>
          <a:custGeom>
            <a:avLst/>
            <a:gdLst/>
            <a:ahLst/>
            <a:cxnLst/>
            <a:rect l="0" t="0" r="0" b="0"/>
            <a:pathLst>
              <a:path w="205383" h="35719">
                <a:moveTo>
                  <a:pt x="0" y="35718"/>
                </a:moveTo>
                <a:lnTo>
                  <a:pt x="0" y="35718"/>
                </a:lnTo>
                <a:lnTo>
                  <a:pt x="17859" y="26789"/>
                </a:lnTo>
                <a:lnTo>
                  <a:pt x="26789" y="26789"/>
                </a:lnTo>
                <a:lnTo>
                  <a:pt x="44648" y="17859"/>
                </a:lnTo>
                <a:lnTo>
                  <a:pt x="53578" y="17859"/>
                </a:lnTo>
                <a:lnTo>
                  <a:pt x="71437" y="17859"/>
                </a:lnTo>
                <a:lnTo>
                  <a:pt x="89297" y="8929"/>
                </a:lnTo>
                <a:lnTo>
                  <a:pt x="116086" y="8929"/>
                </a:lnTo>
                <a:lnTo>
                  <a:pt x="133945" y="8929"/>
                </a:lnTo>
                <a:lnTo>
                  <a:pt x="151804" y="8929"/>
                </a:lnTo>
                <a:lnTo>
                  <a:pt x="178593" y="0"/>
                </a:lnTo>
                <a:lnTo>
                  <a:pt x="205382" y="0"/>
                </a:lnTo>
                <a:lnTo>
                  <a:pt x="205382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Freeform 265"/>
          <p:cNvSpPr/>
          <p:nvPr/>
        </p:nvSpPr>
        <p:spPr>
          <a:xfrm>
            <a:off x="2107406" y="1866304"/>
            <a:ext cx="178595" cy="223244"/>
          </a:xfrm>
          <a:custGeom>
            <a:avLst/>
            <a:gdLst/>
            <a:ahLst/>
            <a:cxnLst/>
            <a:rect l="0" t="0" r="0" b="0"/>
            <a:pathLst>
              <a:path w="178595" h="223244">
                <a:moveTo>
                  <a:pt x="178594" y="0"/>
                </a:moveTo>
                <a:lnTo>
                  <a:pt x="169664" y="8930"/>
                </a:lnTo>
                <a:lnTo>
                  <a:pt x="160735" y="26790"/>
                </a:lnTo>
                <a:lnTo>
                  <a:pt x="151805" y="44649"/>
                </a:lnTo>
                <a:lnTo>
                  <a:pt x="133946" y="62508"/>
                </a:lnTo>
                <a:lnTo>
                  <a:pt x="125016" y="71438"/>
                </a:lnTo>
                <a:lnTo>
                  <a:pt x="116086" y="89297"/>
                </a:lnTo>
                <a:lnTo>
                  <a:pt x="98227" y="107157"/>
                </a:lnTo>
                <a:lnTo>
                  <a:pt x="89297" y="116086"/>
                </a:lnTo>
                <a:lnTo>
                  <a:pt x="80367" y="133946"/>
                </a:lnTo>
                <a:lnTo>
                  <a:pt x="62508" y="151805"/>
                </a:lnTo>
                <a:lnTo>
                  <a:pt x="53578" y="160735"/>
                </a:lnTo>
                <a:lnTo>
                  <a:pt x="44649" y="178594"/>
                </a:lnTo>
                <a:lnTo>
                  <a:pt x="26789" y="196454"/>
                </a:lnTo>
                <a:lnTo>
                  <a:pt x="17860" y="205383"/>
                </a:lnTo>
                <a:lnTo>
                  <a:pt x="0" y="223243"/>
                </a:lnTo>
                <a:lnTo>
                  <a:pt x="0" y="22324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Freeform 266"/>
          <p:cNvSpPr/>
          <p:nvPr/>
        </p:nvSpPr>
        <p:spPr>
          <a:xfrm>
            <a:off x="2116336" y="1955601"/>
            <a:ext cx="107157" cy="125017"/>
          </a:xfrm>
          <a:custGeom>
            <a:avLst/>
            <a:gdLst/>
            <a:ahLst/>
            <a:cxnLst/>
            <a:rect l="0" t="0" r="0" b="0"/>
            <a:pathLst>
              <a:path w="107157" h="125017">
                <a:moveTo>
                  <a:pt x="0" y="0"/>
                </a:moveTo>
                <a:lnTo>
                  <a:pt x="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17859" y="26789"/>
                </a:lnTo>
                <a:lnTo>
                  <a:pt x="26789" y="35719"/>
                </a:lnTo>
                <a:lnTo>
                  <a:pt x="35719" y="44649"/>
                </a:lnTo>
                <a:lnTo>
                  <a:pt x="44648" y="53578"/>
                </a:lnTo>
                <a:lnTo>
                  <a:pt x="53578" y="71438"/>
                </a:lnTo>
                <a:lnTo>
                  <a:pt x="62508" y="80368"/>
                </a:lnTo>
                <a:lnTo>
                  <a:pt x="71437" y="89297"/>
                </a:lnTo>
                <a:lnTo>
                  <a:pt x="80367" y="98227"/>
                </a:lnTo>
                <a:lnTo>
                  <a:pt x="89297" y="107157"/>
                </a:lnTo>
                <a:lnTo>
                  <a:pt x="107156" y="125016"/>
                </a:lnTo>
                <a:lnTo>
                  <a:pt x="107156" y="12501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Freeform 267"/>
          <p:cNvSpPr/>
          <p:nvPr/>
        </p:nvSpPr>
        <p:spPr>
          <a:xfrm>
            <a:off x="2348508" y="2080617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Freeform 268"/>
          <p:cNvSpPr/>
          <p:nvPr/>
        </p:nvSpPr>
        <p:spPr>
          <a:xfrm>
            <a:off x="2687836" y="2035969"/>
            <a:ext cx="303610" cy="410766"/>
          </a:xfrm>
          <a:custGeom>
            <a:avLst/>
            <a:gdLst/>
            <a:ahLst/>
            <a:cxnLst/>
            <a:rect l="0" t="0" r="0" b="0"/>
            <a:pathLst>
              <a:path w="303610" h="410766">
                <a:moveTo>
                  <a:pt x="303609" y="0"/>
                </a:moveTo>
                <a:lnTo>
                  <a:pt x="303609" y="0"/>
                </a:lnTo>
                <a:lnTo>
                  <a:pt x="294680" y="8929"/>
                </a:lnTo>
                <a:lnTo>
                  <a:pt x="285750" y="17859"/>
                </a:lnTo>
                <a:lnTo>
                  <a:pt x="285750" y="26789"/>
                </a:lnTo>
                <a:lnTo>
                  <a:pt x="276820" y="35718"/>
                </a:lnTo>
                <a:lnTo>
                  <a:pt x="267891" y="53578"/>
                </a:lnTo>
                <a:lnTo>
                  <a:pt x="258961" y="71437"/>
                </a:lnTo>
                <a:lnTo>
                  <a:pt x="250031" y="80367"/>
                </a:lnTo>
                <a:lnTo>
                  <a:pt x="241102" y="107156"/>
                </a:lnTo>
                <a:lnTo>
                  <a:pt x="232172" y="125015"/>
                </a:lnTo>
                <a:lnTo>
                  <a:pt x="214312" y="142875"/>
                </a:lnTo>
                <a:lnTo>
                  <a:pt x="205383" y="160734"/>
                </a:lnTo>
                <a:lnTo>
                  <a:pt x="187523" y="187523"/>
                </a:lnTo>
                <a:lnTo>
                  <a:pt x="178594" y="205382"/>
                </a:lnTo>
                <a:lnTo>
                  <a:pt x="160734" y="232171"/>
                </a:lnTo>
                <a:lnTo>
                  <a:pt x="142875" y="250031"/>
                </a:lnTo>
                <a:lnTo>
                  <a:pt x="125016" y="276820"/>
                </a:lnTo>
                <a:lnTo>
                  <a:pt x="107156" y="294679"/>
                </a:lnTo>
                <a:lnTo>
                  <a:pt x="98227" y="312539"/>
                </a:lnTo>
                <a:lnTo>
                  <a:pt x="80367" y="330398"/>
                </a:lnTo>
                <a:lnTo>
                  <a:pt x="71437" y="348257"/>
                </a:lnTo>
                <a:lnTo>
                  <a:pt x="53578" y="366117"/>
                </a:lnTo>
                <a:lnTo>
                  <a:pt x="44648" y="375046"/>
                </a:lnTo>
                <a:lnTo>
                  <a:pt x="35719" y="383976"/>
                </a:lnTo>
                <a:lnTo>
                  <a:pt x="26789" y="392906"/>
                </a:lnTo>
                <a:lnTo>
                  <a:pt x="17859" y="401835"/>
                </a:lnTo>
                <a:lnTo>
                  <a:pt x="0" y="410765"/>
                </a:lnTo>
                <a:lnTo>
                  <a:pt x="0" y="41076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Freeform 269"/>
          <p:cNvSpPr/>
          <p:nvPr/>
        </p:nvSpPr>
        <p:spPr>
          <a:xfrm>
            <a:off x="2661047" y="2116336"/>
            <a:ext cx="321470" cy="321469"/>
          </a:xfrm>
          <a:custGeom>
            <a:avLst/>
            <a:gdLst/>
            <a:ahLst/>
            <a:cxnLst/>
            <a:rect l="0" t="0" r="0" b="0"/>
            <a:pathLst>
              <a:path w="321470" h="321469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8929"/>
                </a:lnTo>
                <a:lnTo>
                  <a:pt x="35719" y="17859"/>
                </a:lnTo>
                <a:lnTo>
                  <a:pt x="44648" y="26789"/>
                </a:lnTo>
                <a:lnTo>
                  <a:pt x="53578" y="35718"/>
                </a:lnTo>
                <a:lnTo>
                  <a:pt x="71437" y="53578"/>
                </a:lnTo>
                <a:lnTo>
                  <a:pt x="80367" y="62508"/>
                </a:lnTo>
                <a:lnTo>
                  <a:pt x="89297" y="80367"/>
                </a:lnTo>
                <a:lnTo>
                  <a:pt x="107156" y="98226"/>
                </a:lnTo>
                <a:lnTo>
                  <a:pt x="116086" y="107156"/>
                </a:lnTo>
                <a:lnTo>
                  <a:pt x="133945" y="125015"/>
                </a:lnTo>
                <a:lnTo>
                  <a:pt x="142875" y="142875"/>
                </a:lnTo>
                <a:lnTo>
                  <a:pt x="160734" y="160734"/>
                </a:lnTo>
                <a:lnTo>
                  <a:pt x="169664" y="178593"/>
                </a:lnTo>
                <a:lnTo>
                  <a:pt x="187523" y="196453"/>
                </a:lnTo>
                <a:lnTo>
                  <a:pt x="196453" y="214312"/>
                </a:lnTo>
                <a:lnTo>
                  <a:pt x="214312" y="232172"/>
                </a:lnTo>
                <a:lnTo>
                  <a:pt x="223242" y="241101"/>
                </a:lnTo>
                <a:lnTo>
                  <a:pt x="241101" y="258961"/>
                </a:lnTo>
                <a:lnTo>
                  <a:pt x="250031" y="267890"/>
                </a:lnTo>
                <a:lnTo>
                  <a:pt x="267891" y="285750"/>
                </a:lnTo>
                <a:lnTo>
                  <a:pt x="276820" y="294679"/>
                </a:lnTo>
                <a:lnTo>
                  <a:pt x="294680" y="303609"/>
                </a:lnTo>
                <a:lnTo>
                  <a:pt x="321469" y="321468"/>
                </a:lnTo>
                <a:lnTo>
                  <a:pt x="321469" y="32146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Freeform 270"/>
          <p:cNvSpPr/>
          <p:nvPr/>
        </p:nvSpPr>
        <p:spPr>
          <a:xfrm>
            <a:off x="2982516" y="1696640"/>
            <a:ext cx="223243" cy="267892"/>
          </a:xfrm>
          <a:custGeom>
            <a:avLst/>
            <a:gdLst/>
            <a:ahLst/>
            <a:cxnLst/>
            <a:rect l="0" t="0" r="0" b="0"/>
            <a:pathLst>
              <a:path w="223243" h="267892">
                <a:moveTo>
                  <a:pt x="196453" y="17860"/>
                </a:moveTo>
                <a:lnTo>
                  <a:pt x="187523" y="17860"/>
                </a:lnTo>
                <a:lnTo>
                  <a:pt x="187523" y="8930"/>
                </a:lnTo>
                <a:lnTo>
                  <a:pt x="178593" y="0"/>
                </a:lnTo>
                <a:lnTo>
                  <a:pt x="178593" y="0"/>
                </a:lnTo>
                <a:lnTo>
                  <a:pt x="169664" y="0"/>
                </a:lnTo>
                <a:lnTo>
                  <a:pt x="160734" y="0"/>
                </a:lnTo>
                <a:lnTo>
                  <a:pt x="151804" y="0"/>
                </a:lnTo>
                <a:lnTo>
                  <a:pt x="142875" y="8930"/>
                </a:lnTo>
                <a:lnTo>
                  <a:pt x="133945" y="17860"/>
                </a:lnTo>
                <a:lnTo>
                  <a:pt x="116086" y="17860"/>
                </a:lnTo>
                <a:lnTo>
                  <a:pt x="107156" y="26789"/>
                </a:lnTo>
                <a:lnTo>
                  <a:pt x="89297" y="35719"/>
                </a:lnTo>
                <a:lnTo>
                  <a:pt x="80367" y="44649"/>
                </a:lnTo>
                <a:lnTo>
                  <a:pt x="62507" y="62508"/>
                </a:lnTo>
                <a:lnTo>
                  <a:pt x="53578" y="71438"/>
                </a:lnTo>
                <a:lnTo>
                  <a:pt x="35718" y="89297"/>
                </a:lnTo>
                <a:lnTo>
                  <a:pt x="26789" y="98227"/>
                </a:lnTo>
                <a:lnTo>
                  <a:pt x="17859" y="116086"/>
                </a:lnTo>
                <a:lnTo>
                  <a:pt x="8929" y="125016"/>
                </a:lnTo>
                <a:lnTo>
                  <a:pt x="0" y="142875"/>
                </a:lnTo>
                <a:lnTo>
                  <a:pt x="0" y="151805"/>
                </a:lnTo>
                <a:lnTo>
                  <a:pt x="0" y="160735"/>
                </a:lnTo>
                <a:lnTo>
                  <a:pt x="0" y="178594"/>
                </a:lnTo>
                <a:lnTo>
                  <a:pt x="0" y="187524"/>
                </a:lnTo>
                <a:lnTo>
                  <a:pt x="8929" y="205383"/>
                </a:lnTo>
                <a:lnTo>
                  <a:pt x="17859" y="214313"/>
                </a:lnTo>
                <a:lnTo>
                  <a:pt x="26789" y="223243"/>
                </a:lnTo>
                <a:lnTo>
                  <a:pt x="35718" y="232172"/>
                </a:lnTo>
                <a:lnTo>
                  <a:pt x="44648" y="241102"/>
                </a:lnTo>
                <a:lnTo>
                  <a:pt x="62507" y="250032"/>
                </a:lnTo>
                <a:lnTo>
                  <a:pt x="80367" y="258961"/>
                </a:lnTo>
                <a:lnTo>
                  <a:pt x="89297" y="258961"/>
                </a:lnTo>
                <a:lnTo>
                  <a:pt x="107156" y="258961"/>
                </a:lnTo>
                <a:lnTo>
                  <a:pt x="125015" y="267891"/>
                </a:lnTo>
                <a:lnTo>
                  <a:pt x="142875" y="267891"/>
                </a:lnTo>
                <a:lnTo>
                  <a:pt x="151804" y="267891"/>
                </a:lnTo>
                <a:lnTo>
                  <a:pt x="169664" y="267891"/>
                </a:lnTo>
                <a:lnTo>
                  <a:pt x="178593" y="267891"/>
                </a:lnTo>
                <a:lnTo>
                  <a:pt x="196453" y="267891"/>
                </a:lnTo>
                <a:lnTo>
                  <a:pt x="205382" y="258961"/>
                </a:lnTo>
                <a:lnTo>
                  <a:pt x="214312" y="258961"/>
                </a:lnTo>
                <a:lnTo>
                  <a:pt x="214312" y="258961"/>
                </a:lnTo>
                <a:lnTo>
                  <a:pt x="223242" y="250032"/>
                </a:lnTo>
                <a:lnTo>
                  <a:pt x="223242" y="250032"/>
                </a:lnTo>
                <a:lnTo>
                  <a:pt x="223242" y="241102"/>
                </a:lnTo>
                <a:lnTo>
                  <a:pt x="223242" y="241102"/>
                </a:lnTo>
                <a:lnTo>
                  <a:pt x="214312" y="232172"/>
                </a:lnTo>
                <a:lnTo>
                  <a:pt x="214312" y="232172"/>
                </a:lnTo>
                <a:lnTo>
                  <a:pt x="205382" y="223243"/>
                </a:lnTo>
                <a:lnTo>
                  <a:pt x="196453" y="223243"/>
                </a:lnTo>
                <a:lnTo>
                  <a:pt x="187523" y="214313"/>
                </a:lnTo>
                <a:lnTo>
                  <a:pt x="178593" y="214313"/>
                </a:lnTo>
                <a:lnTo>
                  <a:pt x="160734" y="214313"/>
                </a:lnTo>
                <a:lnTo>
                  <a:pt x="151804" y="214313"/>
                </a:lnTo>
                <a:lnTo>
                  <a:pt x="133945" y="214313"/>
                </a:lnTo>
                <a:lnTo>
                  <a:pt x="125015" y="214313"/>
                </a:lnTo>
                <a:lnTo>
                  <a:pt x="98226" y="214313"/>
                </a:lnTo>
                <a:lnTo>
                  <a:pt x="98226" y="21431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Freeform 271"/>
          <p:cNvSpPr/>
          <p:nvPr/>
        </p:nvSpPr>
        <p:spPr>
          <a:xfrm>
            <a:off x="2393156" y="2482453"/>
            <a:ext cx="1017986" cy="35720"/>
          </a:xfrm>
          <a:custGeom>
            <a:avLst/>
            <a:gdLst/>
            <a:ahLst/>
            <a:cxnLst/>
            <a:rect l="0" t="0" r="0" b="0"/>
            <a:pathLst>
              <a:path w="1017986" h="35720">
                <a:moveTo>
                  <a:pt x="0" y="8930"/>
                </a:moveTo>
                <a:lnTo>
                  <a:pt x="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35719" y="8930"/>
                </a:lnTo>
                <a:lnTo>
                  <a:pt x="44649" y="8930"/>
                </a:lnTo>
                <a:lnTo>
                  <a:pt x="62508" y="8930"/>
                </a:lnTo>
                <a:lnTo>
                  <a:pt x="80367" y="8930"/>
                </a:lnTo>
                <a:lnTo>
                  <a:pt x="98227" y="8930"/>
                </a:lnTo>
                <a:lnTo>
                  <a:pt x="116086" y="8930"/>
                </a:lnTo>
                <a:lnTo>
                  <a:pt x="142875" y="8930"/>
                </a:lnTo>
                <a:lnTo>
                  <a:pt x="169664" y="0"/>
                </a:lnTo>
                <a:lnTo>
                  <a:pt x="187524" y="0"/>
                </a:lnTo>
                <a:lnTo>
                  <a:pt x="214313" y="0"/>
                </a:lnTo>
                <a:lnTo>
                  <a:pt x="241102" y="0"/>
                </a:lnTo>
                <a:lnTo>
                  <a:pt x="276821" y="0"/>
                </a:lnTo>
                <a:lnTo>
                  <a:pt x="303610" y="0"/>
                </a:lnTo>
                <a:lnTo>
                  <a:pt x="330399" y="0"/>
                </a:lnTo>
                <a:lnTo>
                  <a:pt x="366117" y="0"/>
                </a:lnTo>
                <a:lnTo>
                  <a:pt x="392907" y="0"/>
                </a:lnTo>
                <a:lnTo>
                  <a:pt x="428625" y="8930"/>
                </a:lnTo>
                <a:lnTo>
                  <a:pt x="464344" y="8930"/>
                </a:lnTo>
                <a:lnTo>
                  <a:pt x="491133" y="8930"/>
                </a:lnTo>
                <a:lnTo>
                  <a:pt x="526852" y="8930"/>
                </a:lnTo>
                <a:lnTo>
                  <a:pt x="562571" y="8930"/>
                </a:lnTo>
                <a:lnTo>
                  <a:pt x="598289" y="8930"/>
                </a:lnTo>
                <a:lnTo>
                  <a:pt x="634008" y="8930"/>
                </a:lnTo>
                <a:lnTo>
                  <a:pt x="669727" y="8930"/>
                </a:lnTo>
                <a:lnTo>
                  <a:pt x="705446" y="8930"/>
                </a:lnTo>
                <a:lnTo>
                  <a:pt x="741164" y="17860"/>
                </a:lnTo>
                <a:lnTo>
                  <a:pt x="767953" y="17860"/>
                </a:lnTo>
                <a:lnTo>
                  <a:pt x="803672" y="17860"/>
                </a:lnTo>
                <a:lnTo>
                  <a:pt x="830461" y="17860"/>
                </a:lnTo>
                <a:lnTo>
                  <a:pt x="866180" y="17860"/>
                </a:lnTo>
                <a:lnTo>
                  <a:pt x="892969" y="17860"/>
                </a:lnTo>
                <a:lnTo>
                  <a:pt x="910828" y="26789"/>
                </a:lnTo>
                <a:lnTo>
                  <a:pt x="937617" y="26789"/>
                </a:lnTo>
                <a:lnTo>
                  <a:pt x="955477" y="26789"/>
                </a:lnTo>
                <a:lnTo>
                  <a:pt x="973336" y="26789"/>
                </a:lnTo>
                <a:lnTo>
                  <a:pt x="991196" y="35719"/>
                </a:lnTo>
                <a:lnTo>
                  <a:pt x="1017985" y="35719"/>
                </a:lnTo>
                <a:lnTo>
                  <a:pt x="1017985" y="3571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Freeform 272"/>
          <p:cNvSpPr/>
          <p:nvPr/>
        </p:nvSpPr>
        <p:spPr>
          <a:xfrm>
            <a:off x="2714625" y="2669977"/>
            <a:ext cx="187524" cy="258961"/>
          </a:xfrm>
          <a:custGeom>
            <a:avLst/>
            <a:gdLst/>
            <a:ahLst/>
            <a:cxnLst/>
            <a:rect l="0" t="0" r="0" b="0"/>
            <a:pathLst>
              <a:path w="187524" h="258961">
                <a:moveTo>
                  <a:pt x="187523" y="0"/>
                </a:moveTo>
                <a:lnTo>
                  <a:pt x="187523" y="8929"/>
                </a:lnTo>
                <a:lnTo>
                  <a:pt x="178594" y="8929"/>
                </a:lnTo>
                <a:lnTo>
                  <a:pt x="178594" y="17859"/>
                </a:lnTo>
                <a:lnTo>
                  <a:pt x="169664" y="26789"/>
                </a:lnTo>
                <a:lnTo>
                  <a:pt x="160734" y="35718"/>
                </a:lnTo>
                <a:lnTo>
                  <a:pt x="160734" y="44648"/>
                </a:lnTo>
                <a:lnTo>
                  <a:pt x="151805" y="53578"/>
                </a:lnTo>
                <a:lnTo>
                  <a:pt x="142875" y="71437"/>
                </a:lnTo>
                <a:lnTo>
                  <a:pt x="133945" y="80367"/>
                </a:lnTo>
                <a:lnTo>
                  <a:pt x="125016" y="98226"/>
                </a:lnTo>
                <a:lnTo>
                  <a:pt x="116086" y="107156"/>
                </a:lnTo>
                <a:lnTo>
                  <a:pt x="107156" y="125015"/>
                </a:lnTo>
                <a:lnTo>
                  <a:pt x="89297" y="142874"/>
                </a:lnTo>
                <a:lnTo>
                  <a:pt x="80367" y="160734"/>
                </a:lnTo>
                <a:lnTo>
                  <a:pt x="71438" y="169663"/>
                </a:lnTo>
                <a:lnTo>
                  <a:pt x="53578" y="187523"/>
                </a:lnTo>
                <a:lnTo>
                  <a:pt x="44648" y="205382"/>
                </a:lnTo>
                <a:lnTo>
                  <a:pt x="35719" y="223241"/>
                </a:lnTo>
                <a:lnTo>
                  <a:pt x="26789" y="232171"/>
                </a:lnTo>
                <a:lnTo>
                  <a:pt x="17859" y="241101"/>
                </a:lnTo>
                <a:lnTo>
                  <a:pt x="0" y="258960"/>
                </a:lnTo>
                <a:lnTo>
                  <a:pt x="0" y="2589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Freeform 273"/>
          <p:cNvSpPr/>
          <p:nvPr/>
        </p:nvSpPr>
        <p:spPr>
          <a:xfrm>
            <a:off x="2723555" y="2696766"/>
            <a:ext cx="250032" cy="267891"/>
          </a:xfrm>
          <a:custGeom>
            <a:avLst/>
            <a:gdLst/>
            <a:ahLst/>
            <a:cxnLst/>
            <a:rect l="0" t="0" r="0" b="0"/>
            <a:pathLst>
              <a:path w="250032" h="267891">
                <a:moveTo>
                  <a:pt x="0" y="0"/>
                </a:moveTo>
                <a:lnTo>
                  <a:pt x="0" y="8929"/>
                </a:lnTo>
                <a:lnTo>
                  <a:pt x="8929" y="8929"/>
                </a:lnTo>
                <a:lnTo>
                  <a:pt x="17859" y="17859"/>
                </a:lnTo>
                <a:lnTo>
                  <a:pt x="26789" y="26789"/>
                </a:lnTo>
                <a:lnTo>
                  <a:pt x="35718" y="35718"/>
                </a:lnTo>
                <a:lnTo>
                  <a:pt x="44648" y="44648"/>
                </a:lnTo>
                <a:lnTo>
                  <a:pt x="53578" y="53578"/>
                </a:lnTo>
                <a:lnTo>
                  <a:pt x="71437" y="62507"/>
                </a:lnTo>
                <a:lnTo>
                  <a:pt x="80367" y="71437"/>
                </a:lnTo>
                <a:lnTo>
                  <a:pt x="89297" y="89297"/>
                </a:lnTo>
                <a:lnTo>
                  <a:pt x="107156" y="98226"/>
                </a:lnTo>
                <a:lnTo>
                  <a:pt x="116086" y="116085"/>
                </a:lnTo>
                <a:lnTo>
                  <a:pt x="133945" y="125015"/>
                </a:lnTo>
                <a:lnTo>
                  <a:pt x="142875" y="142874"/>
                </a:lnTo>
                <a:lnTo>
                  <a:pt x="160734" y="160734"/>
                </a:lnTo>
                <a:lnTo>
                  <a:pt x="169664" y="169663"/>
                </a:lnTo>
                <a:lnTo>
                  <a:pt x="178593" y="187523"/>
                </a:lnTo>
                <a:lnTo>
                  <a:pt x="196453" y="196452"/>
                </a:lnTo>
                <a:lnTo>
                  <a:pt x="205383" y="214312"/>
                </a:lnTo>
                <a:lnTo>
                  <a:pt x="214312" y="223241"/>
                </a:lnTo>
                <a:lnTo>
                  <a:pt x="223242" y="241101"/>
                </a:lnTo>
                <a:lnTo>
                  <a:pt x="232172" y="250030"/>
                </a:lnTo>
                <a:lnTo>
                  <a:pt x="250031" y="267890"/>
                </a:lnTo>
                <a:lnTo>
                  <a:pt x="250031" y="267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Freeform 274"/>
          <p:cNvSpPr/>
          <p:nvPr/>
        </p:nvSpPr>
        <p:spPr>
          <a:xfrm>
            <a:off x="2964656" y="2544961"/>
            <a:ext cx="258962" cy="205384"/>
          </a:xfrm>
          <a:custGeom>
            <a:avLst/>
            <a:gdLst/>
            <a:ahLst/>
            <a:cxnLst/>
            <a:rect l="0" t="0" r="0" b="0"/>
            <a:pathLst>
              <a:path w="258962" h="205384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35719" y="0"/>
                </a:lnTo>
                <a:lnTo>
                  <a:pt x="35719" y="0"/>
                </a:lnTo>
                <a:lnTo>
                  <a:pt x="44649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80367" y="8930"/>
                </a:lnTo>
                <a:lnTo>
                  <a:pt x="89297" y="8930"/>
                </a:lnTo>
                <a:lnTo>
                  <a:pt x="98227" y="8930"/>
                </a:lnTo>
                <a:lnTo>
                  <a:pt x="107157" y="17859"/>
                </a:lnTo>
                <a:lnTo>
                  <a:pt x="107157" y="17859"/>
                </a:lnTo>
                <a:lnTo>
                  <a:pt x="116086" y="26789"/>
                </a:lnTo>
                <a:lnTo>
                  <a:pt x="125016" y="35719"/>
                </a:lnTo>
                <a:lnTo>
                  <a:pt x="133946" y="35719"/>
                </a:lnTo>
                <a:lnTo>
                  <a:pt x="142875" y="44648"/>
                </a:lnTo>
                <a:lnTo>
                  <a:pt x="142875" y="53578"/>
                </a:lnTo>
                <a:lnTo>
                  <a:pt x="151805" y="53578"/>
                </a:lnTo>
                <a:lnTo>
                  <a:pt x="151805" y="71437"/>
                </a:lnTo>
                <a:lnTo>
                  <a:pt x="160735" y="80367"/>
                </a:lnTo>
                <a:lnTo>
                  <a:pt x="160735" y="80367"/>
                </a:lnTo>
                <a:lnTo>
                  <a:pt x="160735" y="89297"/>
                </a:lnTo>
                <a:lnTo>
                  <a:pt x="160735" y="98227"/>
                </a:lnTo>
                <a:lnTo>
                  <a:pt x="160735" y="107156"/>
                </a:lnTo>
                <a:lnTo>
                  <a:pt x="160735" y="116086"/>
                </a:lnTo>
                <a:lnTo>
                  <a:pt x="160735" y="125016"/>
                </a:lnTo>
                <a:lnTo>
                  <a:pt x="151805" y="133945"/>
                </a:lnTo>
                <a:lnTo>
                  <a:pt x="151805" y="142875"/>
                </a:lnTo>
                <a:lnTo>
                  <a:pt x="142875" y="151805"/>
                </a:lnTo>
                <a:lnTo>
                  <a:pt x="133946" y="160734"/>
                </a:lnTo>
                <a:lnTo>
                  <a:pt x="125016" y="160734"/>
                </a:lnTo>
                <a:lnTo>
                  <a:pt x="116086" y="169664"/>
                </a:lnTo>
                <a:lnTo>
                  <a:pt x="107157" y="169664"/>
                </a:lnTo>
                <a:lnTo>
                  <a:pt x="98227" y="178594"/>
                </a:lnTo>
                <a:lnTo>
                  <a:pt x="89297" y="178594"/>
                </a:lnTo>
                <a:lnTo>
                  <a:pt x="80367" y="178594"/>
                </a:lnTo>
                <a:lnTo>
                  <a:pt x="71438" y="187523"/>
                </a:lnTo>
                <a:lnTo>
                  <a:pt x="62508" y="187523"/>
                </a:lnTo>
                <a:lnTo>
                  <a:pt x="53578" y="187523"/>
                </a:lnTo>
                <a:lnTo>
                  <a:pt x="44649" y="187523"/>
                </a:lnTo>
                <a:lnTo>
                  <a:pt x="35719" y="187523"/>
                </a:lnTo>
                <a:lnTo>
                  <a:pt x="26789" y="178594"/>
                </a:lnTo>
                <a:lnTo>
                  <a:pt x="26789" y="178594"/>
                </a:lnTo>
                <a:lnTo>
                  <a:pt x="17860" y="178594"/>
                </a:lnTo>
                <a:lnTo>
                  <a:pt x="17860" y="178594"/>
                </a:lnTo>
                <a:lnTo>
                  <a:pt x="17860" y="169664"/>
                </a:lnTo>
                <a:lnTo>
                  <a:pt x="17860" y="169664"/>
                </a:lnTo>
                <a:lnTo>
                  <a:pt x="17860" y="169664"/>
                </a:lnTo>
                <a:lnTo>
                  <a:pt x="17860" y="160734"/>
                </a:lnTo>
                <a:lnTo>
                  <a:pt x="17860" y="160734"/>
                </a:lnTo>
                <a:lnTo>
                  <a:pt x="26789" y="160734"/>
                </a:lnTo>
                <a:lnTo>
                  <a:pt x="26789" y="151805"/>
                </a:lnTo>
                <a:lnTo>
                  <a:pt x="35719" y="151805"/>
                </a:lnTo>
                <a:lnTo>
                  <a:pt x="44649" y="151805"/>
                </a:lnTo>
                <a:lnTo>
                  <a:pt x="53578" y="142875"/>
                </a:lnTo>
                <a:lnTo>
                  <a:pt x="62508" y="142875"/>
                </a:lnTo>
                <a:lnTo>
                  <a:pt x="71438" y="142875"/>
                </a:lnTo>
                <a:lnTo>
                  <a:pt x="80367" y="142875"/>
                </a:lnTo>
                <a:lnTo>
                  <a:pt x="89297" y="142875"/>
                </a:lnTo>
                <a:lnTo>
                  <a:pt x="98227" y="142875"/>
                </a:lnTo>
                <a:lnTo>
                  <a:pt x="107157" y="142875"/>
                </a:lnTo>
                <a:lnTo>
                  <a:pt x="116086" y="142875"/>
                </a:lnTo>
                <a:lnTo>
                  <a:pt x="133946" y="142875"/>
                </a:lnTo>
                <a:lnTo>
                  <a:pt x="142875" y="142875"/>
                </a:lnTo>
                <a:lnTo>
                  <a:pt x="151805" y="151805"/>
                </a:lnTo>
                <a:lnTo>
                  <a:pt x="160735" y="151805"/>
                </a:lnTo>
                <a:lnTo>
                  <a:pt x="169664" y="160734"/>
                </a:lnTo>
                <a:lnTo>
                  <a:pt x="187524" y="160734"/>
                </a:lnTo>
                <a:lnTo>
                  <a:pt x="196453" y="160734"/>
                </a:lnTo>
                <a:lnTo>
                  <a:pt x="205383" y="169664"/>
                </a:lnTo>
                <a:lnTo>
                  <a:pt x="214313" y="169664"/>
                </a:lnTo>
                <a:lnTo>
                  <a:pt x="223242" y="169664"/>
                </a:lnTo>
                <a:lnTo>
                  <a:pt x="223242" y="178594"/>
                </a:lnTo>
                <a:lnTo>
                  <a:pt x="232172" y="187523"/>
                </a:lnTo>
                <a:lnTo>
                  <a:pt x="241102" y="187523"/>
                </a:lnTo>
                <a:lnTo>
                  <a:pt x="250032" y="196453"/>
                </a:lnTo>
                <a:lnTo>
                  <a:pt x="258961" y="205383"/>
                </a:lnTo>
                <a:lnTo>
                  <a:pt x="258961" y="20538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Freeform 275"/>
          <p:cNvSpPr/>
          <p:nvPr/>
        </p:nvSpPr>
        <p:spPr>
          <a:xfrm>
            <a:off x="3571875" y="2482453"/>
            <a:ext cx="196454" cy="26790"/>
          </a:xfrm>
          <a:custGeom>
            <a:avLst/>
            <a:gdLst/>
            <a:ahLst/>
            <a:cxnLst/>
            <a:rect l="0" t="0" r="0" b="0"/>
            <a:pathLst>
              <a:path w="196454" h="2679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8930" y="17860"/>
                </a:lnTo>
                <a:lnTo>
                  <a:pt x="17859" y="17860"/>
                </a:lnTo>
                <a:lnTo>
                  <a:pt x="26789" y="17860"/>
                </a:lnTo>
                <a:lnTo>
                  <a:pt x="35719" y="17860"/>
                </a:lnTo>
                <a:lnTo>
                  <a:pt x="53578" y="8930"/>
                </a:lnTo>
                <a:lnTo>
                  <a:pt x="71438" y="8930"/>
                </a:lnTo>
                <a:lnTo>
                  <a:pt x="89297" y="8930"/>
                </a:lnTo>
                <a:lnTo>
                  <a:pt x="107156" y="0"/>
                </a:lnTo>
                <a:lnTo>
                  <a:pt x="125016" y="0"/>
                </a:lnTo>
                <a:lnTo>
                  <a:pt x="142875" y="0"/>
                </a:lnTo>
                <a:lnTo>
                  <a:pt x="160734" y="0"/>
                </a:lnTo>
                <a:lnTo>
                  <a:pt x="169664" y="0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Freeform 276"/>
          <p:cNvSpPr/>
          <p:nvPr/>
        </p:nvSpPr>
        <p:spPr>
          <a:xfrm>
            <a:off x="3616523" y="2589609"/>
            <a:ext cx="160736" cy="1"/>
          </a:xfrm>
          <a:custGeom>
            <a:avLst/>
            <a:gdLst/>
            <a:ahLst/>
            <a:cxnLst/>
            <a:rect l="0" t="0" r="0" b="0"/>
            <a:pathLst>
              <a:path w="160736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90" y="0"/>
                </a:lnTo>
                <a:lnTo>
                  <a:pt x="35719" y="0"/>
                </a:lnTo>
                <a:lnTo>
                  <a:pt x="53579" y="0"/>
                </a:lnTo>
                <a:lnTo>
                  <a:pt x="71438" y="0"/>
                </a:lnTo>
                <a:lnTo>
                  <a:pt x="89297" y="0"/>
                </a:lnTo>
                <a:lnTo>
                  <a:pt x="98227" y="0"/>
                </a:lnTo>
                <a:lnTo>
                  <a:pt x="116086" y="0"/>
                </a:lnTo>
                <a:lnTo>
                  <a:pt x="133946" y="0"/>
                </a:lnTo>
                <a:lnTo>
                  <a:pt x="160735" y="0"/>
                </a:lnTo>
                <a:lnTo>
                  <a:pt x="160735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Freeform 277"/>
          <p:cNvSpPr/>
          <p:nvPr/>
        </p:nvSpPr>
        <p:spPr>
          <a:xfrm>
            <a:off x="3848695" y="2366367"/>
            <a:ext cx="241103" cy="348259"/>
          </a:xfrm>
          <a:custGeom>
            <a:avLst/>
            <a:gdLst/>
            <a:ahLst/>
            <a:cxnLst/>
            <a:rect l="0" t="0" r="0" b="0"/>
            <a:pathLst>
              <a:path w="241103" h="348259">
                <a:moveTo>
                  <a:pt x="241102" y="0"/>
                </a:moveTo>
                <a:lnTo>
                  <a:pt x="241102" y="0"/>
                </a:lnTo>
                <a:lnTo>
                  <a:pt x="232172" y="0"/>
                </a:lnTo>
                <a:lnTo>
                  <a:pt x="232172" y="0"/>
                </a:lnTo>
                <a:lnTo>
                  <a:pt x="232172" y="0"/>
                </a:lnTo>
                <a:lnTo>
                  <a:pt x="223243" y="8930"/>
                </a:lnTo>
                <a:lnTo>
                  <a:pt x="223243" y="17859"/>
                </a:lnTo>
                <a:lnTo>
                  <a:pt x="214313" y="26789"/>
                </a:lnTo>
                <a:lnTo>
                  <a:pt x="205383" y="35719"/>
                </a:lnTo>
                <a:lnTo>
                  <a:pt x="196453" y="53578"/>
                </a:lnTo>
                <a:lnTo>
                  <a:pt x="187524" y="71437"/>
                </a:lnTo>
                <a:lnTo>
                  <a:pt x="178594" y="89297"/>
                </a:lnTo>
                <a:lnTo>
                  <a:pt x="169664" y="107156"/>
                </a:lnTo>
                <a:lnTo>
                  <a:pt x="160735" y="125016"/>
                </a:lnTo>
                <a:lnTo>
                  <a:pt x="151805" y="151805"/>
                </a:lnTo>
                <a:lnTo>
                  <a:pt x="133946" y="178594"/>
                </a:lnTo>
                <a:lnTo>
                  <a:pt x="125016" y="196453"/>
                </a:lnTo>
                <a:lnTo>
                  <a:pt x="107157" y="214313"/>
                </a:lnTo>
                <a:lnTo>
                  <a:pt x="89297" y="241102"/>
                </a:lnTo>
                <a:lnTo>
                  <a:pt x="80368" y="258961"/>
                </a:lnTo>
                <a:lnTo>
                  <a:pt x="62508" y="276821"/>
                </a:lnTo>
                <a:lnTo>
                  <a:pt x="53578" y="294680"/>
                </a:lnTo>
                <a:lnTo>
                  <a:pt x="35719" y="312539"/>
                </a:lnTo>
                <a:lnTo>
                  <a:pt x="26789" y="321469"/>
                </a:lnTo>
                <a:lnTo>
                  <a:pt x="17860" y="330399"/>
                </a:lnTo>
                <a:lnTo>
                  <a:pt x="0" y="348258"/>
                </a:lnTo>
                <a:lnTo>
                  <a:pt x="0" y="34825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Freeform 278"/>
          <p:cNvSpPr/>
          <p:nvPr/>
        </p:nvSpPr>
        <p:spPr>
          <a:xfrm>
            <a:off x="3848695" y="2357437"/>
            <a:ext cx="348259" cy="392908"/>
          </a:xfrm>
          <a:custGeom>
            <a:avLst/>
            <a:gdLst/>
            <a:ahLst/>
            <a:cxnLst/>
            <a:rect l="0" t="0" r="0" b="0"/>
            <a:pathLst>
              <a:path w="348259" h="39290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17860" y="17860"/>
                </a:lnTo>
                <a:lnTo>
                  <a:pt x="26789" y="26789"/>
                </a:lnTo>
                <a:lnTo>
                  <a:pt x="44649" y="35719"/>
                </a:lnTo>
                <a:lnTo>
                  <a:pt x="53578" y="53578"/>
                </a:lnTo>
                <a:lnTo>
                  <a:pt x="71438" y="71438"/>
                </a:lnTo>
                <a:lnTo>
                  <a:pt x="89297" y="89297"/>
                </a:lnTo>
                <a:lnTo>
                  <a:pt x="107157" y="107157"/>
                </a:lnTo>
                <a:lnTo>
                  <a:pt x="125016" y="125016"/>
                </a:lnTo>
                <a:lnTo>
                  <a:pt x="142875" y="142876"/>
                </a:lnTo>
                <a:lnTo>
                  <a:pt x="169664" y="169665"/>
                </a:lnTo>
                <a:lnTo>
                  <a:pt x="187524" y="187524"/>
                </a:lnTo>
                <a:lnTo>
                  <a:pt x="205383" y="214313"/>
                </a:lnTo>
                <a:lnTo>
                  <a:pt x="223243" y="232172"/>
                </a:lnTo>
                <a:lnTo>
                  <a:pt x="241102" y="250032"/>
                </a:lnTo>
                <a:lnTo>
                  <a:pt x="258961" y="267891"/>
                </a:lnTo>
                <a:lnTo>
                  <a:pt x="276821" y="285751"/>
                </a:lnTo>
                <a:lnTo>
                  <a:pt x="285750" y="303610"/>
                </a:lnTo>
                <a:lnTo>
                  <a:pt x="303610" y="321469"/>
                </a:lnTo>
                <a:lnTo>
                  <a:pt x="312539" y="339329"/>
                </a:lnTo>
                <a:lnTo>
                  <a:pt x="321469" y="357188"/>
                </a:lnTo>
                <a:lnTo>
                  <a:pt x="330399" y="366118"/>
                </a:lnTo>
                <a:lnTo>
                  <a:pt x="348258" y="392907"/>
                </a:lnTo>
                <a:lnTo>
                  <a:pt x="348258" y="39290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Freeform 279"/>
          <p:cNvSpPr/>
          <p:nvPr/>
        </p:nvSpPr>
        <p:spPr>
          <a:xfrm>
            <a:off x="4116586" y="1955601"/>
            <a:ext cx="178595" cy="285751"/>
          </a:xfrm>
          <a:custGeom>
            <a:avLst/>
            <a:gdLst/>
            <a:ahLst/>
            <a:cxnLst/>
            <a:rect l="0" t="0" r="0" b="0"/>
            <a:pathLst>
              <a:path w="178595" h="285751">
                <a:moveTo>
                  <a:pt x="44648" y="0"/>
                </a:moveTo>
                <a:lnTo>
                  <a:pt x="44648" y="0"/>
                </a:lnTo>
                <a:lnTo>
                  <a:pt x="44648" y="0"/>
                </a:lnTo>
                <a:lnTo>
                  <a:pt x="44648" y="8930"/>
                </a:lnTo>
                <a:lnTo>
                  <a:pt x="35719" y="17860"/>
                </a:lnTo>
                <a:lnTo>
                  <a:pt x="35719" y="26789"/>
                </a:lnTo>
                <a:lnTo>
                  <a:pt x="35719" y="26789"/>
                </a:lnTo>
                <a:lnTo>
                  <a:pt x="26789" y="35719"/>
                </a:lnTo>
                <a:lnTo>
                  <a:pt x="26789" y="44649"/>
                </a:lnTo>
                <a:lnTo>
                  <a:pt x="17859" y="53578"/>
                </a:lnTo>
                <a:lnTo>
                  <a:pt x="17859" y="62508"/>
                </a:lnTo>
                <a:lnTo>
                  <a:pt x="8930" y="71438"/>
                </a:lnTo>
                <a:lnTo>
                  <a:pt x="8930" y="80368"/>
                </a:lnTo>
                <a:lnTo>
                  <a:pt x="8930" y="89297"/>
                </a:lnTo>
                <a:lnTo>
                  <a:pt x="0" y="98227"/>
                </a:lnTo>
                <a:lnTo>
                  <a:pt x="0" y="107157"/>
                </a:lnTo>
                <a:lnTo>
                  <a:pt x="0" y="116086"/>
                </a:lnTo>
                <a:lnTo>
                  <a:pt x="8930" y="125016"/>
                </a:lnTo>
                <a:lnTo>
                  <a:pt x="8930" y="133946"/>
                </a:lnTo>
                <a:lnTo>
                  <a:pt x="8930" y="133946"/>
                </a:lnTo>
                <a:lnTo>
                  <a:pt x="17859" y="142875"/>
                </a:lnTo>
                <a:lnTo>
                  <a:pt x="26789" y="151805"/>
                </a:lnTo>
                <a:lnTo>
                  <a:pt x="35719" y="151805"/>
                </a:lnTo>
                <a:lnTo>
                  <a:pt x="44648" y="151805"/>
                </a:lnTo>
                <a:lnTo>
                  <a:pt x="53578" y="160735"/>
                </a:lnTo>
                <a:lnTo>
                  <a:pt x="62508" y="160735"/>
                </a:lnTo>
                <a:lnTo>
                  <a:pt x="80367" y="160735"/>
                </a:lnTo>
                <a:lnTo>
                  <a:pt x="89297" y="160735"/>
                </a:lnTo>
                <a:lnTo>
                  <a:pt x="98227" y="160735"/>
                </a:lnTo>
                <a:lnTo>
                  <a:pt x="116086" y="160735"/>
                </a:lnTo>
                <a:lnTo>
                  <a:pt x="125016" y="151805"/>
                </a:lnTo>
                <a:lnTo>
                  <a:pt x="133945" y="151805"/>
                </a:lnTo>
                <a:lnTo>
                  <a:pt x="142875" y="151805"/>
                </a:lnTo>
                <a:lnTo>
                  <a:pt x="151805" y="142875"/>
                </a:lnTo>
                <a:lnTo>
                  <a:pt x="151805" y="142875"/>
                </a:lnTo>
                <a:lnTo>
                  <a:pt x="160734" y="133946"/>
                </a:lnTo>
                <a:lnTo>
                  <a:pt x="160734" y="133946"/>
                </a:lnTo>
                <a:lnTo>
                  <a:pt x="169664" y="125016"/>
                </a:lnTo>
                <a:lnTo>
                  <a:pt x="169664" y="125016"/>
                </a:lnTo>
                <a:lnTo>
                  <a:pt x="169664" y="125016"/>
                </a:lnTo>
                <a:lnTo>
                  <a:pt x="169664" y="116086"/>
                </a:lnTo>
                <a:lnTo>
                  <a:pt x="178594" y="116086"/>
                </a:lnTo>
                <a:lnTo>
                  <a:pt x="178594" y="107157"/>
                </a:lnTo>
                <a:lnTo>
                  <a:pt x="178594" y="107157"/>
                </a:lnTo>
                <a:lnTo>
                  <a:pt x="178594" y="107157"/>
                </a:lnTo>
                <a:lnTo>
                  <a:pt x="178594" y="107157"/>
                </a:lnTo>
                <a:lnTo>
                  <a:pt x="178594" y="107157"/>
                </a:lnTo>
                <a:lnTo>
                  <a:pt x="178594" y="107157"/>
                </a:lnTo>
                <a:lnTo>
                  <a:pt x="178594" y="116086"/>
                </a:lnTo>
                <a:lnTo>
                  <a:pt x="178594" y="116086"/>
                </a:lnTo>
                <a:lnTo>
                  <a:pt x="178594" y="125016"/>
                </a:lnTo>
                <a:lnTo>
                  <a:pt x="178594" y="125016"/>
                </a:lnTo>
                <a:lnTo>
                  <a:pt x="169664" y="133946"/>
                </a:lnTo>
                <a:lnTo>
                  <a:pt x="169664" y="142875"/>
                </a:lnTo>
                <a:lnTo>
                  <a:pt x="169664" y="151805"/>
                </a:lnTo>
                <a:lnTo>
                  <a:pt x="169664" y="160735"/>
                </a:lnTo>
                <a:lnTo>
                  <a:pt x="169664" y="178594"/>
                </a:lnTo>
                <a:lnTo>
                  <a:pt x="169664" y="187524"/>
                </a:lnTo>
                <a:lnTo>
                  <a:pt x="169664" y="196453"/>
                </a:lnTo>
                <a:lnTo>
                  <a:pt x="169664" y="214313"/>
                </a:lnTo>
                <a:lnTo>
                  <a:pt x="169664" y="223243"/>
                </a:lnTo>
                <a:lnTo>
                  <a:pt x="169664" y="241102"/>
                </a:lnTo>
                <a:lnTo>
                  <a:pt x="169664" y="250032"/>
                </a:lnTo>
                <a:lnTo>
                  <a:pt x="169664" y="267891"/>
                </a:lnTo>
                <a:lnTo>
                  <a:pt x="169664" y="285750"/>
                </a:lnTo>
                <a:lnTo>
                  <a:pt x="169664" y="2857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Freeform 280"/>
          <p:cNvSpPr/>
          <p:nvPr/>
        </p:nvSpPr>
        <p:spPr>
          <a:xfrm>
            <a:off x="5366742" y="1857375"/>
            <a:ext cx="276822" cy="491134"/>
          </a:xfrm>
          <a:custGeom>
            <a:avLst/>
            <a:gdLst/>
            <a:ahLst/>
            <a:cxnLst/>
            <a:rect l="0" t="0" r="0" b="0"/>
            <a:pathLst>
              <a:path w="276822" h="491134">
                <a:moveTo>
                  <a:pt x="276821" y="0"/>
                </a:moveTo>
                <a:lnTo>
                  <a:pt x="276821" y="8929"/>
                </a:lnTo>
                <a:lnTo>
                  <a:pt x="267891" y="17859"/>
                </a:lnTo>
                <a:lnTo>
                  <a:pt x="267891" y="26789"/>
                </a:lnTo>
                <a:lnTo>
                  <a:pt x="258961" y="35719"/>
                </a:lnTo>
                <a:lnTo>
                  <a:pt x="250031" y="53578"/>
                </a:lnTo>
                <a:lnTo>
                  <a:pt x="250031" y="71437"/>
                </a:lnTo>
                <a:lnTo>
                  <a:pt x="241102" y="80367"/>
                </a:lnTo>
                <a:lnTo>
                  <a:pt x="232172" y="98226"/>
                </a:lnTo>
                <a:lnTo>
                  <a:pt x="223242" y="116086"/>
                </a:lnTo>
                <a:lnTo>
                  <a:pt x="214313" y="125015"/>
                </a:lnTo>
                <a:lnTo>
                  <a:pt x="205383" y="142875"/>
                </a:lnTo>
                <a:lnTo>
                  <a:pt x="187524" y="160734"/>
                </a:lnTo>
                <a:lnTo>
                  <a:pt x="178594" y="178594"/>
                </a:lnTo>
                <a:lnTo>
                  <a:pt x="169664" y="205383"/>
                </a:lnTo>
                <a:lnTo>
                  <a:pt x="151805" y="223242"/>
                </a:lnTo>
                <a:lnTo>
                  <a:pt x="142875" y="250031"/>
                </a:lnTo>
                <a:lnTo>
                  <a:pt x="125016" y="267890"/>
                </a:lnTo>
                <a:lnTo>
                  <a:pt x="116086" y="294679"/>
                </a:lnTo>
                <a:lnTo>
                  <a:pt x="98227" y="312539"/>
                </a:lnTo>
                <a:lnTo>
                  <a:pt x="89297" y="339328"/>
                </a:lnTo>
                <a:lnTo>
                  <a:pt x="71438" y="357187"/>
                </a:lnTo>
                <a:lnTo>
                  <a:pt x="62508" y="375047"/>
                </a:lnTo>
                <a:lnTo>
                  <a:pt x="53578" y="401836"/>
                </a:lnTo>
                <a:lnTo>
                  <a:pt x="35719" y="419695"/>
                </a:lnTo>
                <a:lnTo>
                  <a:pt x="26789" y="437554"/>
                </a:lnTo>
                <a:lnTo>
                  <a:pt x="17860" y="446484"/>
                </a:lnTo>
                <a:lnTo>
                  <a:pt x="17860" y="464344"/>
                </a:lnTo>
                <a:lnTo>
                  <a:pt x="8930" y="473273"/>
                </a:lnTo>
                <a:lnTo>
                  <a:pt x="0" y="491133"/>
                </a:lnTo>
                <a:lnTo>
                  <a:pt x="0" y="491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Freeform 281"/>
          <p:cNvSpPr/>
          <p:nvPr/>
        </p:nvSpPr>
        <p:spPr>
          <a:xfrm>
            <a:off x="5331023" y="1982390"/>
            <a:ext cx="428626" cy="267892"/>
          </a:xfrm>
          <a:custGeom>
            <a:avLst/>
            <a:gdLst/>
            <a:ahLst/>
            <a:cxnLst/>
            <a:rect l="0" t="0" r="0" b="0"/>
            <a:pathLst>
              <a:path w="428626" h="267892">
                <a:moveTo>
                  <a:pt x="0" y="8930"/>
                </a:moveTo>
                <a:lnTo>
                  <a:pt x="8930" y="0"/>
                </a:lnTo>
                <a:lnTo>
                  <a:pt x="17860" y="8930"/>
                </a:lnTo>
                <a:lnTo>
                  <a:pt x="26790" y="8930"/>
                </a:lnTo>
                <a:lnTo>
                  <a:pt x="44649" y="17860"/>
                </a:lnTo>
                <a:lnTo>
                  <a:pt x="53579" y="26789"/>
                </a:lnTo>
                <a:lnTo>
                  <a:pt x="71438" y="35719"/>
                </a:lnTo>
                <a:lnTo>
                  <a:pt x="89297" y="44649"/>
                </a:lnTo>
                <a:lnTo>
                  <a:pt x="98227" y="53579"/>
                </a:lnTo>
                <a:lnTo>
                  <a:pt x="116086" y="71438"/>
                </a:lnTo>
                <a:lnTo>
                  <a:pt x="142875" y="80368"/>
                </a:lnTo>
                <a:lnTo>
                  <a:pt x="160735" y="98227"/>
                </a:lnTo>
                <a:lnTo>
                  <a:pt x="178594" y="107157"/>
                </a:lnTo>
                <a:lnTo>
                  <a:pt x="196454" y="125016"/>
                </a:lnTo>
                <a:lnTo>
                  <a:pt x="214313" y="133946"/>
                </a:lnTo>
                <a:lnTo>
                  <a:pt x="241102" y="151805"/>
                </a:lnTo>
                <a:lnTo>
                  <a:pt x="258961" y="169664"/>
                </a:lnTo>
                <a:lnTo>
                  <a:pt x="276821" y="178594"/>
                </a:lnTo>
                <a:lnTo>
                  <a:pt x="294680" y="196454"/>
                </a:lnTo>
                <a:lnTo>
                  <a:pt x="312540" y="205383"/>
                </a:lnTo>
                <a:lnTo>
                  <a:pt x="330399" y="223243"/>
                </a:lnTo>
                <a:lnTo>
                  <a:pt x="348258" y="232172"/>
                </a:lnTo>
                <a:lnTo>
                  <a:pt x="366118" y="241102"/>
                </a:lnTo>
                <a:lnTo>
                  <a:pt x="383977" y="250032"/>
                </a:lnTo>
                <a:lnTo>
                  <a:pt x="401836" y="250032"/>
                </a:lnTo>
                <a:lnTo>
                  <a:pt x="428625" y="267891"/>
                </a:lnTo>
                <a:lnTo>
                  <a:pt x="428625" y="26789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Freeform 282"/>
          <p:cNvSpPr/>
          <p:nvPr/>
        </p:nvSpPr>
        <p:spPr>
          <a:xfrm>
            <a:off x="5652492" y="1598414"/>
            <a:ext cx="339329" cy="258962"/>
          </a:xfrm>
          <a:custGeom>
            <a:avLst/>
            <a:gdLst/>
            <a:ahLst/>
            <a:cxnLst/>
            <a:rect l="0" t="0" r="0" b="0"/>
            <a:pathLst>
              <a:path w="339329" h="258962">
                <a:moveTo>
                  <a:pt x="0" y="26789"/>
                </a:moveTo>
                <a:lnTo>
                  <a:pt x="8930" y="26789"/>
                </a:lnTo>
                <a:lnTo>
                  <a:pt x="17860" y="17859"/>
                </a:lnTo>
                <a:lnTo>
                  <a:pt x="26789" y="17859"/>
                </a:lnTo>
                <a:lnTo>
                  <a:pt x="26789" y="8930"/>
                </a:lnTo>
                <a:lnTo>
                  <a:pt x="35719" y="8930"/>
                </a:lnTo>
                <a:lnTo>
                  <a:pt x="44649" y="8930"/>
                </a:lnTo>
                <a:lnTo>
                  <a:pt x="53578" y="8930"/>
                </a:lnTo>
                <a:lnTo>
                  <a:pt x="62508" y="8930"/>
                </a:lnTo>
                <a:lnTo>
                  <a:pt x="80367" y="0"/>
                </a:lnTo>
                <a:lnTo>
                  <a:pt x="89297" y="8930"/>
                </a:lnTo>
                <a:lnTo>
                  <a:pt x="98227" y="8930"/>
                </a:lnTo>
                <a:lnTo>
                  <a:pt x="107156" y="8930"/>
                </a:lnTo>
                <a:lnTo>
                  <a:pt x="125016" y="8930"/>
                </a:lnTo>
                <a:lnTo>
                  <a:pt x="133946" y="17859"/>
                </a:lnTo>
                <a:lnTo>
                  <a:pt x="142875" y="17859"/>
                </a:lnTo>
                <a:lnTo>
                  <a:pt x="160735" y="26789"/>
                </a:lnTo>
                <a:lnTo>
                  <a:pt x="169664" y="35719"/>
                </a:lnTo>
                <a:lnTo>
                  <a:pt x="178594" y="44648"/>
                </a:lnTo>
                <a:lnTo>
                  <a:pt x="187524" y="53578"/>
                </a:lnTo>
                <a:lnTo>
                  <a:pt x="196453" y="62508"/>
                </a:lnTo>
                <a:lnTo>
                  <a:pt x="205383" y="80367"/>
                </a:lnTo>
                <a:lnTo>
                  <a:pt x="214313" y="89297"/>
                </a:lnTo>
                <a:lnTo>
                  <a:pt x="214313" y="98226"/>
                </a:lnTo>
                <a:lnTo>
                  <a:pt x="214313" y="116086"/>
                </a:lnTo>
                <a:lnTo>
                  <a:pt x="223242" y="125015"/>
                </a:lnTo>
                <a:lnTo>
                  <a:pt x="214313" y="142875"/>
                </a:lnTo>
                <a:lnTo>
                  <a:pt x="214313" y="151805"/>
                </a:lnTo>
                <a:lnTo>
                  <a:pt x="205383" y="160734"/>
                </a:lnTo>
                <a:lnTo>
                  <a:pt x="205383" y="169664"/>
                </a:lnTo>
                <a:lnTo>
                  <a:pt x="187524" y="178594"/>
                </a:lnTo>
                <a:lnTo>
                  <a:pt x="178594" y="187523"/>
                </a:lnTo>
                <a:lnTo>
                  <a:pt x="169664" y="196453"/>
                </a:lnTo>
                <a:lnTo>
                  <a:pt x="151805" y="196453"/>
                </a:lnTo>
                <a:lnTo>
                  <a:pt x="142875" y="205383"/>
                </a:lnTo>
                <a:lnTo>
                  <a:pt x="133946" y="205383"/>
                </a:lnTo>
                <a:lnTo>
                  <a:pt x="116086" y="214312"/>
                </a:lnTo>
                <a:lnTo>
                  <a:pt x="107156" y="214312"/>
                </a:lnTo>
                <a:lnTo>
                  <a:pt x="98227" y="214312"/>
                </a:lnTo>
                <a:lnTo>
                  <a:pt x="89297" y="214312"/>
                </a:lnTo>
                <a:lnTo>
                  <a:pt x="80367" y="214312"/>
                </a:lnTo>
                <a:lnTo>
                  <a:pt x="71438" y="214312"/>
                </a:lnTo>
                <a:lnTo>
                  <a:pt x="71438" y="214312"/>
                </a:lnTo>
                <a:lnTo>
                  <a:pt x="71438" y="214312"/>
                </a:lnTo>
                <a:lnTo>
                  <a:pt x="71438" y="214312"/>
                </a:lnTo>
                <a:lnTo>
                  <a:pt x="71438" y="205383"/>
                </a:lnTo>
                <a:lnTo>
                  <a:pt x="71438" y="205383"/>
                </a:lnTo>
                <a:lnTo>
                  <a:pt x="80367" y="205383"/>
                </a:lnTo>
                <a:lnTo>
                  <a:pt x="89297" y="205383"/>
                </a:lnTo>
                <a:lnTo>
                  <a:pt x="98227" y="205383"/>
                </a:lnTo>
                <a:lnTo>
                  <a:pt x="107156" y="196453"/>
                </a:lnTo>
                <a:lnTo>
                  <a:pt x="116086" y="196453"/>
                </a:lnTo>
                <a:lnTo>
                  <a:pt x="125016" y="196453"/>
                </a:lnTo>
                <a:lnTo>
                  <a:pt x="142875" y="205383"/>
                </a:lnTo>
                <a:lnTo>
                  <a:pt x="160735" y="205383"/>
                </a:lnTo>
                <a:lnTo>
                  <a:pt x="169664" y="205383"/>
                </a:lnTo>
                <a:lnTo>
                  <a:pt x="187524" y="205383"/>
                </a:lnTo>
                <a:lnTo>
                  <a:pt x="205383" y="205383"/>
                </a:lnTo>
                <a:lnTo>
                  <a:pt x="223242" y="214312"/>
                </a:lnTo>
                <a:lnTo>
                  <a:pt x="232172" y="223242"/>
                </a:lnTo>
                <a:lnTo>
                  <a:pt x="250031" y="223242"/>
                </a:lnTo>
                <a:lnTo>
                  <a:pt x="267891" y="223242"/>
                </a:lnTo>
                <a:lnTo>
                  <a:pt x="285750" y="232172"/>
                </a:lnTo>
                <a:lnTo>
                  <a:pt x="294680" y="241101"/>
                </a:lnTo>
                <a:lnTo>
                  <a:pt x="312539" y="241101"/>
                </a:lnTo>
                <a:lnTo>
                  <a:pt x="321469" y="250031"/>
                </a:lnTo>
                <a:lnTo>
                  <a:pt x="339328" y="258961"/>
                </a:lnTo>
                <a:lnTo>
                  <a:pt x="339328" y="25896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Freeform 283"/>
          <p:cNvSpPr/>
          <p:nvPr/>
        </p:nvSpPr>
        <p:spPr>
          <a:xfrm>
            <a:off x="5125641" y="2437804"/>
            <a:ext cx="1009055" cy="62510"/>
          </a:xfrm>
          <a:custGeom>
            <a:avLst/>
            <a:gdLst/>
            <a:ahLst/>
            <a:cxnLst/>
            <a:rect l="0" t="0" r="0" b="0"/>
            <a:pathLst>
              <a:path w="1009055" h="62510">
                <a:moveTo>
                  <a:pt x="0" y="8930"/>
                </a:moveTo>
                <a:lnTo>
                  <a:pt x="8929" y="8930"/>
                </a:lnTo>
                <a:lnTo>
                  <a:pt x="26789" y="8930"/>
                </a:lnTo>
                <a:lnTo>
                  <a:pt x="44648" y="8930"/>
                </a:lnTo>
                <a:lnTo>
                  <a:pt x="62507" y="8930"/>
                </a:lnTo>
                <a:lnTo>
                  <a:pt x="80367" y="8930"/>
                </a:lnTo>
                <a:lnTo>
                  <a:pt x="98226" y="8930"/>
                </a:lnTo>
                <a:lnTo>
                  <a:pt x="125015" y="0"/>
                </a:lnTo>
                <a:lnTo>
                  <a:pt x="142875" y="0"/>
                </a:lnTo>
                <a:lnTo>
                  <a:pt x="169664" y="0"/>
                </a:lnTo>
                <a:lnTo>
                  <a:pt x="196453" y="0"/>
                </a:lnTo>
                <a:lnTo>
                  <a:pt x="223242" y="0"/>
                </a:lnTo>
                <a:lnTo>
                  <a:pt x="250031" y="0"/>
                </a:lnTo>
                <a:lnTo>
                  <a:pt x="276820" y="0"/>
                </a:lnTo>
                <a:lnTo>
                  <a:pt x="312539" y="0"/>
                </a:lnTo>
                <a:lnTo>
                  <a:pt x="339328" y="0"/>
                </a:lnTo>
                <a:lnTo>
                  <a:pt x="375047" y="0"/>
                </a:lnTo>
                <a:lnTo>
                  <a:pt x="410765" y="0"/>
                </a:lnTo>
                <a:lnTo>
                  <a:pt x="455414" y="0"/>
                </a:lnTo>
                <a:lnTo>
                  <a:pt x="491132" y="0"/>
                </a:lnTo>
                <a:lnTo>
                  <a:pt x="535781" y="0"/>
                </a:lnTo>
                <a:lnTo>
                  <a:pt x="580429" y="0"/>
                </a:lnTo>
                <a:lnTo>
                  <a:pt x="616148" y="0"/>
                </a:lnTo>
                <a:lnTo>
                  <a:pt x="660797" y="8930"/>
                </a:lnTo>
                <a:lnTo>
                  <a:pt x="696515" y="8930"/>
                </a:lnTo>
                <a:lnTo>
                  <a:pt x="741164" y="17860"/>
                </a:lnTo>
                <a:lnTo>
                  <a:pt x="776882" y="17860"/>
                </a:lnTo>
                <a:lnTo>
                  <a:pt x="812601" y="17860"/>
                </a:lnTo>
                <a:lnTo>
                  <a:pt x="839390" y="26790"/>
                </a:lnTo>
                <a:lnTo>
                  <a:pt x="866179" y="26790"/>
                </a:lnTo>
                <a:lnTo>
                  <a:pt x="892968" y="35719"/>
                </a:lnTo>
                <a:lnTo>
                  <a:pt x="919757" y="35719"/>
                </a:lnTo>
                <a:lnTo>
                  <a:pt x="946547" y="44649"/>
                </a:lnTo>
                <a:lnTo>
                  <a:pt x="964406" y="53579"/>
                </a:lnTo>
                <a:lnTo>
                  <a:pt x="982265" y="53579"/>
                </a:lnTo>
                <a:lnTo>
                  <a:pt x="1009054" y="62509"/>
                </a:lnTo>
                <a:lnTo>
                  <a:pt x="1009054" y="6250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Freeform 284"/>
          <p:cNvSpPr/>
          <p:nvPr/>
        </p:nvSpPr>
        <p:spPr>
          <a:xfrm>
            <a:off x="5438180" y="2625328"/>
            <a:ext cx="187524" cy="223243"/>
          </a:xfrm>
          <a:custGeom>
            <a:avLst/>
            <a:gdLst/>
            <a:ahLst/>
            <a:cxnLst/>
            <a:rect l="0" t="0" r="0" b="0"/>
            <a:pathLst>
              <a:path w="187524" h="223243">
                <a:moveTo>
                  <a:pt x="187523" y="0"/>
                </a:moveTo>
                <a:lnTo>
                  <a:pt x="187523" y="8930"/>
                </a:lnTo>
                <a:lnTo>
                  <a:pt x="178593" y="8930"/>
                </a:lnTo>
                <a:lnTo>
                  <a:pt x="178593" y="17860"/>
                </a:lnTo>
                <a:lnTo>
                  <a:pt x="169664" y="26789"/>
                </a:lnTo>
                <a:lnTo>
                  <a:pt x="160734" y="35719"/>
                </a:lnTo>
                <a:lnTo>
                  <a:pt x="151804" y="44649"/>
                </a:lnTo>
                <a:lnTo>
                  <a:pt x="151804" y="53578"/>
                </a:lnTo>
                <a:lnTo>
                  <a:pt x="142875" y="62508"/>
                </a:lnTo>
                <a:lnTo>
                  <a:pt x="133945" y="80367"/>
                </a:lnTo>
                <a:lnTo>
                  <a:pt x="116086" y="89297"/>
                </a:lnTo>
                <a:lnTo>
                  <a:pt x="107156" y="107156"/>
                </a:lnTo>
                <a:lnTo>
                  <a:pt x="98226" y="116086"/>
                </a:lnTo>
                <a:lnTo>
                  <a:pt x="89297" y="133945"/>
                </a:lnTo>
                <a:lnTo>
                  <a:pt x="80367" y="142875"/>
                </a:lnTo>
                <a:lnTo>
                  <a:pt x="71437" y="160735"/>
                </a:lnTo>
                <a:lnTo>
                  <a:pt x="53578" y="169664"/>
                </a:lnTo>
                <a:lnTo>
                  <a:pt x="44648" y="187523"/>
                </a:lnTo>
                <a:lnTo>
                  <a:pt x="35718" y="196453"/>
                </a:lnTo>
                <a:lnTo>
                  <a:pt x="26789" y="205383"/>
                </a:lnTo>
                <a:lnTo>
                  <a:pt x="17859" y="205383"/>
                </a:lnTo>
                <a:lnTo>
                  <a:pt x="8929" y="214312"/>
                </a:lnTo>
                <a:lnTo>
                  <a:pt x="8929" y="223242"/>
                </a:lnTo>
                <a:lnTo>
                  <a:pt x="0" y="223242"/>
                </a:lnTo>
                <a:lnTo>
                  <a:pt x="0" y="22324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Freeform 285"/>
          <p:cNvSpPr/>
          <p:nvPr/>
        </p:nvSpPr>
        <p:spPr>
          <a:xfrm>
            <a:off x="5464969" y="2652117"/>
            <a:ext cx="258962" cy="241102"/>
          </a:xfrm>
          <a:custGeom>
            <a:avLst/>
            <a:gdLst/>
            <a:ahLst/>
            <a:cxnLst/>
            <a:rect l="0" t="0" r="0" b="0"/>
            <a:pathLst>
              <a:path w="258962" h="241102">
                <a:moveTo>
                  <a:pt x="0" y="0"/>
                </a:moveTo>
                <a:lnTo>
                  <a:pt x="0" y="0"/>
                </a:lnTo>
                <a:lnTo>
                  <a:pt x="8929" y="8930"/>
                </a:lnTo>
                <a:lnTo>
                  <a:pt x="17859" y="17860"/>
                </a:lnTo>
                <a:lnTo>
                  <a:pt x="26789" y="26789"/>
                </a:lnTo>
                <a:lnTo>
                  <a:pt x="35719" y="35719"/>
                </a:lnTo>
                <a:lnTo>
                  <a:pt x="53578" y="44649"/>
                </a:lnTo>
                <a:lnTo>
                  <a:pt x="62508" y="53578"/>
                </a:lnTo>
                <a:lnTo>
                  <a:pt x="80367" y="71438"/>
                </a:lnTo>
                <a:lnTo>
                  <a:pt x="98226" y="80367"/>
                </a:lnTo>
                <a:lnTo>
                  <a:pt x="107156" y="98227"/>
                </a:lnTo>
                <a:lnTo>
                  <a:pt x="125015" y="116086"/>
                </a:lnTo>
                <a:lnTo>
                  <a:pt x="142875" y="125016"/>
                </a:lnTo>
                <a:lnTo>
                  <a:pt x="160734" y="142875"/>
                </a:lnTo>
                <a:lnTo>
                  <a:pt x="169664" y="151804"/>
                </a:lnTo>
                <a:lnTo>
                  <a:pt x="187523" y="169664"/>
                </a:lnTo>
                <a:lnTo>
                  <a:pt x="205383" y="178594"/>
                </a:lnTo>
                <a:lnTo>
                  <a:pt x="214312" y="196453"/>
                </a:lnTo>
                <a:lnTo>
                  <a:pt x="223242" y="205383"/>
                </a:lnTo>
                <a:lnTo>
                  <a:pt x="241101" y="214312"/>
                </a:lnTo>
                <a:lnTo>
                  <a:pt x="250031" y="223242"/>
                </a:lnTo>
                <a:lnTo>
                  <a:pt x="258961" y="241101"/>
                </a:lnTo>
                <a:lnTo>
                  <a:pt x="258961" y="24110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Freeform 286"/>
          <p:cNvSpPr/>
          <p:nvPr/>
        </p:nvSpPr>
        <p:spPr>
          <a:xfrm>
            <a:off x="5741789" y="2509242"/>
            <a:ext cx="169665" cy="205384"/>
          </a:xfrm>
          <a:custGeom>
            <a:avLst/>
            <a:gdLst/>
            <a:ahLst/>
            <a:cxnLst/>
            <a:rect l="0" t="0" r="0" b="0"/>
            <a:pathLst>
              <a:path w="169665" h="205384">
                <a:moveTo>
                  <a:pt x="160734" y="8930"/>
                </a:moveTo>
                <a:lnTo>
                  <a:pt x="151805" y="8930"/>
                </a:lnTo>
                <a:lnTo>
                  <a:pt x="142875" y="0"/>
                </a:lnTo>
                <a:lnTo>
                  <a:pt x="125016" y="0"/>
                </a:lnTo>
                <a:lnTo>
                  <a:pt x="107156" y="0"/>
                </a:lnTo>
                <a:lnTo>
                  <a:pt x="98227" y="0"/>
                </a:lnTo>
                <a:lnTo>
                  <a:pt x="89297" y="0"/>
                </a:lnTo>
                <a:lnTo>
                  <a:pt x="71438" y="0"/>
                </a:lnTo>
                <a:lnTo>
                  <a:pt x="62508" y="0"/>
                </a:lnTo>
                <a:lnTo>
                  <a:pt x="44649" y="0"/>
                </a:lnTo>
                <a:lnTo>
                  <a:pt x="35719" y="0"/>
                </a:lnTo>
                <a:lnTo>
                  <a:pt x="26789" y="0"/>
                </a:ln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35719"/>
                </a:lnTo>
                <a:lnTo>
                  <a:pt x="26789" y="35719"/>
                </a:lnTo>
                <a:lnTo>
                  <a:pt x="26789" y="44649"/>
                </a:lnTo>
                <a:lnTo>
                  <a:pt x="26789" y="44649"/>
                </a:lnTo>
                <a:lnTo>
                  <a:pt x="26789" y="44649"/>
                </a:lnTo>
                <a:lnTo>
                  <a:pt x="26789" y="53578"/>
                </a:lnTo>
                <a:lnTo>
                  <a:pt x="26789" y="53578"/>
                </a:lnTo>
                <a:lnTo>
                  <a:pt x="26789" y="62508"/>
                </a:lnTo>
                <a:lnTo>
                  <a:pt x="26789" y="62508"/>
                </a:lnTo>
                <a:lnTo>
                  <a:pt x="26789" y="62508"/>
                </a:lnTo>
                <a:lnTo>
                  <a:pt x="26789" y="71438"/>
                </a:lnTo>
                <a:lnTo>
                  <a:pt x="17859" y="71438"/>
                </a:lnTo>
                <a:lnTo>
                  <a:pt x="17859" y="71438"/>
                </a:lnTo>
                <a:lnTo>
                  <a:pt x="17859" y="71438"/>
                </a:lnTo>
                <a:lnTo>
                  <a:pt x="17859" y="80367"/>
                </a:lnTo>
                <a:lnTo>
                  <a:pt x="17859" y="80367"/>
                </a:lnTo>
                <a:lnTo>
                  <a:pt x="17859" y="80367"/>
                </a:lnTo>
                <a:lnTo>
                  <a:pt x="17859" y="80367"/>
                </a:lnTo>
                <a:lnTo>
                  <a:pt x="17859" y="80367"/>
                </a:lnTo>
                <a:lnTo>
                  <a:pt x="26789" y="80367"/>
                </a:lnTo>
                <a:lnTo>
                  <a:pt x="35719" y="80367"/>
                </a:lnTo>
                <a:lnTo>
                  <a:pt x="44649" y="80367"/>
                </a:lnTo>
                <a:lnTo>
                  <a:pt x="44649" y="89297"/>
                </a:lnTo>
                <a:lnTo>
                  <a:pt x="53578" y="89297"/>
                </a:lnTo>
                <a:lnTo>
                  <a:pt x="71438" y="89297"/>
                </a:lnTo>
                <a:lnTo>
                  <a:pt x="80367" y="98227"/>
                </a:lnTo>
                <a:lnTo>
                  <a:pt x="89297" y="98227"/>
                </a:lnTo>
                <a:lnTo>
                  <a:pt x="98227" y="107156"/>
                </a:lnTo>
                <a:lnTo>
                  <a:pt x="116086" y="116086"/>
                </a:lnTo>
                <a:lnTo>
                  <a:pt x="125016" y="116086"/>
                </a:lnTo>
                <a:lnTo>
                  <a:pt x="133945" y="125016"/>
                </a:lnTo>
                <a:lnTo>
                  <a:pt x="142875" y="133946"/>
                </a:lnTo>
                <a:lnTo>
                  <a:pt x="151805" y="142875"/>
                </a:lnTo>
                <a:lnTo>
                  <a:pt x="160734" y="142875"/>
                </a:lnTo>
                <a:lnTo>
                  <a:pt x="160734" y="151805"/>
                </a:lnTo>
                <a:lnTo>
                  <a:pt x="169664" y="160735"/>
                </a:lnTo>
                <a:lnTo>
                  <a:pt x="169664" y="169664"/>
                </a:lnTo>
                <a:lnTo>
                  <a:pt x="169664" y="169664"/>
                </a:lnTo>
                <a:lnTo>
                  <a:pt x="169664" y="178594"/>
                </a:lnTo>
                <a:lnTo>
                  <a:pt x="160734" y="187524"/>
                </a:lnTo>
                <a:lnTo>
                  <a:pt x="160734" y="187524"/>
                </a:lnTo>
                <a:lnTo>
                  <a:pt x="151805" y="196453"/>
                </a:lnTo>
                <a:lnTo>
                  <a:pt x="142875" y="196453"/>
                </a:lnTo>
                <a:lnTo>
                  <a:pt x="133945" y="196453"/>
                </a:lnTo>
                <a:lnTo>
                  <a:pt x="116086" y="196453"/>
                </a:lnTo>
                <a:lnTo>
                  <a:pt x="107156" y="196453"/>
                </a:lnTo>
                <a:lnTo>
                  <a:pt x="98227" y="196453"/>
                </a:lnTo>
                <a:lnTo>
                  <a:pt x="80367" y="196453"/>
                </a:lnTo>
                <a:lnTo>
                  <a:pt x="71438" y="205383"/>
                </a:lnTo>
                <a:lnTo>
                  <a:pt x="71438" y="20538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Freeform 287"/>
          <p:cNvSpPr/>
          <p:nvPr/>
        </p:nvSpPr>
        <p:spPr>
          <a:xfrm>
            <a:off x="6259711" y="2384226"/>
            <a:ext cx="142876" cy="17861"/>
          </a:xfrm>
          <a:custGeom>
            <a:avLst/>
            <a:gdLst/>
            <a:ahLst/>
            <a:cxnLst/>
            <a:rect l="0" t="0" r="0" b="0"/>
            <a:pathLst>
              <a:path w="142876" h="17861">
                <a:moveTo>
                  <a:pt x="0" y="17860"/>
                </a:move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35719" y="0"/>
                </a:lnTo>
                <a:lnTo>
                  <a:pt x="44648" y="0"/>
                </a:lnTo>
                <a:lnTo>
                  <a:pt x="53578" y="0"/>
                </a:lnTo>
                <a:lnTo>
                  <a:pt x="71437" y="0"/>
                </a:lnTo>
                <a:lnTo>
                  <a:pt x="80367" y="0"/>
                </a:lnTo>
                <a:lnTo>
                  <a:pt x="98227" y="0"/>
                </a:lnTo>
                <a:lnTo>
                  <a:pt x="107156" y="0"/>
                </a:lnTo>
                <a:lnTo>
                  <a:pt x="125016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Freeform 288"/>
          <p:cNvSpPr/>
          <p:nvPr/>
        </p:nvSpPr>
        <p:spPr>
          <a:xfrm>
            <a:off x="6340078" y="2500313"/>
            <a:ext cx="178595" cy="8930"/>
          </a:xfrm>
          <a:custGeom>
            <a:avLst/>
            <a:gdLst/>
            <a:ahLst/>
            <a:cxnLst/>
            <a:rect l="0" t="0" r="0" b="0"/>
            <a:pathLst>
              <a:path w="178595" h="8930">
                <a:moveTo>
                  <a:pt x="0" y="0"/>
                </a:move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17860" y="8929"/>
                </a:lnTo>
                <a:lnTo>
                  <a:pt x="26789" y="8929"/>
                </a:lnTo>
                <a:lnTo>
                  <a:pt x="35719" y="8929"/>
                </a:lnTo>
                <a:lnTo>
                  <a:pt x="53578" y="8929"/>
                </a:lnTo>
                <a:lnTo>
                  <a:pt x="62508" y="0"/>
                </a:lnTo>
                <a:lnTo>
                  <a:pt x="80367" y="0"/>
                </a:lnTo>
                <a:lnTo>
                  <a:pt x="98227" y="0"/>
                </a:lnTo>
                <a:lnTo>
                  <a:pt x="116086" y="0"/>
                </a:lnTo>
                <a:lnTo>
                  <a:pt x="133945" y="0"/>
                </a:lnTo>
                <a:lnTo>
                  <a:pt x="151805" y="0"/>
                </a:lnTo>
                <a:lnTo>
                  <a:pt x="178594" y="8929"/>
                </a:lnTo>
                <a:lnTo>
                  <a:pt x="178594" y="892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Freeform 289"/>
          <p:cNvSpPr/>
          <p:nvPr/>
        </p:nvSpPr>
        <p:spPr>
          <a:xfrm>
            <a:off x="6625828" y="2250281"/>
            <a:ext cx="276821" cy="383978"/>
          </a:xfrm>
          <a:custGeom>
            <a:avLst/>
            <a:gdLst/>
            <a:ahLst/>
            <a:cxnLst/>
            <a:rect l="0" t="0" r="0" b="0"/>
            <a:pathLst>
              <a:path w="276821" h="383978">
                <a:moveTo>
                  <a:pt x="276820" y="0"/>
                </a:moveTo>
                <a:lnTo>
                  <a:pt x="267891" y="8930"/>
                </a:lnTo>
                <a:lnTo>
                  <a:pt x="250031" y="17859"/>
                </a:lnTo>
                <a:lnTo>
                  <a:pt x="241102" y="35719"/>
                </a:lnTo>
                <a:lnTo>
                  <a:pt x="223242" y="53578"/>
                </a:lnTo>
                <a:lnTo>
                  <a:pt x="214313" y="62508"/>
                </a:lnTo>
                <a:lnTo>
                  <a:pt x="196453" y="80367"/>
                </a:lnTo>
                <a:lnTo>
                  <a:pt x="178594" y="107156"/>
                </a:lnTo>
                <a:lnTo>
                  <a:pt x="160735" y="125016"/>
                </a:lnTo>
                <a:lnTo>
                  <a:pt x="142875" y="142875"/>
                </a:lnTo>
                <a:lnTo>
                  <a:pt x="125016" y="169664"/>
                </a:lnTo>
                <a:lnTo>
                  <a:pt x="116086" y="187523"/>
                </a:lnTo>
                <a:lnTo>
                  <a:pt x="98227" y="214313"/>
                </a:lnTo>
                <a:lnTo>
                  <a:pt x="80367" y="232172"/>
                </a:lnTo>
                <a:lnTo>
                  <a:pt x="71438" y="250032"/>
                </a:lnTo>
                <a:lnTo>
                  <a:pt x="53578" y="276821"/>
                </a:lnTo>
                <a:lnTo>
                  <a:pt x="44649" y="294680"/>
                </a:lnTo>
                <a:lnTo>
                  <a:pt x="35719" y="312539"/>
                </a:lnTo>
                <a:lnTo>
                  <a:pt x="26789" y="321469"/>
                </a:lnTo>
                <a:lnTo>
                  <a:pt x="17860" y="339328"/>
                </a:lnTo>
                <a:lnTo>
                  <a:pt x="17860" y="348258"/>
                </a:lnTo>
                <a:lnTo>
                  <a:pt x="8930" y="366117"/>
                </a:lnTo>
                <a:lnTo>
                  <a:pt x="8930" y="375047"/>
                </a:lnTo>
                <a:lnTo>
                  <a:pt x="0" y="383977"/>
                </a:lnTo>
                <a:lnTo>
                  <a:pt x="0" y="38397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Freeform 290"/>
          <p:cNvSpPr/>
          <p:nvPr/>
        </p:nvSpPr>
        <p:spPr>
          <a:xfrm>
            <a:off x="6607969" y="2250281"/>
            <a:ext cx="348259" cy="357189"/>
          </a:xfrm>
          <a:custGeom>
            <a:avLst/>
            <a:gdLst/>
            <a:ahLst/>
            <a:cxnLst/>
            <a:rect l="0" t="0" r="0" b="0"/>
            <a:pathLst>
              <a:path w="348259" h="357189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8930"/>
                </a:lnTo>
                <a:lnTo>
                  <a:pt x="44648" y="17859"/>
                </a:lnTo>
                <a:lnTo>
                  <a:pt x="53578" y="26789"/>
                </a:lnTo>
                <a:lnTo>
                  <a:pt x="62508" y="35719"/>
                </a:lnTo>
                <a:lnTo>
                  <a:pt x="80367" y="53578"/>
                </a:lnTo>
                <a:lnTo>
                  <a:pt x="89297" y="62508"/>
                </a:lnTo>
                <a:lnTo>
                  <a:pt x="107156" y="80367"/>
                </a:lnTo>
                <a:lnTo>
                  <a:pt x="116086" y="98227"/>
                </a:lnTo>
                <a:lnTo>
                  <a:pt x="133945" y="116086"/>
                </a:lnTo>
                <a:lnTo>
                  <a:pt x="151804" y="133945"/>
                </a:lnTo>
                <a:lnTo>
                  <a:pt x="169664" y="151805"/>
                </a:lnTo>
                <a:lnTo>
                  <a:pt x="187523" y="169664"/>
                </a:lnTo>
                <a:lnTo>
                  <a:pt x="196453" y="187523"/>
                </a:lnTo>
                <a:lnTo>
                  <a:pt x="214312" y="205383"/>
                </a:lnTo>
                <a:lnTo>
                  <a:pt x="232172" y="232172"/>
                </a:lnTo>
                <a:lnTo>
                  <a:pt x="250031" y="250032"/>
                </a:lnTo>
                <a:lnTo>
                  <a:pt x="276820" y="267891"/>
                </a:lnTo>
                <a:lnTo>
                  <a:pt x="294679" y="285750"/>
                </a:lnTo>
                <a:lnTo>
                  <a:pt x="312539" y="303610"/>
                </a:lnTo>
                <a:lnTo>
                  <a:pt x="321469" y="321469"/>
                </a:lnTo>
                <a:lnTo>
                  <a:pt x="348258" y="357188"/>
                </a:lnTo>
                <a:lnTo>
                  <a:pt x="348258" y="35718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Freeform 291"/>
          <p:cNvSpPr/>
          <p:nvPr/>
        </p:nvSpPr>
        <p:spPr>
          <a:xfrm>
            <a:off x="6813352" y="2089547"/>
            <a:ext cx="151805" cy="8930"/>
          </a:xfrm>
          <a:custGeom>
            <a:avLst/>
            <a:gdLst/>
            <a:ahLst/>
            <a:cxnLst/>
            <a:rect l="0" t="0" r="0" b="0"/>
            <a:pathLst>
              <a:path w="151805" h="8930">
                <a:moveTo>
                  <a:pt x="0" y="8929"/>
                </a:moveTo>
                <a:lnTo>
                  <a:pt x="0" y="8929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35718" y="0"/>
                </a:lnTo>
                <a:lnTo>
                  <a:pt x="44648" y="0"/>
                </a:lnTo>
                <a:lnTo>
                  <a:pt x="53578" y="0"/>
                </a:lnTo>
                <a:lnTo>
                  <a:pt x="71437" y="0"/>
                </a:lnTo>
                <a:lnTo>
                  <a:pt x="80367" y="0"/>
                </a:lnTo>
                <a:lnTo>
                  <a:pt x="89296" y="0"/>
                </a:lnTo>
                <a:lnTo>
                  <a:pt x="98226" y="0"/>
                </a:lnTo>
                <a:lnTo>
                  <a:pt x="116086" y="0"/>
                </a:lnTo>
                <a:lnTo>
                  <a:pt x="125015" y="0"/>
                </a:lnTo>
                <a:lnTo>
                  <a:pt x="133945" y="0"/>
                </a:lnTo>
                <a:lnTo>
                  <a:pt x="133945" y="0"/>
                </a:lnTo>
                <a:lnTo>
                  <a:pt x="142875" y="0"/>
                </a:lnTo>
                <a:lnTo>
                  <a:pt x="151804" y="8929"/>
                </a:lnTo>
                <a:lnTo>
                  <a:pt x="151804" y="892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Freeform 292"/>
          <p:cNvSpPr/>
          <p:nvPr/>
        </p:nvSpPr>
        <p:spPr>
          <a:xfrm>
            <a:off x="6965156" y="1910953"/>
            <a:ext cx="232173" cy="241102"/>
          </a:xfrm>
          <a:custGeom>
            <a:avLst/>
            <a:gdLst/>
            <a:ahLst/>
            <a:cxnLst/>
            <a:rect l="0" t="0" r="0" b="0"/>
            <a:pathLst>
              <a:path w="232173" h="241102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53578" y="0"/>
                </a:lnTo>
                <a:lnTo>
                  <a:pt x="62508" y="8930"/>
                </a:lnTo>
                <a:lnTo>
                  <a:pt x="71438" y="8930"/>
                </a:lnTo>
                <a:lnTo>
                  <a:pt x="80367" y="8930"/>
                </a:lnTo>
                <a:lnTo>
                  <a:pt x="98227" y="17859"/>
                </a:lnTo>
                <a:lnTo>
                  <a:pt x="107157" y="17859"/>
                </a:lnTo>
                <a:lnTo>
                  <a:pt x="116086" y="26789"/>
                </a:lnTo>
                <a:lnTo>
                  <a:pt x="116086" y="26789"/>
                </a:lnTo>
                <a:lnTo>
                  <a:pt x="125016" y="35719"/>
                </a:lnTo>
                <a:lnTo>
                  <a:pt x="133946" y="44648"/>
                </a:lnTo>
                <a:lnTo>
                  <a:pt x="133946" y="44648"/>
                </a:lnTo>
                <a:lnTo>
                  <a:pt x="142875" y="53578"/>
                </a:lnTo>
                <a:lnTo>
                  <a:pt x="142875" y="62508"/>
                </a:lnTo>
                <a:lnTo>
                  <a:pt x="142875" y="62508"/>
                </a:lnTo>
                <a:lnTo>
                  <a:pt x="142875" y="71437"/>
                </a:lnTo>
                <a:lnTo>
                  <a:pt x="142875" y="80367"/>
                </a:lnTo>
                <a:lnTo>
                  <a:pt x="133946" y="80367"/>
                </a:lnTo>
                <a:lnTo>
                  <a:pt x="133946" y="89297"/>
                </a:lnTo>
                <a:lnTo>
                  <a:pt x="133946" y="89297"/>
                </a:lnTo>
                <a:lnTo>
                  <a:pt x="125016" y="98226"/>
                </a:lnTo>
                <a:lnTo>
                  <a:pt x="125016" y="98226"/>
                </a:lnTo>
                <a:lnTo>
                  <a:pt x="125016" y="98226"/>
                </a:lnTo>
                <a:lnTo>
                  <a:pt x="116086" y="107156"/>
                </a:lnTo>
                <a:lnTo>
                  <a:pt x="116086" y="107156"/>
                </a:lnTo>
                <a:lnTo>
                  <a:pt x="116086" y="107156"/>
                </a:lnTo>
                <a:lnTo>
                  <a:pt x="116086" y="116086"/>
                </a:lnTo>
                <a:lnTo>
                  <a:pt x="116086" y="116086"/>
                </a:lnTo>
                <a:lnTo>
                  <a:pt x="116086" y="116086"/>
                </a:lnTo>
                <a:lnTo>
                  <a:pt x="116086" y="116086"/>
                </a:lnTo>
                <a:lnTo>
                  <a:pt x="116086" y="116086"/>
                </a:lnTo>
                <a:lnTo>
                  <a:pt x="125016" y="125016"/>
                </a:lnTo>
                <a:lnTo>
                  <a:pt x="125016" y="125016"/>
                </a:lnTo>
                <a:lnTo>
                  <a:pt x="133946" y="125016"/>
                </a:lnTo>
                <a:lnTo>
                  <a:pt x="142875" y="125016"/>
                </a:lnTo>
                <a:lnTo>
                  <a:pt x="151805" y="133945"/>
                </a:lnTo>
                <a:lnTo>
                  <a:pt x="160735" y="133945"/>
                </a:lnTo>
                <a:lnTo>
                  <a:pt x="169664" y="142875"/>
                </a:lnTo>
                <a:lnTo>
                  <a:pt x="178594" y="142875"/>
                </a:lnTo>
                <a:lnTo>
                  <a:pt x="187524" y="151805"/>
                </a:lnTo>
                <a:lnTo>
                  <a:pt x="205383" y="160734"/>
                </a:lnTo>
                <a:lnTo>
                  <a:pt x="214313" y="160734"/>
                </a:lnTo>
                <a:lnTo>
                  <a:pt x="214313" y="169664"/>
                </a:lnTo>
                <a:lnTo>
                  <a:pt x="223242" y="169664"/>
                </a:lnTo>
                <a:lnTo>
                  <a:pt x="223242" y="178594"/>
                </a:lnTo>
                <a:lnTo>
                  <a:pt x="232172" y="187523"/>
                </a:lnTo>
                <a:lnTo>
                  <a:pt x="232172" y="187523"/>
                </a:lnTo>
                <a:lnTo>
                  <a:pt x="232172" y="196453"/>
                </a:lnTo>
                <a:lnTo>
                  <a:pt x="232172" y="205383"/>
                </a:lnTo>
                <a:lnTo>
                  <a:pt x="223242" y="205383"/>
                </a:lnTo>
                <a:lnTo>
                  <a:pt x="223242" y="214312"/>
                </a:lnTo>
                <a:lnTo>
                  <a:pt x="214313" y="214312"/>
                </a:lnTo>
                <a:lnTo>
                  <a:pt x="205383" y="214312"/>
                </a:lnTo>
                <a:lnTo>
                  <a:pt x="196453" y="223242"/>
                </a:lnTo>
                <a:lnTo>
                  <a:pt x="187524" y="223242"/>
                </a:lnTo>
                <a:lnTo>
                  <a:pt x="178594" y="223242"/>
                </a:lnTo>
                <a:lnTo>
                  <a:pt x="160735" y="232172"/>
                </a:lnTo>
                <a:lnTo>
                  <a:pt x="151805" y="232172"/>
                </a:lnTo>
                <a:lnTo>
                  <a:pt x="133946" y="232172"/>
                </a:lnTo>
                <a:lnTo>
                  <a:pt x="125016" y="232172"/>
                </a:lnTo>
                <a:lnTo>
                  <a:pt x="107157" y="232172"/>
                </a:lnTo>
                <a:lnTo>
                  <a:pt x="98227" y="232172"/>
                </a:lnTo>
                <a:lnTo>
                  <a:pt x="80367" y="232172"/>
                </a:lnTo>
                <a:lnTo>
                  <a:pt x="71438" y="232172"/>
                </a:lnTo>
                <a:lnTo>
                  <a:pt x="53578" y="241101"/>
                </a:lnTo>
                <a:lnTo>
                  <a:pt x="53578" y="24110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Freeform 293"/>
          <p:cNvSpPr/>
          <p:nvPr/>
        </p:nvSpPr>
        <p:spPr>
          <a:xfrm>
            <a:off x="2705695" y="3357562"/>
            <a:ext cx="26790" cy="366118"/>
          </a:xfrm>
          <a:custGeom>
            <a:avLst/>
            <a:gdLst/>
            <a:ahLst/>
            <a:cxnLst/>
            <a:rect l="0" t="0" r="0" b="0"/>
            <a:pathLst>
              <a:path w="26790" h="366118">
                <a:moveTo>
                  <a:pt x="17860" y="0"/>
                </a:move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35719"/>
                </a:lnTo>
                <a:lnTo>
                  <a:pt x="0" y="44649"/>
                </a:lnTo>
                <a:lnTo>
                  <a:pt x="0" y="62508"/>
                </a:lnTo>
                <a:lnTo>
                  <a:pt x="0" y="71438"/>
                </a:lnTo>
                <a:lnTo>
                  <a:pt x="0" y="89297"/>
                </a:lnTo>
                <a:lnTo>
                  <a:pt x="0" y="107156"/>
                </a:lnTo>
                <a:lnTo>
                  <a:pt x="0" y="125016"/>
                </a:lnTo>
                <a:lnTo>
                  <a:pt x="0" y="151805"/>
                </a:lnTo>
                <a:lnTo>
                  <a:pt x="8930" y="169664"/>
                </a:lnTo>
                <a:lnTo>
                  <a:pt x="8930" y="187524"/>
                </a:lnTo>
                <a:lnTo>
                  <a:pt x="8930" y="205383"/>
                </a:lnTo>
                <a:lnTo>
                  <a:pt x="8930" y="232172"/>
                </a:lnTo>
                <a:lnTo>
                  <a:pt x="8930" y="250031"/>
                </a:lnTo>
                <a:lnTo>
                  <a:pt x="8930" y="267891"/>
                </a:lnTo>
                <a:lnTo>
                  <a:pt x="8930" y="285750"/>
                </a:lnTo>
                <a:lnTo>
                  <a:pt x="8930" y="303609"/>
                </a:lnTo>
                <a:lnTo>
                  <a:pt x="8930" y="321469"/>
                </a:lnTo>
                <a:lnTo>
                  <a:pt x="8930" y="339328"/>
                </a:lnTo>
                <a:lnTo>
                  <a:pt x="17860" y="348258"/>
                </a:lnTo>
                <a:lnTo>
                  <a:pt x="17860" y="357188"/>
                </a:lnTo>
                <a:lnTo>
                  <a:pt x="26789" y="366117"/>
                </a:lnTo>
                <a:lnTo>
                  <a:pt x="26789" y="36611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Freeform 294"/>
          <p:cNvSpPr/>
          <p:nvPr/>
        </p:nvSpPr>
        <p:spPr>
          <a:xfrm>
            <a:off x="2893219" y="3366492"/>
            <a:ext cx="267891" cy="375048"/>
          </a:xfrm>
          <a:custGeom>
            <a:avLst/>
            <a:gdLst/>
            <a:ahLst/>
            <a:cxnLst/>
            <a:rect l="0" t="0" r="0" b="0"/>
            <a:pathLst>
              <a:path w="267891" h="375048">
                <a:moveTo>
                  <a:pt x="151804" y="26789"/>
                </a:moveTo>
                <a:lnTo>
                  <a:pt x="151804" y="17859"/>
                </a:lnTo>
                <a:lnTo>
                  <a:pt x="151804" y="8929"/>
                </a:lnTo>
                <a:lnTo>
                  <a:pt x="151804" y="8929"/>
                </a:lnTo>
                <a:lnTo>
                  <a:pt x="151804" y="0"/>
                </a:lnTo>
                <a:lnTo>
                  <a:pt x="151804" y="0"/>
                </a:lnTo>
                <a:lnTo>
                  <a:pt x="151804" y="0"/>
                </a:lnTo>
                <a:lnTo>
                  <a:pt x="151804" y="0"/>
                </a:lnTo>
                <a:lnTo>
                  <a:pt x="142875" y="0"/>
                </a:lnTo>
                <a:lnTo>
                  <a:pt x="142875" y="8929"/>
                </a:lnTo>
                <a:lnTo>
                  <a:pt x="133945" y="8929"/>
                </a:lnTo>
                <a:lnTo>
                  <a:pt x="125015" y="17859"/>
                </a:lnTo>
                <a:lnTo>
                  <a:pt x="116086" y="35719"/>
                </a:lnTo>
                <a:lnTo>
                  <a:pt x="98226" y="44648"/>
                </a:lnTo>
                <a:lnTo>
                  <a:pt x="89297" y="53578"/>
                </a:lnTo>
                <a:lnTo>
                  <a:pt x="80367" y="71437"/>
                </a:lnTo>
                <a:lnTo>
                  <a:pt x="62508" y="80367"/>
                </a:lnTo>
                <a:lnTo>
                  <a:pt x="53578" y="98226"/>
                </a:lnTo>
                <a:lnTo>
                  <a:pt x="44648" y="116086"/>
                </a:lnTo>
                <a:lnTo>
                  <a:pt x="35719" y="133945"/>
                </a:lnTo>
                <a:lnTo>
                  <a:pt x="26789" y="151804"/>
                </a:lnTo>
                <a:lnTo>
                  <a:pt x="17859" y="169664"/>
                </a:lnTo>
                <a:lnTo>
                  <a:pt x="8929" y="187523"/>
                </a:lnTo>
                <a:lnTo>
                  <a:pt x="8929" y="205383"/>
                </a:lnTo>
                <a:lnTo>
                  <a:pt x="0" y="232172"/>
                </a:lnTo>
                <a:lnTo>
                  <a:pt x="0" y="250031"/>
                </a:lnTo>
                <a:lnTo>
                  <a:pt x="8929" y="267890"/>
                </a:lnTo>
                <a:lnTo>
                  <a:pt x="17859" y="285750"/>
                </a:lnTo>
                <a:lnTo>
                  <a:pt x="17859" y="303609"/>
                </a:lnTo>
                <a:lnTo>
                  <a:pt x="35719" y="312539"/>
                </a:lnTo>
                <a:lnTo>
                  <a:pt x="44648" y="330398"/>
                </a:lnTo>
                <a:lnTo>
                  <a:pt x="62508" y="339328"/>
                </a:lnTo>
                <a:lnTo>
                  <a:pt x="71437" y="348258"/>
                </a:lnTo>
                <a:lnTo>
                  <a:pt x="89297" y="357187"/>
                </a:lnTo>
                <a:lnTo>
                  <a:pt x="116086" y="366117"/>
                </a:lnTo>
                <a:lnTo>
                  <a:pt x="133945" y="366117"/>
                </a:lnTo>
                <a:lnTo>
                  <a:pt x="151804" y="375047"/>
                </a:lnTo>
                <a:lnTo>
                  <a:pt x="169664" y="375047"/>
                </a:lnTo>
                <a:lnTo>
                  <a:pt x="187523" y="375047"/>
                </a:lnTo>
                <a:lnTo>
                  <a:pt x="205383" y="375047"/>
                </a:lnTo>
                <a:lnTo>
                  <a:pt x="223242" y="375047"/>
                </a:lnTo>
                <a:lnTo>
                  <a:pt x="232172" y="366117"/>
                </a:lnTo>
                <a:lnTo>
                  <a:pt x="241101" y="366117"/>
                </a:lnTo>
                <a:lnTo>
                  <a:pt x="250031" y="357187"/>
                </a:lnTo>
                <a:lnTo>
                  <a:pt x="258961" y="348258"/>
                </a:lnTo>
                <a:lnTo>
                  <a:pt x="267890" y="339328"/>
                </a:lnTo>
                <a:lnTo>
                  <a:pt x="267890" y="330398"/>
                </a:lnTo>
                <a:lnTo>
                  <a:pt x="267890" y="321469"/>
                </a:lnTo>
                <a:lnTo>
                  <a:pt x="267890" y="312539"/>
                </a:lnTo>
                <a:lnTo>
                  <a:pt x="267890" y="303609"/>
                </a:lnTo>
                <a:lnTo>
                  <a:pt x="258961" y="294679"/>
                </a:lnTo>
                <a:lnTo>
                  <a:pt x="250031" y="285750"/>
                </a:lnTo>
                <a:lnTo>
                  <a:pt x="241101" y="267890"/>
                </a:lnTo>
                <a:lnTo>
                  <a:pt x="232172" y="258961"/>
                </a:lnTo>
                <a:lnTo>
                  <a:pt x="223242" y="250031"/>
                </a:lnTo>
                <a:lnTo>
                  <a:pt x="214312" y="250031"/>
                </a:lnTo>
                <a:lnTo>
                  <a:pt x="196453" y="241101"/>
                </a:lnTo>
                <a:lnTo>
                  <a:pt x="187523" y="232172"/>
                </a:lnTo>
                <a:lnTo>
                  <a:pt x="169664" y="232172"/>
                </a:lnTo>
                <a:lnTo>
                  <a:pt x="160734" y="223242"/>
                </a:lnTo>
                <a:lnTo>
                  <a:pt x="142875" y="223242"/>
                </a:lnTo>
                <a:lnTo>
                  <a:pt x="133945" y="223242"/>
                </a:lnTo>
                <a:lnTo>
                  <a:pt x="116086" y="223242"/>
                </a:lnTo>
                <a:lnTo>
                  <a:pt x="107156" y="232172"/>
                </a:lnTo>
                <a:lnTo>
                  <a:pt x="89297" y="232172"/>
                </a:lnTo>
                <a:lnTo>
                  <a:pt x="71437" y="241101"/>
                </a:lnTo>
                <a:lnTo>
                  <a:pt x="62508" y="250031"/>
                </a:lnTo>
                <a:lnTo>
                  <a:pt x="53578" y="250031"/>
                </a:lnTo>
                <a:lnTo>
                  <a:pt x="35719" y="258961"/>
                </a:lnTo>
                <a:lnTo>
                  <a:pt x="26789" y="267890"/>
                </a:lnTo>
                <a:lnTo>
                  <a:pt x="17859" y="285750"/>
                </a:lnTo>
                <a:lnTo>
                  <a:pt x="17859" y="2857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Freeform 295"/>
          <p:cNvSpPr/>
          <p:nvPr/>
        </p:nvSpPr>
        <p:spPr>
          <a:xfrm>
            <a:off x="3277195" y="3473648"/>
            <a:ext cx="196454" cy="303610"/>
          </a:xfrm>
          <a:custGeom>
            <a:avLst/>
            <a:gdLst/>
            <a:ahLst/>
            <a:cxnLst/>
            <a:rect l="0" t="0" r="0" b="0"/>
            <a:pathLst>
              <a:path w="196454" h="303610">
                <a:moveTo>
                  <a:pt x="196453" y="0"/>
                </a:moveTo>
                <a:lnTo>
                  <a:pt x="187524" y="0"/>
                </a:lnTo>
                <a:lnTo>
                  <a:pt x="187524" y="8930"/>
                </a:lnTo>
                <a:lnTo>
                  <a:pt x="178594" y="17859"/>
                </a:lnTo>
                <a:lnTo>
                  <a:pt x="169664" y="26789"/>
                </a:lnTo>
                <a:lnTo>
                  <a:pt x="169664" y="35719"/>
                </a:lnTo>
                <a:lnTo>
                  <a:pt x="160735" y="44648"/>
                </a:lnTo>
                <a:lnTo>
                  <a:pt x="151805" y="53578"/>
                </a:lnTo>
                <a:lnTo>
                  <a:pt x="142875" y="62508"/>
                </a:lnTo>
                <a:lnTo>
                  <a:pt x="133946" y="80367"/>
                </a:lnTo>
                <a:lnTo>
                  <a:pt x="125016" y="89297"/>
                </a:lnTo>
                <a:lnTo>
                  <a:pt x="107157" y="107156"/>
                </a:lnTo>
                <a:lnTo>
                  <a:pt x="98227" y="125016"/>
                </a:lnTo>
                <a:lnTo>
                  <a:pt x="89297" y="142875"/>
                </a:lnTo>
                <a:lnTo>
                  <a:pt x="71438" y="160734"/>
                </a:lnTo>
                <a:lnTo>
                  <a:pt x="62508" y="178594"/>
                </a:lnTo>
                <a:lnTo>
                  <a:pt x="53578" y="196453"/>
                </a:lnTo>
                <a:lnTo>
                  <a:pt x="35719" y="205383"/>
                </a:lnTo>
                <a:lnTo>
                  <a:pt x="26789" y="223242"/>
                </a:lnTo>
                <a:lnTo>
                  <a:pt x="17860" y="241102"/>
                </a:lnTo>
                <a:lnTo>
                  <a:pt x="17860" y="250031"/>
                </a:lnTo>
                <a:lnTo>
                  <a:pt x="8930" y="258961"/>
                </a:lnTo>
                <a:lnTo>
                  <a:pt x="8930" y="276820"/>
                </a:lnTo>
                <a:lnTo>
                  <a:pt x="0" y="285750"/>
                </a:lnTo>
                <a:lnTo>
                  <a:pt x="0" y="303609"/>
                </a:lnTo>
                <a:lnTo>
                  <a:pt x="0" y="30360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Freeform 296"/>
          <p:cNvSpPr/>
          <p:nvPr/>
        </p:nvSpPr>
        <p:spPr>
          <a:xfrm>
            <a:off x="3312914" y="3491507"/>
            <a:ext cx="187525" cy="223244"/>
          </a:xfrm>
          <a:custGeom>
            <a:avLst/>
            <a:gdLst/>
            <a:ahLst/>
            <a:cxnLst/>
            <a:rect l="0" t="0" r="0" b="0"/>
            <a:pathLst>
              <a:path w="187525" h="223244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8930" y="35719"/>
                </a:lnTo>
                <a:lnTo>
                  <a:pt x="17859" y="44649"/>
                </a:lnTo>
                <a:lnTo>
                  <a:pt x="26789" y="53579"/>
                </a:lnTo>
                <a:lnTo>
                  <a:pt x="35719" y="71438"/>
                </a:lnTo>
                <a:lnTo>
                  <a:pt x="44649" y="80368"/>
                </a:lnTo>
                <a:lnTo>
                  <a:pt x="53578" y="98227"/>
                </a:lnTo>
                <a:lnTo>
                  <a:pt x="62508" y="107157"/>
                </a:lnTo>
                <a:lnTo>
                  <a:pt x="71438" y="125016"/>
                </a:lnTo>
                <a:lnTo>
                  <a:pt x="89297" y="133946"/>
                </a:lnTo>
                <a:lnTo>
                  <a:pt x="98227" y="151805"/>
                </a:lnTo>
                <a:lnTo>
                  <a:pt x="116086" y="160735"/>
                </a:lnTo>
                <a:lnTo>
                  <a:pt x="125016" y="169664"/>
                </a:lnTo>
                <a:lnTo>
                  <a:pt x="142875" y="187524"/>
                </a:lnTo>
                <a:lnTo>
                  <a:pt x="151805" y="196454"/>
                </a:lnTo>
                <a:lnTo>
                  <a:pt x="160734" y="205383"/>
                </a:lnTo>
                <a:lnTo>
                  <a:pt x="187524" y="223243"/>
                </a:lnTo>
                <a:lnTo>
                  <a:pt x="187524" y="22324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Freeform 297"/>
          <p:cNvSpPr/>
          <p:nvPr/>
        </p:nvSpPr>
        <p:spPr>
          <a:xfrm>
            <a:off x="3473648" y="3143250"/>
            <a:ext cx="241103" cy="241102"/>
          </a:xfrm>
          <a:custGeom>
            <a:avLst/>
            <a:gdLst/>
            <a:ahLst/>
            <a:cxnLst/>
            <a:rect l="0" t="0" r="0" b="0"/>
            <a:pathLst>
              <a:path w="241103" h="241102">
                <a:moveTo>
                  <a:pt x="0" y="71437"/>
                </a:moveTo>
                <a:lnTo>
                  <a:pt x="0" y="53578"/>
                </a:lnTo>
                <a:lnTo>
                  <a:pt x="0" y="44648"/>
                </a:lnTo>
                <a:lnTo>
                  <a:pt x="8930" y="35718"/>
                </a:lnTo>
                <a:lnTo>
                  <a:pt x="8930" y="26789"/>
                </a:lnTo>
                <a:lnTo>
                  <a:pt x="17860" y="17859"/>
                </a:lnTo>
                <a:lnTo>
                  <a:pt x="17860" y="17859"/>
                </a:lnTo>
                <a:lnTo>
                  <a:pt x="26790" y="8929"/>
                </a:lnTo>
                <a:lnTo>
                  <a:pt x="35719" y="0"/>
                </a:lnTo>
                <a:lnTo>
                  <a:pt x="44649" y="0"/>
                </a:lnTo>
                <a:lnTo>
                  <a:pt x="53579" y="0"/>
                </a:lnTo>
                <a:lnTo>
                  <a:pt x="71438" y="0"/>
                </a:lnTo>
                <a:lnTo>
                  <a:pt x="80368" y="0"/>
                </a:lnTo>
                <a:lnTo>
                  <a:pt x="89297" y="0"/>
                </a:lnTo>
                <a:lnTo>
                  <a:pt x="107157" y="0"/>
                </a:lnTo>
                <a:lnTo>
                  <a:pt x="116086" y="0"/>
                </a:lnTo>
                <a:lnTo>
                  <a:pt x="125016" y="0"/>
                </a:lnTo>
                <a:lnTo>
                  <a:pt x="142875" y="8929"/>
                </a:lnTo>
                <a:lnTo>
                  <a:pt x="151805" y="8929"/>
                </a:lnTo>
                <a:lnTo>
                  <a:pt x="160735" y="17859"/>
                </a:lnTo>
                <a:lnTo>
                  <a:pt x="169665" y="17859"/>
                </a:lnTo>
                <a:lnTo>
                  <a:pt x="169665" y="26789"/>
                </a:lnTo>
                <a:lnTo>
                  <a:pt x="169665" y="35718"/>
                </a:lnTo>
                <a:lnTo>
                  <a:pt x="178594" y="35718"/>
                </a:lnTo>
                <a:lnTo>
                  <a:pt x="169665" y="44648"/>
                </a:lnTo>
                <a:lnTo>
                  <a:pt x="169665" y="44648"/>
                </a:lnTo>
                <a:lnTo>
                  <a:pt x="169665" y="44648"/>
                </a:lnTo>
                <a:lnTo>
                  <a:pt x="160735" y="53578"/>
                </a:lnTo>
                <a:lnTo>
                  <a:pt x="151805" y="53578"/>
                </a:lnTo>
                <a:lnTo>
                  <a:pt x="142875" y="62507"/>
                </a:lnTo>
                <a:lnTo>
                  <a:pt x="133946" y="62507"/>
                </a:lnTo>
                <a:lnTo>
                  <a:pt x="125016" y="62507"/>
                </a:lnTo>
                <a:lnTo>
                  <a:pt x="116086" y="71437"/>
                </a:lnTo>
                <a:lnTo>
                  <a:pt x="107157" y="71437"/>
                </a:lnTo>
                <a:lnTo>
                  <a:pt x="98227" y="71437"/>
                </a:lnTo>
                <a:lnTo>
                  <a:pt x="98227" y="71437"/>
                </a:lnTo>
                <a:lnTo>
                  <a:pt x="89297" y="71437"/>
                </a:lnTo>
                <a:lnTo>
                  <a:pt x="89297" y="80367"/>
                </a:lnTo>
                <a:lnTo>
                  <a:pt x="89297" y="80367"/>
                </a:lnTo>
                <a:lnTo>
                  <a:pt x="89297" y="80367"/>
                </a:lnTo>
                <a:lnTo>
                  <a:pt x="89297" y="89296"/>
                </a:lnTo>
                <a:lnTo>
                  <a:pt x="98227" y="89296"/>
                </a:lnTo>
                <a:lnTo>
                  <a:pt x="107157" y="98226"/>
                </a:lnTo>
                <a:lnTo>
                  <a:pt x="116086" y="98226"/>
                </a:lnTo>
                <a:lnTo>
                  <a:pt x="125016" y="107156"/>
                </a:lnTo>
                <a:lnTo>
                  <a:pt x="142875" y="116086"/>
                </a:lnTo>
                <a:lnTo>
                  <a:pt x="160735" y="125015"/>
                </a:lnTo>
                <a:lnTo>
                  <a:pt x="169665" y="125015"/>
                </a:lnTo>
                <a:lnTo>
                  <a:pt x="187524" y="133945"/>
                </a:lnTo>
                <a:lnTo>
                  <a:pt x="196454" y="142875"/>
                </a:lnTo>
                <a:lnTo>
                  <a:pt x="214313" y="151804"/>
                </a:lnTo>
                <a:lnTo>
                  <a:pt x="223243" y="160734"/>
                </a:lnTo>
                <a:lnTo>
                  <a:pt x="232172" y="169664"/>
                </a:lnTo>
                <a:lnTo>
                  <a:pt x="241102" y="178593"/>
                </a:lnTo>
                <a:lnTo>
                  <a:pt x="241102" y="187523"/>
                </a:lnTo>
                <a:lnTo>
                  <a:pt x="241102" y="196453"/>
                </a:lnTo>
                <a:lnTo>
                  <a:pt x="241102" y="196453"/>
                </a:lnTo>
                <a:lnTo>
                  <a:pt x="241102" y="205382"/>
                </a:lnTo>
                <a:lnTo>
                  <a:pt x="241102" y="205382"/>
                </a:lnTo>
                <a:lnTo>
                  <a:pt x="232172" y="214312"/>
                </a:lnTo>
                <a:lnTo>
                  <a:pt x="223243" y="214312"/>
                </a:lnTo>
                <a:lnTo>
                  <a:pt x="214313" y="223242"/>
                </a:lnTo>
                <a:lnTo>
                  <a:pt x="205383" y="223242"/>
                </a:lnTo>
                <a:lnTo>
                  <a:pt x="196454" y="223242"/>
                </a:lnTo>
                <a:lnTo>
                  <a:pt x="187524" y="232171"/>
                </a:lnTo>
                <a:lnTo>
                  <a:pt x="169665" y="232171"/>
                </a:lnTo>
                <a:lnTo>
                  <a:pt x="160735" y="232171"/>
                </a:lnTo>
                <a:lnTo>
                  <a:pt x="151805" y="241101"/>
                </a:lnTo>
                <a:lnTo>
                  <a:pt x="133946" y="241101"/>
                </a:lnTo>
                <a:lnTo>
                  <a:pt x="133946" y="24110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Freeform 298"/>
          <p:cNvSpPr/>
          <p:nvPr/>
        </p:nvSpPr>
        <p:spPr>
          <a:xfrm>
            <a:off x="2571750" y="3786187"/>
            <a:ext cx="1205509" cy="35720"/>
          </a:xfrm>
          <a:custGeom>
            <a:avLst/>
            <a:gdLst/>
            <a:ahLst/>
            <a:cxnLst/>
            <a:rect l="0" t="0" r="0" b="0"/>
            <a:pathLst>
              <a:path w="1205509" h="35720">
                <a:moveTo>
                  <a:pt x="0" y="35719"/>
                </a:moveTo>
                <a:lnTo>
                  <a:pt x="0" y="35719"/>
                </a:lnTo>
                <a:lnTo>
                  <a:pt x="0" y="26789"/>
                </a:lnTo>
                <a:lnTo>
                  <a:pt x="8930" y="26789"/>
                </a:lnTo>
                <a:lnTo>
                  <a:pt x="17859" y="26789"/>
                </a:lnTo>
                <a:lnTo>
                  <a:pt x="26789" y="26789"/>
                </a:lnTo>
                <a:lnTo>
                  <a:pt x="44648" y="26789"/>
                </a:lnTo>
                <a:lnTo>
                  <a:pt x="53578" y="26789"/>
                </a:lnTo>
                <a:lnTo>
                  <a:pt x="71438" y="26789"/>
                </a:lnTo>
                <a:lnTo>
                  <a:pt x="89297" y="26789"/>
                </a:lnTo>
                <a:lnTo>
                  <a:pt x="116086" y="17859"/>
                </a:lnTo>
                <a:lnTo>
                  <a:pt x="133945" y="17859"/>
                </a:lnTo>
                <a:lnTo>
                  <a:pt x="160734" y="17859"/>
                </a:lnTo>
                <a:lnTo>
                  <a:pt x="187523" y="8930"/>
                </a:lnTo>
                <a:lnTo>
                  <a:pt x="214313" y="8930"/>
                </a:lnTo>
                <a:lnTo>
                  <a:pt x="241102" y="8930"/>
                </a:lnTo>
                <a:lnTo>
                  <a:pt x="267891" y="8930"/>
                </a:lnTo>
                <a:lnTo>
                  <a:pt x="303609" y="8930"/>
                </a:lnTo>
                <a:lnTo>
                  <a:pt x="330398" y="8930"/>
                </a:lnTo>
                <a:lnTo>
                  <a:pt x="366117" y="8930"/>
                </a:lnTo>
                <a:lnTo>
                  <a:pt x="392906" y="8930"/>
                </a:lnTo>
                <a:lnTo>
                  <a:pt x="428625" y="8930"/>
                </a:lnTo>
                <a:lnTo>
                  <a:pt x="464344" y="0"/>
                </a:lnTo>
                <a:lnTo>
                  <a:pt x="508992" y="0"/>
                </a:lnTo>
                <a:lnTo>
                  <a:pt x="544711" y="0"/>
                </a:lnTo>
                <a:lnTo>
                  <a:pt x="589359" y="0"/>
                </a:lnTo>
                <a:lnTo>
                  <a:pt x="625078" y="0"/>
                </a:lnTo>
                <a:lnTo>
                  <a:pt x="669727" y="0"/>
                </a:lnTo>
                <a:lnTo>
                  <a:pt x="714375" y="0"/>
                </a:lnTo>
                <a:lnTo>
                  <a:pt x="750094" y="0"/>
                </a:lnTo>
                <a:lnTo>
                  <a:pt x="794742" y="0"/>
                </a:lnTo>
                <a:lnTo>
                  <a:pt x="830461" y="0"/>
                </a:lnTo>
                <a:lnTo>
                  <a:pt x="875109" y="0"/>
                </a:lnTo>
                <a:lnTo>
                  <a:pt x="910828" y="0"/>
                </a:lnTo>
                <a:lnTo>
                  <a:pt x="946547" y="0"/>
                </a:lnTo>
                <a:lnTo>
                  <a:pt x="982266" y="0"/>
                </a:lnTo>
                <a:lnTo>
                  <a:pt x="1017984" y="0"/>
                </a:lnTo>
                <a:lnTo>
                  <a:pt x="1044773" y="0"/>
                </a:lnTo>
                <a:lnTo>
                  <a:pt x="1071563" y="0"/>
                </a:lnTo>
                <a:lnTo>
                  <a:pt x="1098352" y="0"/>
                </a:lnTo>
                <a:lnTo>
                  <a:pt x="1125141" y="0"/>
                </a:lnTo>
                <a:lnTo>
                  <a:pt x="1143000" y="0"/>
                </a:lnTo>
                <a:lnTo>
                  <a:pt x="1160859" y="8930"/>
                </a:lnTo>
                <a:lnTo>
                  <a:pt x="1169789" y="8930"/>
                </a:lnTo>
                <a:lnTo>
                  <a:pt x="1187648" y="8930"/>
                </a:lnTo>
                <a:lnTo>
                  <a:pt x="1205508" y="8930"/>
                </a:lnTo>
                <a:lnTo>
                  <a:pt x="1205508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Freeform 299"/>
          <p:cNvSpPr/>
          <p:nvPr/>
        </p:nvSpPr>
        <p:spPr>
          <a:xfrm>
            <a:off x="2955727" y="3920132"/>
            <a:ext cx="223243" cy="375048"/>
          </a:xfrm>
          <a:custGeom>
            <a:avLst/>
            <a:gdLst/>
            <a:ahLst/>
            <a:cxnLst/>
            <a:rect l="0" t="0" r="0" b="0"/>
            <a:pathLst>
              <a:path w="223243" h="375048">
                <a:moveTo>
                  <a:pt x="35718" y="0"/>
                </a:moveTo>
                <a:lnTo>
                  <a:pt x="35718" y="0"/>
                </a:lnTo>
                <a:lnTo>
                  <a:pt x="35718" y="0"/>
                </a:lnTo>
                <a:lnTo>
                  <a:pt x="35718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17860"/>
                </a:lnTo>
                <a:lnTo>
                  <a:pt x="26789" y="17860"/>
                </a:lnTo>
                <a:lnTo>
                  <a:pt x="17859" y="26789"/>
                </a:lnTo>
                <a:lnTo>
                  <a:pt x="17859" y="35719"/>
                </a:lnTo>
                <a:lnTo>
                  <a:pt x="17859" y="35719"/>
                </a:lnTo>
                <a:lnTo>
                  <a:pt x="8929" y="44649"/>
                </a:lnTo>
                <a:lnTo>
                  <a:pt x="8929" y="53579"/>
                </a:lnTo>
                <a:lnTo>
                  <a:pt x="8929" y="62508"/>
                </a:lnTo>
                <a:lnTo>
                  <a:pt x="0" y="71438"/>
                </a:lnTo>
                <a:lnTo>
                  <a:pt x="0" y="71438"/>
                </a:lnTo>
                <a:lnTo>
                  <a:pt x="0" y="80368"/>
                </a:lnTo>
                <a:lnTo>
                  <a:pt x="0" y="89297"/>
                </a:lnTo>
                <a:lnTo>
                  <a:pt x="0" y="98227"/>
                </a:lnTo>
                <a:lnTo>
                  <a:pt x="8929" y="107157"/>
                </a:lnTo>
                <a:lnTo>
                  <a:pt x="8929" y="107157"/>
                </a:lnTo>
                <a:lnTo>
                  <a:pt x="17859" y="116086"/>
                </a:lnTo>
                <a:lnTo>
                  <a:pt x="26789" y="116086"/>
                </a:lnTo>
                <a:lnTo>
                  <a:pt x="35718" y="125016"/>
                </a:lnTo>
                <a:lnTo>
                  <a:pt x="44648" y="125016"/>
                </a:lnTo>
                <a:lnTo>
                  <a:pt x="53578" y="125016"/>
                </a:lnTo>
                <a:lnTo>
                  <a:pt x="71437" y="133946"/>
                </a:lnTo>
                <a:lnTo>
                  <a:pt x="80367" y="133946"/>
                </a:lnTo>
                <a:lnTo>
                  <a:pt x="98226" y="133946"/>
                </a:lnTo>
                <a:lnTo>
                  <a:pt x="107156" y="133946"/>
                </a:lnTo>
                <a:lnTo>
                  <a:pt x="125015" y="133946"/>
                </a:lnTo>
                <a:lnTo>
                  <a:pt x="133945" y="125016"/>
                </a:lnTo>
                <a:lnTo>
                  <a:pt x="142875" y="125016"/>
                </a:lnTo>
                <a:lnTo>
                  <a:pt x="151804" y="125016"/>
                </a:lnTo>
                <a:lnTo>
                  <a:pt x="169664" y="125016"/>
                </a:lnTo>
                <a:lnTo>
                  <a:pt x="178593" y="116086"/>
                </a:lnTo>
                <a:lnTo>
                  <a:pt x="187523" y="116086"/>
                </a:lnTo>
                <a:lnTo>
                  <a:pt x="196453" y="107157"/>
                </a:lnTo>
                <a:lnTo>
                  <a:pt x="196453" y="98227"/>
                </a:lnTo>
                <a:lnTo>
                  <a:pt x="205382" y="98227"/>
                </a:lnTo>
                <a:lnTo>
                  <a:pt x="214312" y="89297"/>
                </a:lnTo>
                <a:lnTo>
                  <a:pt x="214312" y="80368"/>
                </a:lnTo>
                <a:lnTo>
                  <a:pt x="214312" y="80368"/>
                </a:lnTo>
                <a:lnTo>
                  <a:pt x="214312" y="71438"/>
                </a:lnTo>
                <a:lnTo>
                  <a:pt x="223242" y="62508"/>
                </a:lnTo>
                <a:lnTo>
                  <a:pt x="223242" y="62508"/>
                </a:lnTo>
                <a:lnTo>
                  <a:pt x="223242" y="53579"/>
                </a:lnTo>
                <a:lnTo>
                  <a:pt x="223242" y="53579"/>
                </a:lnTo>
                <a:lnTo>
                  <a:pt x="223242" y="44649"/>
                </a:lnTo>
                <a:lnTo>
                  <a:pt x="223242" y="44649"/>
                </a:lnTo>
                <a:lnTo>
                  <a:pt x="223242" y="44649"/>
                </a:lnTo>
                <a:lnTo>
                  <a:pt x="223242" y="44649"/>
                </a:lnTo>
                <a:lnTo>
                  <a:pt x="223242" y="44649"/>
                </a:lnTo>
                <a:lnTo>
                  <a:pt x="223242" y="35719"/>
                </a:lnTo>
                <a:lnTo>
                  <a:pt x="223242" y="44649"/>
                </a:lnTo>
                <a:lnTo>
                  <a:pt x="223242" y="44649"/>
                </a:lnTo>
                <a:lnTo>
                  <a:pt x="223242" y="44649"/>
                </a:lnTo>
                <a:lnTo>
                  <a:pt x="223242" y="53579"/>
                </a:lnTo>
                <a:lnTo>
                  <a:pt x="223242" y="62508"/>
                </a:lnTo>
                <a:lnTo>
                  <a:pt x="223242" y="62508"/>
                </a:lnTo>
                <a:lnTo>
                  <a:pt x="223242" y="71438"/>
                </a:lnTo>
                <a:lnTo>
                  <a:pt x="223242" y="89297"/>
                </a:lnTo>
                <a:lnTo>
                  <a:pt x="223242" y="98227"/>
                </a:lnTo>
                <a:lnTo>
                  <a:pt x="223242" y="107157"/>
                </a:lnTo>
                <a:lnTo>
                  <a:pt x="223242" y="125016"/>
                </a:lnTo>
                <a:lnTo>
                  <a:pt x="223242" y="133946"/>
                </a:lnTo>
                <a:lnTo>
                  <a:pt x="214312" y="151805"/>
                </a:lnTo>
                <a:lnTo>
                  <a:pt x="214312" y="169664"/>
                </a:lnTo>
                <a:lnTo>
                  <a:pt x="214312" y="187524"/>
                </a:lnTo>
                <a:lnTo>
                  <a:pt x="214312" y="205383"/>
                </a:lnTo>
                <a:lnTo>
                  <a:pt x="214312" y="223243"/>
                </a:lnTo>
                <a:lnTo>
                  <a:pt x="214312" y="241102"/>
                </a:lnTo>
                <a:lnTo>
                  <a:pt x="214312" y="258961"/>
                </a:lnTo>
                <a:lnTo>
                  <a:pt x="214312" y="276821"/>
                </a:lnTo>
                <a:lnTo>
                  <a:pt x="214312" y="285750"/>
                </a:lnTo>
                <a:lnTo>
                  <a:pt x="214312" y="303610"/>
                </a:lnTo>
                <a:lnTo>
                  <a:pt x="214312" y="321469"/>
                </a:lnTo>
                <a:lnTo>
                  <a:pt x="214312" y="339329"/>
                </a:lnTo>
                <a:lnTo>
                  <a:pt x="223242" y="348258"/>
                </a:lnTo>
                <a:lnTo>
                  <a:pt x="223242" y="375047"/>
                </a:lnTo>
                <a:lnTo>
                  <a:pt x="223242" y="37504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Freeform 300"/>
          <p:cNvSpPr/>
          <p:nvPr/>
        </p:nvSpPr>
        <p:spPr>
          <a:xfrm>
            <a:off x="3339703" y="4045148"/>
            <a:ext cx="178595" cy="214314"/>
          </a:xfrm>
          <a:custGeom>
            <a:avLst/>
            <a:gdLst/>
            <a:ahLst/>
            <a:cxnLst/>
            <a:rect l="0" t="0" r="0" b="0"/>
            <a:pathLst>
              <a:path w="178595" h="214314">
                <a:moveTo>
                  <a:pt x="178594" y="0"/>
                </a:moveTo>
                <a:lnTo>
                  <a:pt x="169664" y="8930"/>
                </a:lnTo>
                <a:lnTo>
                  <a:pt x="169664" y="8930"/>
                </a:lnTo>
                <a:lnTo>
                  <a:pt x="169664" y="17859"/>
                </a:lnTo>
                <a:lnTo>
                  <a:pt x="160735" y="26789"/>
                </a:lnTo>
                <a:lnTo>
                  <a:pt x="160735" y="26789"/>
                </a:lnTo>
                <a:lnTo>
                  <a:pt x="151805" y="35719"/>
                </a:lnTo>
                <a:lnTo>
                  <a:pt x="142875" y="44648"/>
                </a:lnTo>
                <a:lnTo>
                  <a:pt x="142875" y="53578"/>
                </a:lnTo>
                <a:lnTo>
                  <a:pt x="133945" y="62508"/>
                </a:lnTo>
                <a:lnTo>
                  <a:pt x="125016" y="71438"/>
                </a:lnTo>
                <a:lnTo>
                  <a:pt x="116086" y="89297"/>
                </a:lnTo>
                <a:lnTo>
                  <a:pt x="98227" y="98227"/>
                </a:lnTo>
                <a:lnTo>
                  <a:pt x="89297" y="107156"/>
                </a:lnTo>
                <a:lnTo>
                  <a:pt x="80367" y="116086"/>
                </a:lnTo>
                <a:lnTo>
                  <a:pt x="62508" y="133945"/>
                </a:lnTo>
                <a:lnTo>
                  <a:pt x="53578" y="142875"/>
                </a:lnTo>
                <a:lnTo>
                  <a:pt x="44649" y="160734"/>
                </a:lnTo>
                <a:lnTo>
                  <a:pt x="35719" y="169664"/>
                </a:lnTo>
                <a:lnTo>
                  <a:pt x="26789" y="178594"/>
                </a:lnTo>
                <a:lnTo>
                  <a:pt x="17860" y="187523"/>
                </a:lnTo>
                <a:lnTo>
                  <a:pt x="17860" y="196453"/>
                </a:lnTo>
                <a:lnTo>
                  <a:pt x="8930" y="205383"/>
                </a:lnTo>
                <a:lnTo>
                  <a:pt x="0" y="214313"/>
                </a:lnTo>
                <a:lnTo>
                  <a:pt x="0" y="21431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Freeform 301"/>
          <p:cNvSpPr/>
          <p:nvPr/>
        </p:nvSpPr>
        <p:spPr>
          <a:xfrm>
            <a:off x="3357563" y="4036218"/>
            <a:ext cx="276821" cy="276822"/>
          </a:xfrm>
          <a:custGeom>
            <a:avLst/>
            <a:gdLst/>
            <a:ahLst/>
            <a:cxnLst/>
            <a:rect l="0" t="0" r="0" b="0"/>
            <a:pathLst>
              <a:path w="276821" h="276822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8929" y="26789"/>
                </a:lnTo>
                <a:lnTo>
                  <a:pt x="17859" y="35719"/>
                </a:lnTo>
                <a:lnTo>
                  <a:pt x="26789" y="44649"/>
                </a:lnTo>
                <a:lnTo>
                  <a:pt x="35718" y="53578"/>
                </a:lnTo>
                <a:lnTo>
                  <a:pt x="44648" y="62508"/>
                </a:lnTo>
                <a:lnTo>
                  <a:pt x="53578" y="71438"/>
                </a:lnTo>
                <a:lnTo>
                  <a:pt x="71437" y="89297"/>
                </a:lnTo>
                <a:lnTo>
                  <a:pt x="80367" y="98227"/>
                </a:lnTo>
                <a:lnTo>
                  <a:pt x="98226" y="116086"/>
                </a:lnTo>
                <a:lnTo>
                  <a:pt x="116085" y="125016"/>
                </a:lnTo>
                <a:lnTo>
                  <a:pt x="125015" y="142875"/>
                </a:lnTo>
                <a:lnTo>
                  <a:pt x="142875" y="151805"/>
                </a:lnTo>
                <a:lnTo>
                  <a:pt x="160734" y="169664"/>
                </a:lnTo>
                <a:lnTo>
                  <a:pt x="169664" y="178594"/>
                </a:lnTo>
                <a:lnTo>
                  <a:pt x="187523" y="196453"/>
                </a:lnTo>
                <a:lnTo>
                  <a:pt x="205382" y="214313"/>
                </a:lnTo>
                <a:lnTo>
                  <a:pt x="223242" y="223243"/>
                </a:lnTo>
                <a:lnTo>
                  <a:pt x="241101" y="241102"/>
                </a:lnTo>
                <a:lnTo>
                  <a:pt x="258960" y="250032"/>
                </a:lnTo>
                <a:lnTo>
                  <a:pt x="276820" y="276821"/>
                </a:lnTo>
                <a:lnTo>
                  <a:pt x="276820" y="27682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Freeform 302"/>
          <p:cNvSpPr/>
          <p:nvPr/>
        </p:nvSpPr>
        <p:spPr>
          <a:xfrm>
            <a:off x="3929063" y="3759398"/>
            <a:ext cx="98227" cy="8931"/>
          </a:xfrm>
          <a:custGeom>
            <a:avLst/>
            <a:gdLst/>
            <a:ahLst/>
            <a:cxnLst/>
            <a:rect l="0" t="0" r="0" b="0"/>
            <a:pathLst>
              <a:path w="98227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8930"/>
                </a:lnTo>
                <a:lnTo>
                  <a:pt x="26789" y="8930"/>
                </a:lnTo>
                <a:lnTo>
                  <a:pt x="35718" y="8930"/>
                </a:lnTo>
                <a:lnTo>
                  <a:pt x="53578" y="8930"/>
                </a:lnTo>
                <a:lnTo>
                  <a:pt x="62507" y="8930"/>
                </a:lnTo>
                <a:lnTo>
                  <a:pt x="71437" y="8930"/>
                </a:lnTo>
                <a:lnTo>
                  <a:pt x="98226" y="8930"/>
                </a:lnTo>
                <a:lnTo>
                  <a:pt x="98226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Freeform 303"/>
          <p:cNvSpPr/>
          <p:nvPr/>
        </p:nvSpPr>
        <p:spPr>
          <a:xfrm>
            <a:off x="3929063" y="3866554"/>
            <a:ext cx="151805" cy="26790"/>
          </a:xfrm>
          <a:custGeom>
            <a:avLst/>
            <a:gdLst/>
            <a:ahLst/>
            <a:cxnLst/>
            <a:rect l="0" t="0" r="0" b="0"/>
            <a:pathLst>
              <a:path w="151805" h="26790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29" y="17860"/>
                </a:lnTo>
                <a:lnTo>
                  <a:pt x="17859" y="17860"/>
                </a:lnTo>
                <a:lnTo>
                  <a:pt x="26789" y="26789"/>
                </a:lnTo>
                <a:lnTo>
                  <a:pt x="35718" y="26789"/>
                </a:lnTo>
                <a:lnTo>
                  <a:pt x="53578" y="26789"/>
                </a:lnTo>
                <a:lnTo>
                  <a:pt x="71437" y="26789"/>
                </a:lnTo>
                <a:lnTo>
                  <a:pt x="80367" y="26789"/>
                </a:lnTo>
                <a:lnTo>
                  <a:pt x="98226" y="26789"/>
                </a:lnTo>
                <a:lnTo>
                  <a:pt x="116085" y="26789"/>
                </a:lnTo>
                <a:lnTo>
                  <a:pt x="125015" y="26789"/>
                </a:lnTo>
                <a:lnTo>
                  <a:pt x="133945" y="26789"/>
                </a:lnTo>
                <a:lnTo>
                  <a:pt x="151804" y="26789"/>
                </a:lnTo>
                <a:lnTo>
                  <a:pt x="151804" y="2678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Freeform 304"/>
          <p:cNvSpPr/>
          <p:nvPr/>
        </p:nvSpPr>
        <p:spPr>
          <a:xfrm>
            <a:off x="4232672" y="3491507"/>
            <a:ext cx="232173" cy="580431"/>
          </a:xfrm>
          <a:custGeom>
            <a:avLst/>
            <a:gdLst/>
            <a:ahLst/>
            <a:cxnLst/>
            <a:rect l="0" t="0" r="0" b="0"/>
            <a:pathLst>
              <a:path w="232173" h="580431">
                <a:moveTo>
                  <a:pt x="35719" y="0"/>
                </a:moveTo>
                <a:lnTo>
                  <a:pt x="35719" y="8930"/>
                </a:lnTo>
                <a:lnTo>
                  <a:pt x="35719" y="17860"/>
                </a:lnTo>
                <a:lnTo>
                  <a:pt x="26789" y="35719"/>
                </a:lnTo>
                <a:lnTo>
                  <a:pt x="26789" y="44649"/>
                </a:lnTo>
                <a:lnTo>
                  <a:pt x="26789" y="53579"/>
                </a:lnTo>
                <a:lnTo>
                  <a:pt x="17859" y="71438"/>
                </a:lnTo>
                <a:lnTo>
                  <a:pt x="17859" y="80368"/>
                </a:lnTo>
                <a:lnTo>
                  <a:pt x="17859" y="98227"/>
                </a:lnTo>
                <a:lnTo>
                  <a:pt x="8930" y="107157"/>
                </a:lnTo>
                <a:lnTo>
                  <a:pt x="8930" y="125016"/>
                </a:lnTo>
                <a:lnTo>
                  <a:pt x="8930" y="142875"/>
                </a:lnTo>
                <a:lnTo>
                  <a:pt x="0" y="151805"/>
                </a:lnTo>
                <a:lnTo>
                  <a:pt x="0" y="169664"/>
                </a:lnTo>
                <a:lnTo>
                  <a:pt x="0" y="178594"/>
                </a:lnTo>
                <a:lnTo>
                  <a:pt x="0" y="196454"/>
                </a:lnTo>
                <a:lnTo>
                  <a:pt x="0" y="205383"/>
                </a:lnTo>
                <a:lnTo>
                  <a:pt x="0" y="223243"/>
                </a:lnTo>
                <a:lnTo>
                  <a:pt x="8930" y="232172"/>
                </a:lnTo>
                <a:lnTo>
                  <a:pt x="8930" y="241102"/>
                </a:lnTo>
                <a:lnTo>
                  <a:pt x="8930" y="241102"/>
                </a:lnTo>
                <a:lnTo>
                  <a:pt x="17859" y="250032"/>
                </a:lnTo>
                <a:lnTo>
                  <a:pt x="26789" y="258961"/>
                </a:lnTo>
                <a:lnTo>
                  <a:pt x="26789" y="258961"/>
                </a:lnTo>
                <a:lnTo>
                  <a:pt x="35719" y="258961"/>
                </a:lnTo>
                <a:lnTo>
                  <a:pt x="44648" y="267891"/>
                </a:lnTo>
                <a:lnTo>
                  <a:pt x="53578" y="267891"/>
                </a:lnTo>
                <a:lnTo>
                  <a:pt x="62508" y="258961"/>
                </a:lnTo>
                <a:lnTo>
                  <a:pt x="71437" y="258961"/>
                </a:lnTo>
                <a:lnTo>
                  <a:pt x="80367" y="258961"/>
                </a:lnTo>
                <a:lnTo>
                  <a:pt x="98226" y="258961"/>
                </a:lnTo>
                <a:lnTo>
                  <a:pt x="107156" y="250032"/>
                </a:lnTo>
                <a:lnTo>
                  <a:pt x="116086" y="250032"/>
                </a:lnTo>
                <a:lnTo>
                  <a:pt x="133945" y="241102"/>
                </a:lnTo>
                <a:lnTo>
                  <a:pt x="142875" y="232172"/>
                </a:lnTo>
                <a:lnTo>
                  <a:pt x="151805" y="232172"/>
                </a:lnTo>
                <a:lnTo>
                  <a:pt x="160734" y="223243"/>
                </a:lnTo>
                <a:lnTo>
                  <a:pt x="178594" y="214313"/>
                </a:lnTo>
                <a:lnTo>
                  <a:pt x="187523" y="205383"/>
                </a:lnTo>
                <a:lnTo>
                  <a:pt x="196453" y="205383"/>
                </a:lnTo>
                <a:lnTo>
                  <a:pt x="196453" y="196454"/>
                </a:lnTo>
                <a:lnTo>
                  <a:pt x="205383" y="187524"/>
                </a:lnTo>
                <a:lnTo>
                  <a:pt x="214312" y="178594"/>
                </a:lnTo>
                <a:lnTo>
                  <a:pt x="223242" y="178594"/>
                </a:lnTo>
                <a:lnTo>
                  <a:pt x="223242" y="169664"/>
                </a:lnTo>
                <a:lnTo>
                  <a:pt x="223242" y="160735"/>
                </a:lnTo>
                <a:lnTo>
                  <a:pt x="232172" y="160735"/>
                </a:lnTo>
                <a:lnTo>
                  <a:pt x="232172" y="151805"/>
                </a:lnTo>
                <a:lnTo>
                  <a:pt x="232172" y="142875"/>
                </a:lnTo>
                <a:lnTo>
                  <a:pt x="232172" y="142875"/>
                </a:lnTo>
                <a:lnTo>
                  <a:pt x="232172" y="133946"/>
                </a:lnTo>
                <a:lnTo>
                  <a:pt x="232172" y="133946"/>
                </a:lnTo>
                <a:lnTo>
                  <a:pt x="232172" y="125016"/>
                </a:lnTo>
                <a:lnTo>
                  <a:pt x="232172" y="125016"/>
                </a:lnTo>
                <a:lnTo>
                  <a:pt x="232172" y="125016"/>
                </a:lnTo>
                <a:lnTo>
                  <a:pt x="232172" y="125016"/>
                </a:lnTo>
                <a:lnTo>
                  <a:pt x="232172" y="125016"/>
                </a:lnTo>
                <a:lnTo>
                  <a:pt x="232172" y="125016"/>
                </a:lnTo>
                <a:lnTo>
                  <a:pt x="232172" y="125016"/>
                </a:lnTo>
                <a:lnTo>
                  <a:pt x="232172" y="125016"/>
                </a:lnTo>
                <a:lnTo>
                  <a:pt x="232172" y="125016"/>
                </a:lnTo>
                <a:lnTo>
                  <a:pt x="232172" y="125016"/>
                </a:lnTo>
                <a:lnTo>
                  <a:pt x="232172" y="133946"/>
                </a:lnTo>
                <a:lnTo>
                  <a:pt x="232172" y="142875"/>
                </a:lnTo>
                <a:lnTo>
                  <a:pt x="232172" y="151805"/>
                </a:lnTo>
                <a:lnTo>
                  <a:pt x="232172" y="160735"/>
                </a:lnTo>
                <a:lnTo>
                  <a:pt x="232172" y="169664"/>
                </a:lnTo>
                <a:lnTo>
                  <a:pt x="232172" y="187524"/>
                </a:lnTo>
                <a:lnTo>
                  <a:pt x="232172" y="205383"/>
                </a:lnTo>
                <a:lnTo>
                  <a:pt x="232172" y="223243"/>
                </a:lnTo>
                <a:lnTo>
                  <a:pt x="232172" y="241102"/>
                </a:lnTo>
                <a:lnTo>
                  <a:pt x="232172" y="258961"/>
                </a:lnTo>
                <a:lnTo>
                  <a:pt x="232172" y="285750"/>
                </a:lnTo>
                <a:lnTo>
                  <a:pt x="232172" y="303610"/>
                </a:lnTo>
                <a:lnTo>
                  <a:pt x="232172" y="330399"/>
                </a:lnTo>
                <a:lnTo>
                  <a:pt x="232172" y="357188"/>
                </a:lnTo>
                <a:lnTo>
                  <a:pt x="232172" y="375047"/>
                </a:lnTo>
                <a:lnTo>
                  <a:pt x="232172" y="401836"/>
                </a:lnTo>
                <a:lnTo>
                  <a:pt x="232172" y="419696"/>
                </a:lnTo>
                <a:lnTo>
                  <a:pt x="232172" y="446485"/>
                </a:lnTo>
                <a:lnTo>
                  <a:pt x="232172" y="464344"/>
                </a:lnTo>
                <a:lnTo>
                  <a:pt x="232172" y="482204"/>
                </a:lnTo>
                <a:lnTo>
                  <a:pt x="223242" y="500063"/>
                </a:lnTo>
                <a:lnTo>
                  <a:pt x="223242" y="517922"/>
                </a:lnTo>
                <a:lnTo>
                  <a:pt x="223242" y="526852"/>
                </a:lnTo>
                <a:lnTo>
                  <a:pt x="223242" y="544711"/>
                </a:lnTo>
                <a:lnTo>
                  <a:pt x="223242" y="553641"/>
                </a:lnTo>
                <a:lnTo>
                  <a:pt x="223242" y="562571"/>
                </a:lnTo>
                <a:lnTo>
                  <a:pt x="223242" y="580430"/>
                </a:lnTo>
                <a:lnTo>
                  <a:pt x="223242" y="5804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Freeform 305"/>
          <p:cNvSpPr/>
          <p:nvPr/>
        </p:nvSpPr>
        <p:spPr>
          <a:xfrm>
            <a:off x="2884289" y="3312914"/>
            <a:ext cx="267892" cy="946548"/>
          </a:xfrm>
          <a:custGeom>
            <a:avLst/>
            <a:gdLst/>
            <a:ahLst/>
            <a:cxnLst/>
            <a:rect l="0" t="0" r="0" b="0"/>
            <a:pathLst>
              <a:path w="267892" h="946548">
                <a:moveTo>
                  <a:pt x="0" y="0"/>
                </a:moveTo>
                <a:lnTo>
                  <a:pt x="0" y="0"/>
                </a:lnTo>
                <a:lnTo>
                  <a:pt x="8930" y="8929"/>
                </a:lnTo>
                <a:lnTo>
                  <a:pt x="17859" y="26789"/>
                </a:lnTo>
                <a:lnTo>
                  <a:pt x="17859" y="35718"/>
                </a:lnTo>
                <a:lnTo>
                  <a:pt x="26789" y="53578"/>
                </a:lnTo>
                <a:lnTo>
                  <a:pt x="35719" y="71437"/>
                </a:lnTo>
                <a:lnTo>
                  <a:pt x="44649" y="89297"/>
                </a:lnTo>
                <a:lnTo>
                  <a:pt x="44649" y="116086"/>
                </a:lnTo>
                <a:lnTo>
                  <a:pt x="53578" y="133945"/>
                </a:lnTo>
                <a:lnTo>
                  <a:pt x="53578" y="151804"/>
                </a:lnTo>
                <a:lnTo>
                  <a:pt x="62508" y="178593"/>
                </a:lnTo>
                <a:lnTo>
                  <a:pt x="62508" y="205382"/>
                </a:lnTo>
                <a:lnTo>
                  <a:pt x="71438" y="232172"/>
                </a:lnTo>
                <a:lnTo>
                  <a:pt x="71438" y="258961"/>
                </a:lnTo>
                <a:lnTo>
                  <a:pt x="80367" y="294679"/>
                </a:lnTo>
                <a:lnTo>
                  <a:pt x="89297" y="321468"/>
                </a:lnTo>
                <a:lnTo>
                  <a:pt x="89297" y="357187"/>
                </a:lnTo>
                <a:lnTo>
                  <a:pt x="98227" y="383976"/>
                </a:lnTo>
                <a:lnTo>
                  <a:pt x="107156" y="419695"/>
                </a:lnTo>
                <a:lnTo>
                  <a:pt x="116086" y="446484"/>
                </a:lnTo>
                <a:lnTo>
                  <a:pt x="125016" y="482203"/>
                </a:lnTo>
                <a:lnTo>
                  <a:pt x="142875" y="517922"/>
                </a:lnTo>
                <a:lnTo>
                  <a:pt x="151805" y="544711"/>
                </a:lnTo>
                <a:lnTo>
                  <a:pt x="160734" y="580429"/>
                </a:lnTo>
                <a:lnTo>
                  <a:pt x="169664" y="616148"/>
                </a:lnTo>
                <a:lnTo>
                  <a:pt x="178594" y="642937"/>
                </a:lnTo>
                <a:lnTo>
                  <a:pt x="196453" y="678656"/>
                </a:lnTo>
                <a:lnTo>
                  <a:pt x="205383" y="714375"/>
                </a:lnTo>
                <a:lnTo>
                  <a:pt x="214313" y="741164"/>
                </a:lnTo>
                <a:lnTo>
                  <a:pt x="223242" y="776882"/>
                </a:lnTo>
                <a:lnTo>
                  <a:pt x="232172" y="803672"/>
                </a:lnTo>
                <a:lnTo>
                  <a:pt x="241102" y="830461"/>
                </a:lnTo>
                <a:lnTo>
                  <a:pt x="250031" y="857250"/>
                </a:lnTo>
                <a:lnTo>
                  <a:pt x="250031" y="884039"/>
                </a:lnTo>
                <a:lnTo>
                  <a:pt x="258961" y="910828"/>
                </a:lnTo>
                <a:lnTo>
                  <a:pt x="267891" y="946547"/>
                </a:lnTo>
                <a:lnTo>
                  <a:pt x="267891" y="94654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Freeform 306"/>
          <p:cNvSpPr/>
          <p:nvPr/>
        </p:nvSpPr>
        <p:spPr>
          <a:xfrm>
            <a:off x="4661297" y="3696890"/>
            <a:ext cx="294681" cy="357189"/>
          </a:xfrm>
          <a:custGeom>
            <a:avLst/>
            <a:gdLst/>
            <a:ahLst/>
            <a:cxnLst/>
            <a:rect l="0" t="0" r="0" b="0"/>
            <a:pathLst>
              <a:path w="294681" h="357189">
                <a:moveTo>
                  <a:pt x="294680" y="0"/>
                </a:moveTo>
                <a:lnTo>
                  <a:pt x="285750" y="0"/>
                </a:lnTo>
                <a:lnTo>
                  <a:pt x="285750" y="0"/>
                </a:lnTo>
                <a:lnTo>
                  <a:pt x="276820" y="8930"/>
                </a:lnTo>
                <a:lnTo>
                  <a:pt x="267891" y="17860"/>
                </a:lnTo>
                <a:lnTo>
                  <a:pt x="258961" y="26789"/>
                </a:lnTo>
                <a:lnTo>
                  <a:pt x="250031" y="44649"/>
                </a:lnTo>
                <a:lnTo>
                  <a:pt x="241101" y="53578"/>
                </a:lnTo>
                <a:lnTo>
                  <a:pt x="232172" y="71438"/>
                </a:lnTo>
                <a:lnTo>
                  <a:pt x="223242" y="89297"/>
                </a:lnTo>
                <a:lnTo>
                  <a:pt x="205383" y="107156"/>
                </a:lnTo>
                <a:lnTo>
                  <a:pt x="196453" y="125016"/>
                </a:lnTo>
                <a:lnTo>
                  <a:pt x="187523" y="142875"/>
                </a:lnTo>
                <a:lnTo>
                  <a:pt x="169664" y="160735"/>
                </a:lnTo>
                <a:lnTo>
                  <a:pt x="151805" y="178594"/>
                </a:lnTo>
                <a:lnTo>
                  <a:pt x="142875" y="196453"/>
                </a:lnTo>
                <a:lnTo>
                  <a:pt x="125016" y="214313"/>
                </a:lnTo>
                <a:lnTo>
                  <a:pt x="107156" y="232172"/>
                </a:lnTo>
                <a:lnTo>
                  <a:pt x="98226" y="250031"/>
                </a:lnTo>
                <a:lnTo>
                  <a:pt x="80367" y="267891"/>
                </a:lnTo>
                <a:lnTo>
                  <a:pt x="71437" y="285750"/>
                </a:lnTo>
                <a:lnTo>
                  <a:pt x="53578" y="294680"/>
                </a:lnTo>
                <a:lnTo>
                  <a:pt x="35719" y="312539"/>
                </a:lnTo>
                <a:lnTo>
                  <a:pt x="26789" y="330399"/>
                </a:lnTo>
                <a:lnTo>
                  <a:pt x="17859" y="339328"/>
                </a:lnTo>
                <a:lnTo>
                  <a:pt x="0" y="357188"/>
                </a:lnTo>
                <a:lnTo>
                  <a:pt x="0" y="35718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Freeform 307"/>
          <p:cNvSpPr/>
          <p:nvPr/>
        </p:nvSpPr>
        <p:spPr>
          <a:xfrm>
            <a:off x="4661297" y="3705820"/>
            <a:ext cx="250032" cy="267892"/>
          </a:xfrm>
          <a:custGeom>
            <a:avLst/>
            <a:gdLst/>
            <a:ahLst/>
            <a:cxnLst/>
            <a:rect l="0" t="0" r="0" b="0"/>
            <a:pathLst>
              <a:path w="250032" h="267892">
                <a:moveTo>
                  <a:pt x="0" y="0"/>
                </a:moveTo>
                <a:lnTo>
                  <a:pt x="0" y="8930"/>
                </a:lnTo>
                <a:lnTo>
                  <a:pt x="8930" y="17859"/>
                </a:lnTo>
                <a:lnTo>
                  <a:pt x="17859" y="26789"/>
                </a:lnTo>
                <a:lnTo>
                  <a:pt x="26789" y="35719"/>
                </a:lnTo>
                <a:lnTo>
                  <a:pt x="35719" y="53578"/>
                </a:lnTo>
                <a:lnTo>
                  <a:pt x="44648" y="62508"/>
                </a:lnTo>
                <a:lnTo>
                  <a:pt x="62508" y="80367"/>
                </a:lnTo>
                <a:lnTo>
                  <a:pt x="71437" y="89297"/>
                </a:lnTo>
                <a:lnTo>
                  <a:pt x="89297" y="107156"/>
                </a:lnTo>
                <a:lnTo>
                  <a:pt x="107156" y="125016"/>
                </a:lnTo>
                <a:lnTo>
                  <a:pt x="125016" y="142875"/>
                </a:lnTo>
                <a:lnTo>
                  <a:pt x="151805" y="160734"/>
                </a:lnTo>
                <a:lnTo>
                  <a:pt x="169664" y="187523"/>
                </a:lnTo>
                <a:lnTo>
                  <a:pt x="196453" y="205383"/>
                </a:lnTo>
                <a:lnTo>
                  <a:pt x="214312" y="232172"/>
                </a:lnTo>
                <a:lnTo>
                  <a:pt x="250031" y="267891"/>
                </a:lnTo>
                <a:lnTo>
                  <a:pt x="250031" y="26789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Freeform 308"/>
          <p:cNvSpPr/>
          <p:nvPr/>
        </p:nvSpPr>
        <p:spPr>
          <a:xfrm>
            <a:off x="3571875" y="3884414"/>
            <a:ext cx="8931" cy="151805"/>
          </a:xfrm>
          <a:custGeom>
            <a:avLst/>
            <a:gdLst/>
            <a:ahLst/>
            <a:cxnLst/>
            <a:rect l="0" t="0" r="0" b="0"/>
            <a:pathLst>
              <a:path w="8931" h="151805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0" y="26789"/>
                </a:lnTo>
                <a:lnTo>
                  <a:pt x="0" y="26789"/>
                </a:lnTo>
                <a:lnTo>
                  <a:pt x="0" y="35718"/>
                </a:lnTo>
                <a:lnTo>
                  <a:pt x="0" y="35718"/>
                </a:lnTo>
                <a:lnTo>
                  <a:pt x="0" y="44648"/>
                </a:lnTo>
                <a:lnTo>
                  <a:pt x="0" y="44648"/>
                </a:lnTo>
                <a:lnTo>
                  <a:pt x="0" y="53578"/>
                </a:lnTo>
                <a:lnTo>
                  <a:pt x="0" y="53578"/>
                </a:lnTo>
                <a:lnTo>
                  <a:pt x="0" y="62507"/>
                </a:lnTo>
                <a:lnTo>
                  <a:pt x="0" y="62507"/>
                </a:lnTo>
                <a:lnTo>
                  <a:pt x="0" y="71437"/>
                </a:lnTo>
                <a:lnTo>
                  <a:pt x="0" y="80367"/>
                </a:lnTo>
                <a:lnTo>
                  <a:pt x="0" y="80367"/>
                </a:lnTo>
                <a:lnTo>
                  <a:pt x="0" y="89297"/>
                </a:lnTo>
                <a:lnTo>
                  <a:pt x="0" y="98226"/>
                </a:lnTo>
                <a:lnTo>
                  <a:pt x="0" y="98226"/>
                </a:lnTo>
                <a:lnTo>
                  <a:pt x="0" y="107156"/>
                </a:lnTo>
                <a:lnTo>
                  <a:pt x="0" y="107156"/>
                </a:lnTo>
                <a:lnTo>
                  <a:pt x="0" y="116086"/>
                </a:lnTo>
                <a:lnTo>
                  <a:pt x="0" y="116086"/>
                </a:lnTo>
                <a:lnTo>
                  <a:pt x="0" y="125015"/>
                </a:lnTo>
                <a:lnTo>
                  <a:pt x="0" y="125015"/>
                </a:lnTo>
                <a:lnTo>
                  <a:pt x="0" y="133945"/>
                </a:lnTo>
                <a:lnTo>
                  <a:pt x="0" y="133945"/>
                </a:lnTo>
                <a:lnTo>
                  <a:pt x="0" y="13394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51804"/>
                </a:lnTo>
                <a:lnTo>
                  <a:pt x="0" y="151804"/>
                </a:lnTo>
                <a:lnTo>
                  <a:pt x="0" y="151804"/>
                </a:lnTo>
                <a:lnTo>
                  <a:pt x="0" y="151804"/>
                </a:lnTo>
                <a:lnTo>
                  <a:pt x="0" y="151804"/>
                </a:lnTo>
                <a:lnTo>
                  <a:pt x="0" y="151804"/>
                </a:lnTo>
                <a:lnTo>
                  <a:pt x="0" y="151804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33945"/>
                </a:lnTo>
                <a:lnTo>
                  <a:pt x="0" y="133945"/>
                </a:lnTo>
                <a:lnTo>
                  <a:pt x="0" y="13394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Freeform 309"/>
          <p:cNvSpPr/>
          <p:nvPr/>
        </p:nvSpPr>
        <p:spPr>
          <a:xfrm>
            <a:off x="4893469" y="3339703"/>
            <a:ext cx="294680" cy="285751"/>
          </a:xfrm>
          <a:custGeom>
            <a:avLst/>
            <a:gdLst/>
            <a:ahLst/>
            <a:cxnLst/>
            <a:rect l="0" t="0" r="0" b="0"/>
            <a:pathLst>
              <a:path w="294680" h="285751">
                <a:moveTo>
                  <a:pt x="0" y="44648"/>
                </a:moveTo>
                <a:lnTo>
                  <a:pt x="0" y="35718"/>
                </a:lnTo>
                <a:lnTo>
                  <a:pt x="0" y="26789"/>
                </a:lnTo>
                <a:lnTo>
                  <a:pt x="8929" y="17859"/>
                </a:lnTo>
                <a:lnTo>
                  <a:pt x="8929" y="17859"/>
                </a:lnTo>
                <a:lnTo>
                  <a:pt x="17859" y="8929"/>
                </a:lnTo>
                <a:lnTo>
                  <a:pt x="26789" y="8929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62508" y="0"/>
                </a:lnTo>
                <a:lnTo>
                  <a:pt x="71437" y="0"/>
                </a:lnTo>
                <a:lnTo>
                  <a:pt x="80367" y="0"/>
                </a:lnTo>
                <a:lnTo>
                  <a:pt x="98226" y="8929"/>
                </a:lnTo>
                <a:lnTo>
                  <a:pt x="107156" y="8929"/>
                </a:lnTo>
                <a:lnTo>
                  <a:pt x="116086" y="17859"/>
                </a:lnTo>
                <a:lnTo>
                  <a:pt x="133945" y="26789"/>
                </a:lnTo>
                <a:lnTo>
                  <a:pt x="142875" y="35718"/>
                </a:lnTo>
                <a:lnTo>
                  <a:pt x="151804" y="44648"/>
                </a:lnTo>
                <a:lnTo>
                  <a:pt x="160734" y="53578"/>
                </a:lnTo>
                <a:lnTo>
                  <a:pt x="169664" y="62508"/>
                </a:lnTo>
                <a:lnTo>
                  <a:pt x="178594" y="71437"/>
                </a:lnTo>
                <a:lnTo>
                  <a:pt x="187523" y="89297"/>
                </a:lnTo>
                <a:lnTo>
                  <a:pt x="187523" y="98226"/>
                </a:lnTo>
                <a:lnTo>
                  <a:pt x="187523" y="107156"/>
                </a:lnTo>
                <a:lnTo>
                  <a:pt x="196453" y="125015"/>
                </a:lnTo>
                <a:lnTo>
                  <a:pt x="196453" y="133945"/>
                </a:lnTo>
                <a:lnTo>
                  <a:pt x="196453" y="142875"/>
                </a:lnTo>
                <a:lnTo>
                  <a:pt x="187523" y="160734"/>
                </a:lnTo>
                <a:lnTo>
                  <a:pt x="187523" y="169664"/>
                </a:lnTo>
                <a:lnTo>
                  <a:pt x="187523" y="178593"/>
                </a:lnTo>
                <a:lnTo>
                  <a:pt x="178594" y="178593"/>
                </a:lnTo>
                <a:lnTo>
                  <a:pt x="169664" y="187523"/>
                </a:lnTo>
                <a:lnTo>
                  <a:pt x="169664" y="196453"/>
                </a:lnTo>
                <a:lnTo>
                  <a:pt x="160734" y="196453"/>
                </a:lnTo>
                <a:lnTo>
                  <a:pt x="151804" y="196453"/>
                </a:lnTo>
                <a:lnTo>
                  <a:pt x="142875" y="196453"/>
                </a:lnTo>
                <a:lnTo>
                  <a:pt x="133945" y="196453"/>
                </a:lnTo>
                <a:lnTo>
                  <a:pt x="125015" y="196453"/>
                </a:lnTo>
                <a:lnTo>
                  <a:pt x="116086" y="187523"/>
                </a:lnTo>
                <a:lnTo>
                  <a:pt x="98226" y="187523"/>
                </a:lnTo>
                <a:lnTo>
                  <a:pt x="89297" y="187523"/>
                </a:lnTo>
                <a:lnTo>
                  <a:pt x="80367" y="178593"/>
                </a:lnTo>
                <a:lnTo>
                  <a:pt x="71437" y="178593"/>
                </a:lnTo>
                <a:lnTo>
                  <a:pt x="62508" y="169664"/>
                </a:lnTo>
                <a:lnTo>
                  <a:pt x="62508" y="169664"/>
                </a:lnTo>
                <a:lnTo>
                  <a:pt x="53578" y="160734"/>
                </a:lnTo>
                <a:lnTo>
                  <a:pt x="53578" y="160734"/>
                </a:lnTo>
                <a:lnTo>
                  <a:pt x="53578" y="151804"/>
                </a:lnTo>
                <a:lnTo>
                  <a:pt x="53578" y="151804"/>
                </a:lnTo>
                <a:lnTo>
                  <a:pt x="53578" y="151804"/>
                </a:lnTo>
                <a:lnTo>
                  <a:pt x="53578" y="151804"/>
                </a:lnTo>
                <a:lnTo>
                  <a:pt x="62508" y="151804"/>
                </a:lnTo>
                <a:lnTo>
                  <a:pt x="71437" y="151804"/>
                </a:lnTo>
                <a:lnTo>
                  <a:pt x="80367" y="151804"/>
                </a:lnTo>
                <a:lnTo>
                  <a:pt x="89297" y="151804"/>
                </a:lnTo>
                <a:lnTo>
                  <a:pt x="107156" y="160734"/>
                </a:lnTo>
                <a:lnTo>
                  <a:pt x="116086" y="160734"/>
                </a:lnTo>
                <a:lnTo>
                  <a:pt x="133945" y="169664"/>
                </a:lnTo>
                <a:lnTo>
                  <a:pt x="151804" y="178593"/>
                </a:lnTo>
                <a:lnTo>
                  <a:pt x="169664" y="187523"/>
                </a:lnTo>
                <a:lnTo>
                  <a:pt x="187523" y="196453"/>
                </a:lnTo>
                <a:lnTo>
                  <a:pt x="205383" y="205383"/>
                </a:lnTo>
                <a:lnTo>
                  <a:pt x="223242" y="223242"/>
                </a:lnTo>
                <a:lnTo>
                  <a:pt x="241101" y="232172"/>
                </a:lnTo>
                <a:lnTo>
                  <a:pt x="258961" y="250031"/>
                </a:lnTo>
                <a:lnTo>
                  <a:pt x="267890" y="258961"/>
                </a:lnTo>
                <a:lnTo>
                  <a:pt x="294679" y="285750"/>
                </a:lnTo>
                <a:lnTo>
                  <a:pt x="294679" y="2857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19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reeform 77"/>
          <p:cNvSpPr/>
          <p:nvPr/>
        </p:nvSpPr>
        <p:spPr>
          <a:xfrm>
            <a:off x="2018109" y="553641"/>
            <a:ext cx="26790" cy="660797"/>
          </a:xfrm>
          <a:custGeom>
            <a:avLst/>
            <a:gdLst/>
            <a:ahLst/>
            <a:cxnLst/>
            <a:rect l="0" t="0" r="0" b="0"/>
            <a:pathLst>
              <a:path w="26790" h="660797">
                <a:moveTo>
                  <a:pt x="0" y="8929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35718"/>
                </a:lnTo>
                <a:lnTo>
                  <a:pt x="8930" y="53578"/>
                </a:lnTo>
                <a:lnTo>
                  <a:pt x="8930" y="62507"/>
                </a:lnTo>
                <a:lnTo>
                  <a:pt x="17860" y="89297"/>
                </a:lnTo>
                <a:lnTo>
                  <a:pt x="17860" y="107156"/>
                </a:lnTo>
                <a:lnTo>
                  <a:pt x="17860" y="116086"/>
                </a:lnTo>
                <a:lnTo>
                  <a:pt x="17860" y="142875"/>
                </a:lnTo>
                <a:lnTo>
                  <a:pt x="17860" y="160734"/>
                </a:lnTo>
                <a:lnTo>
                  <a:pt x="17860" y="187523"/>
                </a:lnTo>
                <a:lnTo>
                  <a:pt x="26789" y="214312"/>
                </a:lnTo>
                <a:lnTo>
                  <a:pt x="26789" y="232171"/>
                </a:lnTo>
                <a:lnTo>
                  <a:pt x="26789" y="258960"/>
                </a:lnTo>
                <a:lnTo>
                  <a:pt x="26789" y="285750"/>
                </a:lnTo>
                <a:lnTo>
                  <a:pt x="26789" y="312539"/>
                </a:lnTo>
                <a:lnTo>
                  <a:pt x="26789" y="348257"/>
                </a:lnTo>
                <a:lnTo>
                  <a:pt x="26789" y="375046"/>
                </a:lnTo>
                <a:lnTo>
                  <a:pt x="26789" y="401835"/>
                </a:lnTo>
                <a:lnTo>
                  <a:pt x="26789" y="428625"/>
                </a:lnTo>
                <a:lnTo>
                  <a:pt x="26789" y="464343"/>
                </a:lnTo>
                <a:lnTo>
                  <a:pt x="26789" y="491132"/>
                </a:lnTo>
                <a:lnTo>
                  <a:pt x="26789" y="517921"/>
                </a:lnTo>
                <a:lnTo>
                  <a:pt x="17860" y="544710"/>
                </a:lnTo>
                <a:lnTo>
                  <a:pt x="17860" y="571500"/>
                </a:lnTo>
                <a:lnTo>
                  <a:pt x="17860" y="589359"/>
                </a:lnTo>
                <a:lnTo>
                  <a:pt x="17860" y="616148"/>
                </a:lnTo>
                <a:lnTo>
                  <a:pt x="17860" y="634007"/>
                </a:lnTo>
                <a:lnTo>
                  <a:pt x="17860" y="660796"/>
                </a:lnTo>
                <a:lnTo>
                  <a:pt x="17860" y="66079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2223492" y="580430"/>
            <a:ext cx="330400" cy="571501"/>
          </a:xfrm>
          <a:custGeom>
            <a:avLst/>
            <a:gdLst/>
            <a:ahLst/>
            <a:cxnLst/>
            <a:rect l="0" t="0" r="0" b="0"/>
            <a:pathLst>
              <a:path w="330400" h="571501">
                <a:moveTo>
                  <a:pt x="142875" y="0"/>
                </a:moveTo>
                <a:lnTo>
                  <a:pt x="142875" y="0"/>
                </a:lnTo>
                <a:lnTo>
                  <a:pt x="133946" y="0"/>
                </a:lnTo>
                <a:lnTo>
                  <a:pt x="125016" y="8929"/>
                </a:lnTo>
                <a:lnTo>
                  <a:pt x="116086" y="17859"/>
                </a:lnTo>
                <a:lnTo>
                  <a:pt x="107156" y="26789"/>
                </a:lnTo>
                <a:lnTo>
                  <a:pt x="98227" y="35718"/>
                </a:lnTo>
                <a:lnTo>
                  <a:pt x="89297" y="53578"/>
                </a:lnTo>
                <a:lnTo>
                  <a:pt x="80367" y="71437"/>
                </a:lnTo>
                <a:lnTo>
                  <a:pt x="71438" y="89297"/>
                </a:lnTo>
                <a:lnTo>
                  <a:pt x="62508" y="116086"/>
                </a:lnTo>
                <a:lnTo>
                  <a:pt x="53578" y="142875"/>
                </a:lnTo>
                <a:lnTo>
                  <a:pt x="44649" y="169664"/>
                </a:lnTo>
                <a:lnTo>
                  <a:pt x="35719" y="196453"/>
                </a:lnTo>
                <a:lnTo>
                  <a:pt x="26789" y="223242"/>
                </a:lnTo>
                <a:lnTo>
                  <a:pt x="17860" y="250031"/>
                </a:lnTo>
                <a:lnTo>
                  <a:pt x="8930" y="276820"/>
                </a:lnTo>
                <a:lnTo>
                  <a:pt x="8930" y="303609"/>
                </a:lnTo>
                <a:lnTo>
                  <a:pt x="0" y="330398"/>
                </a:lnTo>
                <a:lnTo>
                  <a:pt x="0" y="366117"/>
                </a:lnTo>
                <a:lnTo>
                  <a:pt x="0" y="383976"/>
                </a:lnTo>
                <a:lnTo>
                  <a:pt x="0" y="419695"/>
                </a:lnTo>
                <a:lnTo>
                  <a:pt x="0" y="446484"/>
                </a:lnTo>
                <a:lnTo>
                  <a:pt x="0" y="464343"/>
                </a:lnTo>
                <a:lnTo>
                  <a:pt x="8930" y="491132"/>
                </a:lnTo>
                <a:lnTo>
                  <a:pt x="17860" y="508992"/>
                </a:lnTo>
                <a:lnTo>
                  <a:pt x="26789" y="526851"/>
                </a:lnTo>
                <a:lnTo>
                  <a:pt x="35719" y="544711"/>
                </a:lnTo>
                <a:lnTo>
                  <a:pt x="53578" y="553640"/>
                </a:lnTo>
                <a:lnTo>
                  <a:pt x="71438" y="562570"/>
                </a:lnTo>
                <a:lnTo>
                  <a:pt x="89297" y="571500"/>
                </a:lnTo>
                <a:lnTo>
                  <a:pt x="107156" y="571500"/>
                </a:lnTo>
                <a:lnTo>
                  <a:pt x="125016" y="571500"/>
                </a:lnTo>
                <a:lnTo>
                  <a:pt x="151805" y="571500"/>
                </a:lnTo>
                <a:lnTo>
                  <a:pt x="169664" y="571500"/>
                </a:lnTo>
                <a:lnTo>
                  <a:pt x="196453" y="562570"/>
                </a:lnTo>
                <a:lnTo>
                  <a:pt x="214313" y="553640"/>
                </a:lnTo>
                <a:lnTo>
                  <a:pt x="241102" y="544711"/>
                </a:lnTo>
                <a:lnTo>
                  <a:pt x="258961" y="535781"/>
                </a:lnTo>
                <a:lnTo>
                  <a:pt x="276821" y="517921"/>
                </a:lnTo>
                <a:lnTo>
                  <a:pt x="294680" y="508992"/>
                </a:lnTo>
                <a:lnTo>
                  <a:pt x="312539" y="491132"/>
                </a:lnTo>
                <a:lnTo>
                  <a:pt x="321469" y="482203"/>
                </a:lnTo>
                <a:lnTo>
                  <a:pt x="330399" y="464343"/>
                </a:lnTo>
                <a:lnTo>
                  <a:pt x="330399" y="455414"/>
                </a:lnTo>
                <a:lnTo>
                  <a:pt x="330399" y="437554"/>
                </a:lnTo>
                <a:lnTo>
                  <a:pt x="330399" y="428625"/>
                </a:lnTo>
                <a:lnTo>
                  <a:pt x="330399" y="410765"/>
                </a:lnTo>
                <a:lnTo>
                  <a:pt x="321469" y="401836"/>
                </a:lnTo>
                <a:lnTo>
                  <a:pt x="312539" y="392906"/>
                </a:lnTo>
                <a:lnTo>
                  <a:pt x="294680" y="383976"/>
                </a:lnTo>
                <a:lnTo>
                  <a:pt x="285750" y="383976"/>
                </a:lnTo>
                <a:lnTo>
                  <a:pt x="267891" y="375046"/>
                </a:lnTo>
                <a:lnTo>
                  <a:pt x="241102" y="375046"/>
                </a:lnTo>
                <a:lnTo>
                  <a:pt x="223242" y="375046"/>
                </a:lnTo>
                <a:lnTo>
                  <a:pt x="205383" y="375046"/>
                </a:lnTo>
                <a:lnTo>
                  <a:pt x="178594" y="375046"/>
                </a:lnTo>
                <a:lnTo>
                  <a:pt x="151805" y="375046"/>
                </a:lnTo>
                <a:lnTo>
                  <a:pt x="133946" y="383976"/>
                </a:lnTo>
                <a:lnTo>
                  <a:pt x="107156" y="392906"/>
                </a:lnTo>
                <a:lnTo>
                  <a:pt x="89297" y="401836"/>
                </a:lnTo>
                <a:lnTo>
                  <a:pt x="62508" y="410765"/>
                </a:lnTo>
                <a:lnTo>
                  <a:pt x="44649" y="419695"/>
                </a:lnTo>
                <a:lnTo>
                  <a:pt x="35719" y="428625"/>
                </a:lnTo>
                <a:lnTo>
                  <a:pt x="17860" y="446484"/>
                </a:lnTo>
                <a:lnTo>
                  <a:pt x="17860" y="44648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2786063" y="669727"/>
            <a:ext cx="276821" cy="419696"/>
          </a:xfrm>
          <a:custGeom>
            <a:avLst/>
            <a:gdLst/>
            <a:ahLst/>
            <a:cxnLst/>
            <a:rect l="0" t="0" r="0" b="0"/>
            <a:pathLst>
              <a:path w="276821" h="419696">
                <a:moveTo>
                  <a:pt x="276820" y="0"/>
                </a:moveTo>
                <a:lnTo>
                  <a:pt x="276820" y="0"/>
                </a:lnTo>
                <a:lnTo>
                  <a:pt x="276820" y="0"/>
                </a:lnTo>
                <a:lnTo>
                  <a:pt x="267890" y="0"/>
                </a:lnTo>
                <a:lnTo>
                  <a:pt x="267890" y="0"/>
                </a:lnTo>
                <a:lnTo>
                  <a:pt x="267890" y="0"/>
                </a:lnTo>
                <a:lnTo>
                  <a:pt x="267890" y="8929"/>
                </a:lnTo>
                <a:lnTo>
                  <a:pt x="258960" y="17859"/>
                </a:lnTo>
                <a:lnTo>
                  <a:pt x="250031" y="17859"/>
                </a:lnTo>
                <a:lnTo>
                  <a:pt x="250031" y="26789"/>
                </a:lnTo>
                <a:lnTo>
                  <a:pt x="241101" y="44648"/>
                </a:lnTo>
                <a:lnTo>
                  <a:pt x="232171" y="53578"/>
                </a:lnTo>
                <a:lnTo>
                  <a:pt x="223242" y="71437"/>
                </a:lnTo>
                <a:lnTo>
                  <a:pt x="214312" y="89296"/>
                </a:lnTo>
                <a:lnTo>
                  <a:pt x="205382" y="107156"/>
                </a:lnTo>
                <a:lnTo>
                  <a:pt x="196453" y="125015"/>
                </a:lnTo>
                <a:lnTo>
                  <a:pt x="178593" y="142874"/>
                </a:lnTo>
                <a:lnTo>
                  <a:pt x="169664" y="169664"/>
                </a:lnTo>
                <a:lnTo>
                  <a:pt x="160734" y="187523"/>
                </a:lnTo>
                <a:lnTo>
                  <a:pt x="151804" y="205382"/>
                </a:lnTo>
                <a:lnTo>
                  <a:pt x="133945" y="223242"/>
                </a:lnTo>
                <a:lnTo>
                  <a:pt x="125015" y="241101"/>
                </a:lnTo>
                <a:lnTo>
                  <a:pt x="116085" y="267890"/>
                </a:lnTo>
                <a:lnTo>
                  <a:pt x="107156" y="285749"/>
                </a:lnTo>
                <a:lnTo>
                  <a:pt x="89296" y="303609"/>
                </a:lnTo>
                <a:lnTo>
                  <a:pt x="80367" y="321468"/>
                </a:lnTo>
                <a:lnTo>
                  <a:pt x="71437" y="339328"/>
                </a:lnTo>
                <a:lnTo>
                  <a:pt x="62507" y="348257"/>
                </a:lnTo>
                <a:lnTo>
                  <a:pt x="53578" y="366117"/>
                </a:lnTo>
                <a:lnTo>
                  <a:pt x="44648" y="375046"/>
                </a:lnTo>
                <a:lnTo>
                  <a:pt x="35718" y="392906"/>
                </a:lnTo>
                <a:lnTo>
                  <a:pt x="26789" y="401835"/>
                </a:lnTo>
                <a:lnTo>
                  <a:pt x="17859" y="401835"/>
                </a:lnTo>
                <a:lnTo>
                  <a:pt x="17859" y="410765"/>
                </a:lnTo>
                <a:lnTo>
                  <a:pt x="8929" y="410765"/>
                </a:lnTo>
                <a:lnTo>
                  <a:pt x="0" y="419695"/>
                </a:lnTo>
                <a:lnTo>
                  <a:pt x="0" y="41969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2794992" y="785812"/>
            <a:ext cx="258962" cy="303611"/>
          </a:xfrm>
          <a:custGeom>
            <a:avLst/>
            <a:gdLst/>
            <a:ahLst/>
            <a:cxnLst/>
            <a:rect l="0" t="0" r="0" b="0"/>
            <a:pathLst>
              <a:path w="258962" h="303611">
                <a:moveTo>
                  <a:pt x="0" y="0"/>
                </a:moveTo>
                <a:lnTo>
                  <a:pt x="8930" y="0"/>
                </a:lnTo>
                <a:lnTo>
                  <a:pt x="17860" y="8930"/>
                </a:lnTo>
                <a:lnTo>
                  <a:pt x="26789" y="17860"/>
                </a:lnTo>
                <a:lnTo>
                  <a:pt x="44649" y="26789"/>
                </a:lnTo>
                <a:lnTo>
                  <a:pt x="53578" y="44649"/>
                </a:lnTo>
                <a:lnTo>
                  <a:pt x="62508" y="53579"/>
                </a:lnTo>
                <a:lnTo>
                  <a:pt x="80367" y="71438"/>
                </a:lnTo>
                <a:lnTo>
                  <a:pt x="89297" y="89297"/>
                </a:lnTo>
                <a:lnTo>
                  <a:pt x="107156" y="107157"/>
                </a:lnTo>
                <a:lnTo>
                  <a:pt x="125016" y="125016"/>
                </a:lnTo>
                <a:lnTo>
                  <a:pt x="133946" y="142875"/>
                </a:lnTo>
                <a:lnTo>
                  <a:pt x="151805" y="160735"/>
                </a:lnTo>
                <a:lnTo>
                  <a:pt x="169664" y="178594"/>
                </a:lnTo>
                <a:lnTo>
                  <a:pt x="187524" y="196454"/>
                </a:lnTo>
                <a:lnTo>
                  <a:pt x="196453" y="214313"/>
                </a:lnTo>
                <a:lnTo>
                  <a:pt x="214313" y="232172"/>
                </a:lnTo>
                <a:lnTo>
                  <a:pt x="223242" y="250032"/>
                </a:lnTo>
                <a:lnTo>
                  <a:pt x="232172" y="267891"/>
                </a:lnTo>
                <a:lnTo>
                  <a:pt x="241102" y="276821"/>
                </a:lnTo>
                <a:lnTo>
                  <a:pt x="258961" y="303610"/>
                </a:lnTo>
                <a:lnTo>
                  <a:pt x="258961" y="3036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3107531" y="330398"/>
            <a:ext cx="232173" cy="285751"/>
          </a:xfrm>
          <a:custGeom>
            <a:avLst/>
            <a:gdLst/>
            <a:ahLst/>
            <a:cxnLst/>
            <a:rect l="0" t="0" r="0" b="0"/>
            <a:pathLst>
              <a:path w="232173" h="285751">
                <a:moveTo>
                  <a:pt x="125016" y="0"/>
                </a:moveTo>
                <a:lnTo>
                  <a:pt x="116086" y="0"/>
                </a:lnTo>
                <a:lnTo>
                  <a:pt x="107157" y="8930"/>
                </a:lnTo>
                <a:lnTo>
                  <a:pt x="98227" y="17860"/>
                </a:lnTo>
                <a:lnTo>
                  <a:pt x="89297" y="17860"/>
                </a:lnTo>
                <a:lnTo>
                  <a:pt x="80367" y="26789"/>
                </a:lnTo>
                <a:lnTo>
                  <a:pt x="71438" y="35719"/>
                </a:lnTo>
                <a:lnTo>
                  <a:pt x="62508" y="44649"/>
                </a:lnTo>
                <a:lnTo>
                  <a:pt x="53578" y="53579"/>
                </a:lnTo>
                <a:lnTo>
                  <a:pt x="53578" y="62508"/>
                </a:lnTo>
                <a:lnTo>
                  <a:pt x="44649" y="71438"/>
                </a:lnTo>
                <a:lnTo>
                  <a:pt x="35719" y="80368"/>
                </a:lnTo>
                <a:lnTo>
                  <a:pt x="26789" y="98227"/>
                </a:lnTo>
                <a:lnTo>
                  <a:pt x="17860" y="107157"/>
                </a:lnTo>
                <a:lnTo>
                  <a:pt x="17860" y="125016"/>
                </a:lnTo>
                <a:lnTo>
                  <a:pt x="8930" y="133946"/>
                </a:lnTo>
                <a:lnTo>
                  <a:pt x="8930" y="151805"/>
                </a:lnTo>
                <a:lnTo>
                  <a:pt x="0" y="160735"/>
                </a:lnTo>
                <a:lnTo>
                  <a:pt x="0" y="178594"/>
                </a:lnTo>
                <a:lnTo>
                  <a:pt x="0" y="196454"/>
                </a:lnTo>
                <a:lnTo>
                  <a:pt x="0" y="205383"/>
                </a:lnTo>
                <a:lnTo>
                  <a:pt x="0" y="223243"/>
                </a:lnTo>
                <a:lnTo>
                  <a:pt x="8930" y="232172"/>
                </a:lnTo>
                <a:lnTo>
                  <a:pt x="8930" y="241102"/>
                </a:lnTo>
                <a:lnTo>
                  <a:pt x="17860" y="250032"/>
                </a:lnTo>
                <a:lnTo>
                  <a:pt x="26789" y="258961"/>
                </a:lnTo>
                <a:lnTo>
                  <a:pt x="35719" y="267891"/>
                </a:lnTo>
                <a:lnTo>
                  <a:pt x="53578" y="276821"/>
                </a:lnTo>
                <a:lnTo>
                  <a:pt x="62508" y="285750"/>
                </a:lnTo>
                <a:lnTo>
                  <a:pt x="80367" y="285750"/>
                </a:lnTo>
                <a:lnTo>
                  <a:pt x="98227" y="285750"/>
                </a:lnTo>
                <a:lnTo>
                  <a:pt x="116086" y="285750"/>
                </a:lnTo>
                <a:lnTo>
                  <a:pt x="125016" y="285750"/>
                </a:lnTo>
                <a:lnTo>
                  <a:pt x="142875" y="285750"/>
                </a:lnTo>
                <a:lnTo>
                  <a:pt x="160735" y="285750"/>
                </a:lnTo>
                <a:lnTo>
                  <a:pt x="178594" y="276821"/>
                </a:lnTo>
                <a:lnTo>
                  <a:pt x="187524" y="276821"/>
                </a:lnTo>
                <a:lnTo>
                  <a:pt x="205383" y="267891"/>
                </a:lnTo>
                <a:lnTo>
                  <a:pt x="214313" y="258961"/>
                </a:lnTo>
                <a:lnTo>
                  <a:pt x="223242" y="250032"/>
                </a:lnTo>
                <a:lnTo>
                  <a:pt x="223242" y="241102"/>
                </a:lnTo>
                <a:lnTo>
                  <a:pt x="232172" y="232172"/>
                </a:lnTo>
                <a:lnTo>
                  <a:pt x="232172" y="232172"/>
                </a:lnTo>
                <a:lnTo>
                  <a:pt x="232172" y="223243"/>
                </a:lnTo>
                <a:lnTo>
                  <a:pt x="232172" y="214313"/>
                </a:lnTo>
                <a:lnTo>
                  <a:pt x="232172" y="205383"/>
                </a:lnTo>
                <a:lnTo>
                  <a:pt x="223242" y="205383"/>
                </a:lnTo>
                <a:lnTo>
                  <a:pt x="214313" y="196454"/>
                </a:lnTo>
                <a:lnTo>
                  <a:pt x="205383" y="196454"/>
                </a:lnTo>
                <a:lnTo>
                  <a:pt x="187524" y="196454"/>
                </a:lnTo>
                <a:lnTo>
                  <a:pt x="178594" y="196454"/>
                </a:lnTo>
                <a:lnTo>
                  <a:pt x="160735" y="196454"/>
                </a:lnTo>
                <a:lnTo>
                  <a:pt x="142875" y="196454"/>
                </a:lnTo>
                <a:lnTo>
                  <a:pt x="125016" y="205383"/>
                </a:lnTo>
                <a:lnTo>
                  <a:pt x="107157" y="205383"/>
                </a:lnTo>
                <a:lnTo>
                  <a:pt x="89297" y="214313"/>
                </a:lnTo>
                <a:lnTo>
                  <a:pt x="71438" y="223243"/>
                </a:lnTo>
                <a:lnTo>
                  <a:pt x="53578" y="232172"/>
                </a:lnTo>
                <a:lnTo>
                  <a:pt x="44649" y="232172"/>
                </a:lnTo>
                <a:lnTo>
                  <a:pt x="35719" y="241102"/>
                </a:lnTo>
                <a:lnTo>
                  <a:pt x="17860" y="258961"/>
                </a:lnTo>
                <a:lnTo>
                  <a:pt x="17860" y="25896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3286125" y="857250"/>
            <a:ext cx="375048" cy="35720"/>
          </a:xfrm>
          <a:custGeom>
            <a:avLst/>
            <a:gdLst/>
            <a:ahLst/>
            <a:cxnLst/>
            <a:rect l="0" t="0" r="0" b="0"/>
            <a:pathLst>
              <a:path w="375048" h="35720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8930" y="26789"/>
                </a:lnTo>
                <a:lnTo>
                  <a:pt x="8930" y="26789"/>
                </a:lnTo>
                <a:lnTo>
                  <a:pt x="17859" y="26789"/>
                </a:lnTo>
                <a:lnTo>
                  <a:pt x="26789" y="26789"/>
                </a:lnTo>
                <a:lnTo>
                  <a:pt x="26789" y="17859"/>
                </a:lnTo>
                <a:lnTo>
                  <a:pt x="35719" y="17859"/>
                </a:lnTo>
                <a:lnTo>
                  <a:pt x="44648" y="17859"/>
                </a:lnTo>
                <a:lnTo>
                  <a:pt x="44648" y="17859"/>
                </a:lnTo>
                <a:lnTo>
                  <a:pt x="53578" y="17859"/>
                </a:lnTo>
                <a:lnTo>
                  <a:pt x="62508" y="26789"/>
                </a:lnTo>
                <a:lnTo>
                  <a:pt x="71438" y="26789"/>
                </a:lnTo>
                <a:lnTo>
                  <a:pt x="80367" y="26789"/>
                </a:lnTo>
                <a:lnTo>
                  <a:pt x="98227" y="26789"/>
                </a:lnTo>
                <a:lnTo>
                  <a:pt x="107156" y="26789"/>
                </a:lnTo>
                <a:lnTo>
                  <a:pt x="116086" y="26789"/>
                </a:lnTo>
                <a:lnTo>
                  <a:pt x="133945" y="26789"/>
                </a:lnTo>
                <a:lnTo>
                  <a:pt x="151805" y="26789"/>
                </a:lnTo>
                <a:lnTo>
                  <a:pt x="160734" y="26789"/>
                </a:lnTo>
                <a:lnTo>
                  <a:pt x="178594" y="17859"/>
                </a:lnTo>
                <a:lnTo>
                  <a:pt x="196453" y="17859"/>
                </a:lnTo>
                <a:lnTo>
                  <a:pt x="223242" y="17859"/>
                </a:lnTo>
                <a:lnTo>
                  <a:pt x="241102" y="17859"/>
                </a:lnTo>
                <a:lnTo>
                  <a:pt x="258961" y="17859"/>
                </a:lnTo>
                <a:lnTo>
                  <a:pt x="276820" y="17859"/>
                </a:lnTo>
                <a:lnTo>
                  <a:pt x="294680" y="17859"/>
                </a:lnTo>
                <a:lnTo>
                  <a:pt x="312539" y="8930"/>
                </a:lnTo>
                <a:lnTo>
                  <a:pt x="321469" y="8930"/>
                </a:lnTo>
                <a:lnTo>
                  <a:pt x="339328" y="8930"/>
                </a:lnTo>
                <a:lnTo>
                  <a:pt x="348258" y="8930"/>
                </a:lnTo>
                <a:lnTo>
                  <a:pt x="357188" y="8930"/>
                </a:lnTo>
                <a:lnTo>
                  <a:pt x="375047" y="0"/>
                </a:lnTo>
                <a:lnTo>
                  <a:pt x="37504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3759398" y="642938"/>
            <a:ext cx="35720" cy="437555"/>
          </a:xfrm>
          <a:custGeom>
            <a:avLst/>
            <a:gdLst/>
            <a:ahLst/>
            <a:cxnLst/>
            <a:rect l="0" t="0" r="0" b="0"/>
            <a:pathLst>
              <a:path w="35720" h="437555">
                <a:moveTo>
                  <a:pt x="0" y="0"/>
                </a:moveTo>
                <a:lnTo>
                  <a:pt x="0" y="8929"/>
                </a:lnTo>
                <a:lnTo>
                  <a:pt x="0" y="26789"/>
                </a:lnTo>
                <a:lnTo>
                  <a:pt x="8930" y="35718"/>
                </a:lnTo>
                <a:lnTo>
                  <a:pt x="8930" y="53578"/>
                </a:lnTo>
                <a:lnTo>
                  <a:pt x="17860" y="71437"/>
                </a:lnTo>
                <a:lnTo>
                  <a:pt x="17860" y="89296"/>
                </a:lnTo>
                <a:lnTo>
                  <a:pt x="26790" y="107156"/>
                </a:lnTo>
                <a:lnTo>
                  <a:pt x="26790" y="125015"/>
                </a:lnTo>
                <a:lnTo>
                  <a:pt x="26790" y="142874"/>
                </a:lnTo>
                <a:lnTo>
                  <a:pt x="35719" y="169663"/>
                </a:lnTo>
                <a:lnTo>
                  <a:pt x="35719" y="187523"/>
                </a:lnTo>
                <a:lnTo>
                  <a:pt x="35719" y="214312"/>
                </a:lnTo>
                <a:lnTo>
                  <a:pt x="35719" y="232171"/>
                </a:lnTo>
                <a:lnTo>
                  <a:pt x="26790" y="250031"/>
                </a:lnTo>
                <a:lnTo>
                  <a:pt x="26790" y="276820"/>
                </a:lnTo>
                <a:lnTo>
                  <a:pt x="26790" y="294679"/>
                </a:lnTo>
                <a:lnTo>
                  <a:pt x="17860" y="321468"/>
                </a:lnTo>
                <a:lnTo>
                  <a:pt x="17860" y="339328"/>
                </a:lnTo>
                <a:lnTo>
                  <a:pt x="17860" y="357187"/>
                </a:lnTo>
                <a:lnTo>
                  <a:pt x="8930" y="375046"/>
                </a:lnTo>
                <a:lnTo>
                  <a:pt x="8930" y="392906"/>
                </a:lnTo>
                <a:lnTo>
                  <a:pt x="8930" y="401835"/>
                </a:lnTo>
                <a:lnTo>
                  <a:pt x="8930" y="410765"/>
                </a:lnTo>
                <a:lnTo>
                  <a:pt x="8930" y="428624"/>
                </a:lnTo>
                <a:lnTo>
                  <a:pt x="17860" y="437554"/>
                </a:lnTo>
                <a:lnTo>
                  <a:pt x="17860" y="43755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3893344" y="625078"/>
            <a:ext cx="366118" cy="446485"/>
          </a:xfrm>
          <a:custGeom>
            <a:avLst/>
            <a:gdLst/>
            <a:ahLst/>
            <a:cxnLst/>
            <a:rect l="0" t="0" r="0" b="0"/>
            <a:pathLst>
              <a:path w="366118" h="44648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35719" y="8930"/>
                </a:lnTo>
                <a:lnTo>
                  <a:pt x="44648" y="8930"/>
                </a:lnTo>
                <a:lnTo>
                  <a:pt x="53578" y="17860"/>
                </a:lnTo>
                <a:lnTo>
                  <a:pt x="71437" y="26789"/>
                </a:lnTo>
                <a:lnTo>
                  <a:pt x="89297" y="26789"/>
                </a:lnTo>
                <a:lnTo>
                  <a:pt x="107156" y="35719"/>
                </a:lnTo>
                <a:lnTo>
                  <a:pt x="125015" y="44649"/>
                </a:lnTo>
                <a:lnTo>
                  <a:pt x="142875" y="62508"/>
                </a:lnTo>
                <a:lnTo>
                  <a:pt x="160734" y="71438"/>
                </a:lnTo>
                <a:lnTo>
                  <a:pt x="178594" y="80367"/>
                </a:lnTo>
                <a:lnTo>
                  <a:pt x="196453" y="98227"/>
                </a:lnTo>
                <a:lnTo>
                  <a:pt x="214312" y="116086"/>
                </a:lnTo>
                <a:lnTo>
                  <a:pt x="232172" y="125016"/>
                </a:lnTo>
                <a:lnTo>
                  <a:pt x="250031" y="142875"/>
                </a:lnTo>
                <a:lnTo>
                  <a:pt x="258961" y="160734"/>
                </a:lnTo>
                <a:lnTo>
                  <a:pt x="276820" y="178594"/>
                </a:lnTo>
                <a:lnTo>
                  <a:pt x="285750" y="196453"/>
                </a:lnTo>
                <a:lnTo>
                  <a:pt x="294679" y="214313"/>
                </a:lnTo>
                <a:lnTo>
                  <a:pt x="303609" y="232172"/>
                </a:lnTo>
                <a:lnTo>
                  <a:pt x="303609" y="250031"/>
                </a:lnTo>
                <a:lnTo>
                  <a:pt x="312539" y="267891"/>
                </a:lnTo>
                <a:lnTo>
                  <a:pt x="312539" y="285750"/>
                </a:lnTo>
                <a:lnTo>
                  <a:pt x="303609" y="312539"/>
                </a:lnTo>
                <a:lnTo>
                  <a:pt x="303609" y="321469"/>
                </a:lnTo>
                <a:lnTo>
                  <a:pt x="303609" y="339328"/>
                </a:lnTo>
                <a:lnTo>
                  <a:pt x="294679" y="357188"/>
                </a:lnTo>
                <a:lnTo>
                  <a:pt x="285750" y="375047"/>
                </a:lnTo>
                <a:lnTo>
                  <a:pt x="276820" y="383977"/>
                </a:lnTo>
                <a:lnTo>
                  <a:pt x="267890" y="401836"/>
                </a:lnTo>
                <a:lnTo>
                  <a:pt x="250031" y="410766"/>
                </a:lnTo>
                <a:lnTo>
                  <a:pt x="241101" y="419695"/>
                </a:lnTo>
                <a:lnTo>
                  <a:pt x="223242" y="428625"/>
                </a:lnTo>
                <a:lnTo>
                  <a:pt x="214312" y="437555"/>
                </a:lnTo>
                <a:lnTo>
                  <a:pt x="196453" y="446484"/>
                </a:lnTo>
                <a:lnTo>
                  <a:pt x="187523" y="446484"/>
                </a:lnTo>
                <a:lnTo>
                  <a:pt x="169664" y="446484"/>
                </a:lnTo>
                <a:lnTo>
                  <a:pt x="160734" y="446484"/>
                </a:lnTo>
                <a:lnTo>
                  <a:pt x="151804" y="446484"/>
                </a:lnTo>
                <a:lnTo>
                  <a:pt x="133945" y="446484"/>
                </a:lnTo>
                <a:lnTo>
                  <a:pt x="125015" y="446484"/>
                </a:lnTo>
                <a:lnTo>
                  <a:pt x="125015" y="437555"/>
                </a:lnTo>
                <a:lnTo>
                  <a:pt x="116086" y="428625"/>
                </a:lnTo>
                <a:lnTo>
                  <a:pt x="107156" y="428625"/>
                </a:lnTo>
                <a:lnTo>
                  <a:pt x="107156" y="419695"/>
                </a:lnTo>
                <a:lnTo>
                  <a:pt x="107156" y="410766"/>
                </a:lnTo>
                <a:lnTo>
                  <a:pt x="107156" y="401836"/>
                </a:lnTo>
                <a:lnTo>
                  <a:pt x="107156" y="392906"/>
                </a:lnTo>
                <a:lnTo>
                  <a:pt x="107156" y="383977"/>
                </a:lnTo>
                <a:lnTo>
                  <a:pt x="107156" y="375047"/>
                </a:lnTo>
                <a:lnTo>
                  <a:pt x="116086" y="366117"/>
                </a:lnTo>
                <a:lnTo>
                  <a:pt x="116086" y="357188"/>
                </a:lnTo>
                <a:lnTo>
                  <a:pt x="125015" y="348258"/>
                </a:lnTo>
                <a:lnTo>
                  <a:pt x="133945" y="339328"/>
                </a:lnTo>
                <a:lnTo>
                  <a:pt x="142875" y="330398"/>
                </a:lnTo>
                <a:lnTo>
                  <a:pt x="151804" y="330398"/>
                </a:lnTo>
                <a:lnTo>
                  <a:pt x="160734" y="321469"/>
                </a:lnTo>
                <a:lnTo>
                  <a:pt x="169664" y="321469"/>
                </a:lnTo>
                <a:lnTo>
                  <a:pt x="187523" y="321469"/>
                </a:lnTo>
                <a:lnTo>
                  <a:pt x="196453" y="321469"/>
                </a:lnTo>
                <a:lnTo>
                  <a:pt x="214312" y="321469"/>
                </a:lnTo>
                <a:lnTo>
                  <a:pt x="223242" y="321469"/>
                </a:lnTo>
                <a:lnTo>
                  <a:pt x="241101" y="321469"/>
                </a:lnTo>
                <a:lnTo>
                  <a:pt x="250031" y="330398"/>
                </a:lnTo>
                <a:lnTo>
                  <a:pt x="267890" y="330398"/>
                </a:lnTo>
                <a:lnTo>
                  <a:pt x="276820" y="339328"/>
                </a:lnTo>
                <a:lnTo>
                  <a:pt x="294679" y="348258"/>
                </a:lnTo>
                <a:lnTo>
                  <a:pt x="303609" y="357188"/>
                </a:lnTo>
                <a:lnTo>
                  <a:pt x="312539" y="357188"/>
                </a:lnTo>
                <a:lnTo>
                  <a:pt x="321469" y="366117"/>
                </a:lnTo>
                <a:lnTo>
                  <a:pt x="330398" y="375047"/>
                </a:lnTo>
                <a:lnTo>
                  <a:pt x="339328" y="383977"/>
                </a:lnTo>
                <a:lnTo>
                  <a:pt x="348258" y="392906"/>
                </a:lnTo>
                <a:lnTo>
                  <a:pt x="366117" y="410766"/>
                </a:lnTo>
                <a:lnTo>
                  <a:pt x="366117" y="4107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4420195" y="723305"/>
            <a:ext cx="267892" cy="330399"/>
          </a:xfrm>
          <a:custGeom>
            <a:avLst/>
            <a:gdLst/>
            <a:ahLst/>
            <a:cxnLst/>
            <a:rect l="0" t="0" r="0" b="0"/>
            <a:pathLst>
              <a:path w="267892" h="330399">
                <a:moveTo>
                  <a:pt x="267891" y="0"/>
                </a:moveTo>
                <a:lnTo>
                  <a:pt x="267891" y="0"/>
                </a:lnTo>
                <a:lnTo>
                  <a:pt x="258961" y="8929"/>
                </a:lnTo>
                <a:lnTo>
                  <a:pt x="258961" y="17859"/>
                </a:lnTo>
                <a:lnTo>
                  <a:pt x="250032" y="26789"/>
                </a:lnTo>
                <a:lnTo>
                  <a:pt x="250032" y="35718"/>
                </a:lnTo>
                <a:lnTo>
                  <a:pt x="241102" y="53578"/>
                </a:lnTo>
                <a:lnTo>
                  <a:pt x="232172" y="62507"/>
                </a:lnTo>
                <a:lnTo>
                  <a:pt x="232172" y="71437"/>
                </a:lnTo>
                <a:lnTo>
                  <a:pt x="223243" y="80367"/>
                </a:lnTo>
                <a:lnTo>
                  <a:pt x="214313" y="98226"/>
                </a:lnTo>
                <a:lnTo>
                  <a:pt x="205383" y="107156"/>
                </a:lnTo>
                <a:lnTo>
                  <a:pt x="196453" y="125015"/>
                </a:lnTo>
                <a:lnTo>
                  <a:pt x="187524" y="133945"/>
                </a:lnTo>
                <a:lnTo>
                  <a:pt x="169664" y="151804"/>
                </a:lnTo>
                <a:lnTo>
                  <a:pt x="160735" y="169664"/>
                </a:lnTo>
                <a:lnTo>
                  <a:pt x="142875" y="187523"/>
                </a:lnTo>
                <a:lnTo>
                  <a:pt x="133946" y="196453"/>
                </a:lnTo>
                <a:lnTo>
                  <a:pt x="116086" y="214312"/>
                </a:lnTo>
                <a:lnTo>
                  <a:pt x="98227" y="232171"/>
                </a:lnTo>
                <a:lnTo>
                  <a:pt x="89297" y="241101"/>
                </a:lnTo>
                <a:lnTo>
                  <a:pt x="71438" y="258961"/>
                </a:lnTo>
                <a:lnTo>
                  <a:pt x="62508" y="276820"/>
                </a:lnTo>
                <a:lnTo>
                  <a:pt x="53578" y="285750"/>
                </a:lnTo>
                <a:lnTo>
                  <a:pt x="35719" y="294679"/>
                </a:lnTo>
                <a:lnTo>
                  <a:pt x="26789" y="303609"/>
                </a:lnTo>
                <a:lnTo>
                  <a:pt x="17860" y="312539"/>
                </a:lnTo>
                <a:lnTo>
                  <a:pt x="0" y="330398"/>
                </a:lnTo>
                <a:lnTo>
                  <a:pt x="0" y="33039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4438055" y="866180"/>
            <a:ext cx="250032" cy="223243"/>
          </a:xfrm>
          <a:custGeom>
            <a:avLst/>
            <a:gdLst/>
            <a:ahLst/>
            <a:cxnLst/>
            <a:rect l="0" t="0" r="0" b="0"/>
            <a:pathLst>
              <a:path w="250032" h="223243">
                <a:moveTo>
                  <a:pt x="0" y="0"/>
                </a:moveTo>
                <a:lnTo>
                  <a:pt x="0" y="0"/>
                </a:lnTo>
                <a:lnTo>
                  <a:pt x="8929" y="8929"/>
                </a:lnTo>
                <a:lnTo>
                  <a:pt x="17859" y="17859"/>
                </a:lnTo>
                <a:lnTo>
                  <a:pt x="26789" y="26789"/>
                </a:lnTo>
                <a:lnTo>
                  <a:pt x="35718" y="44648"/>
                </a:lnTo>
                <a:lnTo>
                  <a:pt x="53578" y="53578"/>
                </a:lnTo>
                <a:lnTo>
                  <a:pt x="62508" y="62507"/>
                </a:lnTo>
                <a:lnTo>
                  <a:pt x="80367" y="80367"/>
                </a:lnTo>
                <a:lnTo>
                  <a:pt x="98226" y="89296"/>
                </a:lnTo>
                <a:lnTo>
                  <a:pt x="107156" y="107156"/>
                </a:lnTo>
                <a:lnTo>
                  <a:pt x="133945" y="116086"/>
                </a:lnTo>
                <a:lnTo>
                  <a:pt x="142875" y="133945"/>
                </a:lnTo>
                <a:lnTo>
                  <a:pt x="160734" y="142875"/>
                </a:lnTo>
                <a:lnTo>
                  <a:pt x="178593" y="160734"/>
                </a:lnTo>
                <a:lnTo>
                  <a:pt x="196453" y="169664"/>
                </a:lnTo>
                <a:lnTo>
                  <a:pt x="205383" y="187523"/>
                </a:lnTo>
                <a:lnTo>
                  <a:pt x="223242" y="196453"/>
                </a:lnTo>
                <a:lnTo>
                  <a:pt x="232172" y="205382"/>
                </a:lnTo>
                <a:lnTo>
                  <a:pt x="250031" y="223242"/>
                </a:lnTo>
                <a:lnTo>
                  <a:pt x="250031" y="22324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4741664" y="419695"/>
            <a:ext cx="169665" cy="321470"/>
          </a:xfrm>
          <a:custGeom>
            <a:avLst/>
            <a:gdLst/>
            <a:ahLst/>
            <a:cxnLst/>
            <a:rect l="0" t="0" r="0" b="0"/>
            <a:pathLst>
              <a:path w="169665" h="321470">
                <a:moveTo>
                  <a:pt x="17859" y="0"/>
                </a:moveTo>
                <a:lnTo>
                  <a:pt x="17859" y="8930"/>
                </a:lnTo>
                <a:lnTo>
                  <a:pt x="17859" y="17860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35719"/>
                </a:lnTo>
                <a:lnTo>
                  <a:pt x="17859" y="44649"/>
                </a:lnTo>
                <a:lnTo>
                  <a:pt x="17859" y="53578"/>
                </a:lnTo>
                <a:lnTo>
                  <a:pt x="8930" y="62508"/>
                </a:lnTo>
                <a:lnTo>
                  <a:pt x="8930" y="71438"/>
                </a:lnTo>
                <a:lnTo>
                  <a:pt x="8930" y="80367"/>
                </a:lnTo>
                <a:lnTo>
                  <a:pt x="0" y="89297"/>
                </a:lnTo>
                <a:lnTo>
                  <a:pt x="0" y="98227"/>
                </a:lnTo>
                <a:lnTo>
                  <a:pt x="0" y="107157"/>
                </a:lnTo>
                <a:lnTo>
                  <a:pt x="0" y="116086"/>
                </a:lnTo>
                <a:lnTo>
                  <a:pt x="0" y="125016"/>
                </a:lnTo>
                <a:lnTo>
                  <a:pt x="0" y="133946"/>
                </a:lnTo>
                <a:lnTo>
                  <a:pt x="0" y="142875"/>
                </a:lnTo>
                <a:lnTo>
                  <a:pt x="8930" y="142875"/>
                </a:lnTo>
                <a:lnTo>
                  <a:pt x="17859" y="151805"/>
                </a:lnTo>
                <a:lnTo>
                  <a:pt x="26789" y="151805"/>
                </a:lnTo>
                <a:lnTo>
                  <a:pt x="35719" y="151805"/>
                </a:lnTo>
                <a:lnTo>
                  <a:pt x="44649" y="160735"/>
                </a:lnTo>
                <a:lnTo>
                  <a:pt x="62508" y="160735"/>
                </a:lnTo>
                <a:lnTo>
                  <a:pt x="71438" y="160735"/>
                </a:lnTo>
                <a:lnTo>
                  <a:pt x="89297" y="151805"/>
                </a:lnTo>
                <a:lnTo>
                  <a:pt x="98227" y="151805"/>
                </a:lnTo>
                <a:lnTo>
                  <a:pt x="107156" y="151805"/>
                </a:lnTo>
                <a:lnTo>
                  <a:pt x="125016" y="142875"/>
                </a:lnTo>
                <a:lnTo>
                  <a:pt x="133945" y="142875"/>
                </a:lnTo>
                <a:lnTo>
                  <a:pt x="142875" y="142875"/>
                </a:lnTo>
                <a:lnTo>
                  <a:pt x="151805" y="133946"/>
                </a:lnTo>
                <a:lnTo>
                  <a:pt x="160734" y="125016"/>
                </a:lnTo>
                <a:lnTo>
                  <a:pt x="160734" y="125016"/>
                </a:lnTo>
                <a:lnTo>
                  <a:pt x="169664" y="116086"/>
                </a:lnTo>
                <a:lnTo>
                  <a:pt x="169664" y="107157"/>
                </a:lnTo>
                <a:lnTo>
                  <a:pt x="169664" y="107157"/>
                </a:lnTo>
                <a:lnTo>
                  <a:pt x="169664" y="98227"/>
                </a:lnTo>
                <a:lnTo>
                  <a:pt x="169664" y="98227"/>
                </a:lnTo>
                <a:lnTo>
                  <a:pt x="169664" y="89297"/>
                </a:lnTo>
                <a:lnTo>
                  <a:pt x="169664" y="89297"/>
                </a:lnTo>
                <a:lnTo>
                  <a:pt x="169664" y="89297"/>
                </a:lnTo>
                <a:lnTo>
                  <a:pt x="160734" y="89297"/>
                </a:lnTo>
                <a:lnTo>
                  <a:pt x="160734" y="89297"/>
                </a:lnTo>
                <a:lnTo>
                  <a:pt x="160734" y="89297"/>
                </a:lnTo>
                <a:lnTo>
                  <a:pt x="151805" y="89297"/>
                </a:lnTo>
                <a:lnTo>
                  <a:pt x="151805" y="89297"/>
                </a:lnTo>
                <a:lnTo>
                  <a:pt x="151805" y="89297"/>
                </a:lnTo>
                <a:lnTo>
                  <a:pt x="151805" y="98227"/>
                </a:lnTo>
                <a:lnTo>
                  <a:pt x="142875" y="107157"/>
                </a:lnTo>
                <a:lnTo>
                  <a:pt x="142875" y="107157"/>
                </a:lnTo>
                <a:lnTo>
                  <a:pt x="142875" y="116086"/>
                </a:lnTo>
                <a:lnTo>
                  <a:pt x="151805" y="133946"/>
                </a:lnTo>
                <a:lnTo>
                  <a:pt x="151805" y="142875"/>
                </a:lnTo>
                <a:lnTo>
                  <a:pt x="151805" y="151805"/>
                </a:lnTo>
                <a:lnTo>
                  <a:pt x="151805" y="169664"/>
                </a:lnTo>
                <a:lnTo>
                  <a:pt x="151805" y="178594"/>
                </a:lnTo>
                <a:lnTo>
                  <a:pt x="151805" y="187524"/>
                </a:lnTo>
                <a:lnTo>
                  <a:pt x="160734" y="205383"/>
                </a:lnTo>
                <a:lnTo>
                  <a:pt x="160734" y="223243"/>
                </a:lnTo>
                <a:lnTo>
                  <a:pt x="160734" y="232172"/>
                </a:lnTo>
                <a:lnTo>
                  <a:pt x="151805" y="250032"/>
                </a:lnTo>
                <a:lnTo>
                  <a:pt x="151805" y="258961"/>
                </a:lnTo>
                <a:lnTo>
                  <a:pt x="151805" y="276821"/>
                </a:lnTo>
                <a:lnTo>
                  <a:pt x="151805" y="285750"/>
                </a:lnTo>
                <a:lnTo>
                  <a:pt x="151805" y="294680"/>
                </a:lnTo>
                <a:lnTo>
                  <a:pt x="151805" y="312539"/>
                </a:lnTo>
                <a:lnTo>
                  <a:pt x="142875" y="321469"/>
                </a:lnTo>
                <a:lnTo>
                  <a:pt x="142875" y="3214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5072063" y="723305"/>
            <a:ext cx="44649" cy="312540"/>
          </a:xfrm>
          <a:custGeom>
            <a:avLst/>
            <a:gdLst/>
            <a:ahLst/>
            <a:cxnLst/>
            <a:rect l="0" t="0" r="0" b="0"/>
            <a:pathLst>
              <a:path w="44649" h="312540">
                <a:moveTo>
                  <a:pt x="44648" y="8929"/>
                </a:moveTo>
                <a:lnTo>
                  <a:pt x="44648" y="8929"/>
                </a:lnTo>
                <a:lnTo>
                  <a:pt x="44648" y="0"/>
                </a:lnTo>
                <a:lnTo>
                  <a:pt x="44648" y="0"/>
                </a:lnTo>
                <a:lnTo>
                  <a:pt x="44648" y="8929"/>
                </a:lnTo>
                <a:lnTo>
                  <a:pt x="44648" y="8929"/>
                </a:lnTo>
                <a:lnTo>
                  <a:pt x="44648" y="8929"/>
                </a:lnTo>
                <a:lnTo>
                  <a:pt x="44648" y="17859"/>
                </a:lnTo>
                <a:lnTo>
                  <a:pt x="44648" y="26789"/>
                </a:lnTo>
                <a:lnTo>
                  <a:pt x="44648" y="35718"/>
                </a:lnTo>
                <a:lnTo>
                  <a:pt x="44648" y="44648"/>
                </a:lnTo>
                <a:lnTo>
                  <a:pt x="44648" y="53578"/>
                </a:lnTo>
                <a:lnTo>
                  <a:pt x="35718" y="71437"/>
                </a:lnTo>
                <a:lnTo>
                  <a:pt x="35718" y="89296"/>
                </a:lnTo>
                <a:lnTo>
                  <a:pt x="35718" y="107156"/>
                </a:lnTo>
                <a:lnTo>
                  <a:pt x="35718" y="116086"/>
                </a:lnTo>
                <a:lnTo>
                  <a:pt x="35718" y="133945"/>
                </a:lnTo>
                <a:lnTo>
                  <a:pt x="26789" y="160734"/>
                </a:lnTo>
                <a:lnTo>
                  <a:pt x="26789" y="169664"/>
                </a:lnTo>
                <a:lnTo>
                  <a:pt x="17859" y="196453"/>
                </a:lnTo>
                <a:lnTo>
                  <a:pt x="17859" y="214312"/>
                </a:lnTo>
                <a:lnTo>
                  <a:pt x="8929" y="223242"/>
                </a:lnTo>
                <a:lnTo>
                  <a:pt x="8929" y="241101"/>
                </a:lnTo>
                <a:lnTo>
                  <a:pt x="0" y="258961"/>
                </a:lnTo>
                <a:lnTo>
                  <a:pt x="0" y="267890"/>
                </a:lnTo>
                <a:lnTo>
                  <a:pt x="0" y="285750"/>
                </a:lnTo>
                <a:lnTo>
                  <a:pt x="0" y="294679"/>
                </a:lnTo>
                <a:lnTo>
                  <a:pt x="0" y="312539"/>
                </a:lnTo>
                <a:lnTo>
                  <a:pt x="0" y="31253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4929188" y="866180"/>
            <a:ext cx="348258" cy="53579"/>
          </a:xfrm>
          <a:custGeom>
            <a:avLst/>
            <a:gdLst/>
            <a:ahLst/>
            <a:cxnLst/>
            <a:rect l="0" t="0" r="0" b="0"/>
            <a:pathLst>
              <a:path w="348258" h="53579">
                <a:moveTo>
                  <a:pt x="0" y="53578"/>
                </a:moveTo>
                <a:lnTo>
                  <a:pt x="0" y="44648"/>
                </a:lnTo>
                <a:lnTo>
                  <a:pt x="8929" y="35718"/>
                </a:lnTo>
                <a:lnTo>
                  <a:pt x="17859" y="35718"/>
                </a:lnTo>
                <a:lnTo>
                  <a:pt x="26789" y="26789"/>
                </a:lnTo>
                <a:lnTo>
                  <a:pt x="44648" y="26789"/>
                </a:lnTo>
                <a:lnTo>
                  <a:pt x="53578" y="17859"/>
                </a:lnTo>
                <a:lnTo>
                  <a:pt x="71437" y="17859"/>
                </a:lnTo>
                <a:lnTo>
                  <a:pt x="89296" y="17859"/>
                </a:lnTo>
                <a:lnTo>
                  <a:pt x="107156" y="17859"/>
                </a:lnTo>
                <a:lnTo>
                  <a:pt x="125015" y="8929"/>
                </a:lnTo>
                <a:lnTo>
                  <a:pt x="142875" y="8929"/>
                </a:lnTo>
                <a:lnTo>
                  <a:pt x="160734" y="8929"/>
                </a:lnTo>
                <a:lnTo>
                  <a:pt x="178593" y="8929"/>
                </a:lnTo>
                <a:lnTo>
                  <a:pt x="205382" y="8929"/>
                </a:lnTo>
                <a:lnTo>
                  <a:pt x="223242" y="8929"/>
                </a:lnTo>
                <a:lnTo>
                  <a:pt x="241101" y="8929"/>
                </a:lnTo>
                <a:lnTo>
                  <a:pt x="250031" y="8929"/>
                </a:lnTo>
                <a:lnTo>
                  <a:pt x="267890" y="8929"/>
                </a:lnTo>
                <a:lnTo>
                  <a:pt x="285750" y="8929"/>
                </a:lnTo>
                <a:lnTo>
                  <a:pt x="303609" y="8929"/>
                </a:lnTo>
                <a:lnTo>
                  <a:pt x="312539" y="0"/>
                </a:lnTo>
                <a:lnTo>
                  <a:pt x="321468" y="0"/>
                </a:lnTo>
                <a:lnTo>
                  <a:pt x="348257" y="0"/>
                </a:lnTo>
                <a:lnTo>
                  <a:pt x="34825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5348883" y="616148"/>
            <a:ext cx="205384" cy="392908"/>
          </a:xfrm>
          <a:custGeom>
            <a:avLst/>
            <a:gdLst/>
            <a:ahLst/>
            <a:cxnLst/>
            <a:rect l="0" t="0" r="0" b="0"/>
            <a:pathLst>
              <a:path w="205384" h="392908">
                <a:moveTo>
                  <a:pt x="8930" y="0"/>
                </a:moveTo>
                <a:lnTo>
                  <a:pt x="8930" y="8930"/>
                </a:lnTo>
                <a:lnTo>
                  <a:pt x="0" y="17860"/>
                </a:lnTo>
                <a:lnTo>
                  <a:pt x="0" y="26790"/>
                </a:lnTo>
                <a:lnTo>
                  <a:pt x="0" y="35719"/>
                </a:lnTo>
                <a:lnTo>
                  <a:pt x="0" y="44649"/>
                </a:lnTo>
                <a:lnTo>
                  <a:pt x="0" y="53579"/>
                </a:lnTo>
                <a:lnTo>
                  <a:pt x="0" y="62508"/>
                </a:lnTo>
                <a:lnTo>
                  <a:pt x="0" y="71438"/>
                </a:lnTo>
                <a:lnTo>
                  <a:pt x="0" y="80368"/>
                </a:lnTo>
                <a:lnTo>
                  <a:pt x="0" y="89297"/>
                </a:lnTo>
                <a:lnTo>
                  <a:pt x="0" y="98227"/>
                </a:lnTo>
                <a:lnTo>
                  <a:pt x="0" y="107157"/>
                </a:lnTo>
                <a:lnTo>
                  <a:pt x="8930" y="116086"/>
                </a:lnTo>
                <a:lnTo>
                  <a:pt x="8930" y="125016"/>
                </a:lnTo>
                <a:lnTo>
                  <a:pt x="17859" y="133946"/>
                </a:lnTo>
                <a:lnTo>
                  <a:pt x="26789" y="133946"/>
                </a:lnTo>
                <a:lnTo>
                  <a:pt x="26789" y="142875"/>
                </a:lnTo>
                <a:lnTo>
                  <a:pt x="44648" y="142875"/>
                </a:lnTo>
                <a:lnTo>
                  <a:pt x="53578" y="142875"/>
                </a:lnTo>
                <a:lnTo>
                  <a:pt x="62508" y="142875"/>
                </a:lnTo>
                <a:lnTo>
                  <a:pt x="71437" y="142875"/>
                </a:lnTo>
                <a:lnTo>
                  <a:pt x="89297" y="142875"/>
                </a:lnTo>
                <a:lnTo>
                  <a:pt x="98226" y="142875"/>
                </a:lnTo>
                <a:lnTo>
                  <a:pt x="116086" y="142875"/>
                </a:lnTo>
                <a:lnTo>
                  <a:pt x="125015" y="142875"/>
                </a:lnTo>
                <a:lnTo>
                  <a:pt x="133945" y="133946"/>
                </a:lnTo>
                <a:lnTo>
                  <a:pt x="151805" y="133946"/>
                </a:lnTo>
                <a:lnTo>
                  <a:pt x="160734" y="133946"/>
                </a:lnTo>
                <a:lnTo>
                  <a:pt x="169664" y="125016"/>
                </a:lnTo>
                <a:lnTo>
                  <a:pt x="178594" y="125016"/>
                </a:lnTo>
                <a:lnTo>
                  <a:pt x="187523" y="116086"/>
                </a:lnTo>
                <a:lnTo>
                  <a:pt x="187523" y="107157"/>
                </a:lnTo>
                <a:lnTo>
                  <a:pt x="196453" y="107157"/>
                </a:lnTo>
                <a:lnTo>
                  <a:pt x="196453" y="98227"/>
                </a:lnTo>
                <a:lnTo>
                  <a:pt x="205383" y="89297"/>
                </a:lnTo>
                <a:lnTo>
                  <a:pt x="205383" y="80368"/>
                </a:lnTo>
                <a:lnTo>
                  <a:pt x="205383" y="80368"/>
                </a:lnTo>
                <a:lnTo>
                  <a:pt x="205383" y="71438"/>
                </a:lnTo>
                <a:lnTo>
                  <a:pt x="205383" y="71438"/>
                </a:lnTo>
                <a:lnTo>
                  <a:pt x="205383" y="62508"/>
                </a:lnTo>
                <a:lnTo>
                  <a:pt x="205383" y="53579"/>
                </a:lnTo>
                <a:lnTo>
                  <a:pt x="205383" y="53579"/>
                </a:lnTo>
                <a:lnTo>
                  <a:pt x="205383" y="53579"/>
                </a:lnTo>
                <a:lnTo>
                  <a:pt x="205383" y="53579"/>
                </a:lnTo>
                <a:lnTo>
                  <a:pt x="205383" y="53579"/>
                </a:lnTo>
                <a:lnTo>
                  <a:pt x="205383" y="53579"/>
                </a:lnTo>
                <a:lnTo>
                  <a:pt x="205383" y="53579"/>
                </a:lnTo>
                <a:lnTo>
                  <a:pt x="205383" y="53579"/>
                </a:lnTo>
                <a:lnTo>
                  <a:pt x="205383" y="62508"/>
                </a:lnTo>
                <a:lnTo>
                  <a:pt x="205383" y="71438"/>
                </a:lnTo>
                <a:lnTo>
                  <a:pt x="205383" y="80368"/>
                </a:lnTo>
                <a:lnTo>
                  <a:pt x="205383" y="89297"/>
                </a:lnTo>
                <a:lnTo>
                  <a:pt x="205383" y="98227"/>
                </a:lnTo>
                <a:lnTo>
                  <a:pt x="205383" y="107157"/>
                </a:lnTo>
                <a:lnTo>
                  <a:pt x="205383" y="125016"/>
                </a:lnTo>
                <a:lnTo>
                  <a:pt x="205383" y="142875"/>
                </a:lnTo>
                <a:lnTo>
                  <a:pt x="205383" y="160735"/>
                </a:lnTo>
                <a:lnTo>
                  <a:pt x="205383" y="169664"/>
                </a:lnTo>
                <a:lnTo>
                  <a:pt x="205383" y="187524"/>
                </a:lnTo>
                <a:lnTo>
                  <a:pt x="205383" y="205383"/>
                </a:lnTo>
                <a:lnTo>
                  <a:pt x="205383" y="223243"/>
                </a:lnTo>
                <a:lnTo>
                  <a:pt x="205383" y="241102"/>
                </a:lnTo>
                <a:lnTo>
                  <a:pt x="205383" y="258961"/>
                </a:lnTo>
                <a:lnTo>
                  <a:pt x="205383" y="276821"/>
                </a:lnTo>
                <a:lnTo>
                  <a:pt x="205383" y="285750"/>
                </a:lnTo>
                <a:lnTo>
                  <a:pt x="205383" y="303610"/>
                </a:lnTo>
                <a:lnTo>
                  <a:pt x="205383" y="321469"/>
                </a:lnTo>
                <a:lnTo>
                  <a:pt x="205383" y="330399"/>
                </a:lnTo>
                <a:lnTo>
                  <a:pt x="205383" y="348258"/>
                </a:lnTo>
                <a:lnTo>
                  <a:pt x="205383" y="357188"/>
                </a:lnTo>
                <a:lnTo>
                  <a:pt x="205383" y="375047"/>
                </a:lnTo>
                <a:lnTo>
                  <a:pt x="205383" y="392907"/>
                </a:lnTo>
                <a:lnTo>
                  <a:pt x="205383" y="39290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5786438" y="678656"/>
            <a:ext cx="160735" cy="303611"/>
          </a:xfrm>
          <a:custGeom>
            <a:avLst/>
            <a:gdLst/>
            <a:ahLst/>
            <a:cxnLst/>
            <a:rect l="0" t="0" r="0" b="0"/>
            <a:pathLst>
              <a:path w="160735" h="303611">
                <a:moveTo>
                  <a:pt x="160734" y="8930"/>
                </a:moveTo>
                <a:lnTo>
                  <a:pt x="160734" y="8930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8930"/>
                </a:lnTo>
                <a:lnTo>
                  <a:pt x="160734" y="8930"/>
                </a:lnTo>
                <a:lnTo>
                  <a:pt x="160734" y="17860"/>
                </a:lnTo>
                <a:lnTo>
                  <a:pt x="160734" y="17860"/>
                </a:lnTo>
                <a:lnTo>
                  <a:pt x="151804" y="26789"/>
                </a:lnTo>
                <a:lnTo>
                  <a:pt x="151804" y="35719"/>
                </a:lnTo>
                <a:lnTo>
                  <a:pt x="142875" y="44649"/>
                </a:lnTo>
                <a:lnTo>
                  <a:pt x="142875" y="62508"/>
                </a:lnTo>
                <a:lnTo>
                  <a:pt x="133945" y="71438"/>
                </a:lnTo>
                <a:lnTo>
                  <a:pt x="133945" y="80367"/>
                </a:lnTo>
                <a:lnTo>
                  <a:pt x="125015" y="98227"/>
                </a:lnTo>
                <a:lnTo>
                  <a:pt x="116085" y="107156"/>
                </a:lnTo>
                <a:lnTo>
                  <a:pt x="107156" y="125016"/>
                </a:lnTo>
                <a:lnTo>
                  <a:pt x="107156" y="133945"/>
                </a:lnTo>
                <a:lnTo>
                  <a:pt x="98226" y="151805"/>
                </a:lnTo>
                <a:lnTo>
                  <a:pt x="89296" y="160735"/>
                </a:lnTo>
                <a:lnTo>
                  <a:pt x="80367" y="178594"/>
                </a:lnTo>
                <a:lnTo>
                  <a:pt x="80367" y="187524"/>
                </a:lnTo>
                <a:lnTo>
                  <a:pt x="71437" y="205383"/>
                </a:lnTo>
                <a:lnTo>
                  <a:pt x="62507" y="214313"/>
                </a:lnTo>
                <a:lnTo>
                  <a:pt x="62507" y="223242"/>
                </a:lnTo>
                <a:lnTo>
                  <a:pt x="53578" y="241102"/>
                </a:lnTo>
                <a:lnTo>
                  <a:pt x="44648" y="250031"/>
                </a:lnTo>
                <a:lnTo>
                  <a:pt x="44648" y="258961"/>
                </a:lnTo>
                <a:lnTo>
                  <a:pt x="35718" y="267891"/>
                </a:lnTo>
                <a:lnTo>
                  <a:pt x="26789" y="276820"/>
                </a:lnTo>
                <a:lnTo>
                  <a:pt x="17859" y="285750"/>
                </a:lnTo>
                <a:lnTo>
                  <a:pt x="17859" y="294680"/>
                </a:lnTo>
                <a:lnTo>
                  <a:pt x="0" y="303610"/>
                </a:lnTo>
                <a:lnTo>
                  <a:pt x="0" y="3036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5759648" y="785812"/>
            <a:ext cx="223244" cy="178595"/>
          </a:xfrm>
          <a:custGeom>
            <a:avLst/>
            <a:gdLst/>
            <a:ahLst/>
            <a:cxnLst/>
            <a:rect l="0" t="0" r="0" b="0"/>
            <a:pathLst>
              <a:path w="223244" h="178595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90" y="8930"/>
                </a:lnTo>
                <a:lnTo>
                  <a:pt x="35719" y="8930"/>
                </a:lnTo>
                <a:lnTo>
                  <a:pt x="44649" y="17860"/>
                </a:lnTo>
                <a:lnTo>
                  <a:pt x="53579" y="17860"/>
                </a:lnTo>
                <a:lnTo>
                  <a:pt x="62508" y="26789"/>
                </a:lnTo>
                <a:lnTo>
                  <a:pt x="71438" y="44649"/>
                </a:lnTo>
                <a:lnTo>
                  <a:pt x="80368" y="53579"/>
                </a:lnTo>
                <a:lnTo>
                  <a:pt x="89297" y="62508"/>
                </a:lnTo>
                <a:lnTo>
                  <a:pt x="98227" y="71438"/>
                </a:lnTo>
                <a:lnTo>
                  <a:pt x="116086" y="89297"/>
                </a:lnTo>
                <a:lnTo>
                  <a:pt x="125016" y="98227"/>
                </a:lnTo>
                <a:lnTo>
                  <a:pt x="133946" y="116086"/>
                </a:lnTo>
                <a:lnTo>
                  <a:pt x="142875" y="125016"/>
                </a:lnTo>
                <a:lnTo>
                  <a:pt x="160735" y="133946"/>
                </a:lnTo>
                <a:lnTo>
                  <a:pt x="169665" y="142875"/>
                </a:lnTo>
                <a:lnTo>
                  <a:pt x="178594" y="151805"/>
                </a:lnTo>
                <a:lnTo>
                  <a:pt x="187524" y="160735"/>
                </a:lnTo>
                <a:lnTo>
                  <a:pt x="205383" y="169664"/>
                </a:lnTo>
                <a:lnTo>
                  <a:pt x="223243" y="178594"/>
                </a:lnTo>
                <a:lnTo>
                  <a:pt x="223243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5866805" y="303609"/>
            <a:ext cx="446485" cy="303611"/>
          </a:xfrm>
          <a:custGeom>
            <a:avLst/>
            <a:gdLst/>
            <a:ahLst/>
            <a:cxnLst/>
            <a:rect l="0" t="0" r="0" b="0"/>
            <a:pathLst>
              <a:path w="446485" h="303611">
                <a:moveTo>
                  <a:pt x="8929" y="169664"/>
                </a:moveTo>
                <a:lnTo>
                  <a:pt x="8929" y="160735"/>
                </a:lnTo>
                <a:lnTo>
                  <a:pt x="0" y="142875"/>
                </a:lnTo>
                <a:lnTo>
                  <a:pt x="0" y="133946"/>
                </a:lnTo>
                <a:lnTo>
                  <a:pt x="0" y="116086"/>
                </a:lnTo>
                <a:lnTo>
                  <a:pt x="8929" y="107157"/>
                </a:lnTo>
                <a:lnTo>
                  <a:pt x="8929" y="98227"/>
                </a:lnTo>
                <a:lnTo>
                  <a:pt x="8929" y="89297"/>
                </a:lnTo>
                <a:lnTo>
                  <a:pt x="8929" y="71438"/>
                </a:lnTo>
                <a:lnTo>
                  <a:pt x="17859" y="71438"/>
                </a:lnTo>
                <a:lnTo>
                  <a:pt x="17859" y="53578"/>
                </a:lnTo>
                <a:lnTo>
                  <a:pt x="26789" y="44649"/>
                </a:lnTo>
                <a:lnTo>
                  <a:pt x="26789" y="44649"/>
                </a:lnTo>
                <a:lnTo>
                  <a:pt x="35718" y="26789"/>
                </a:lnTo>
                <a:lnTo>
                  <a:pt x="35718" y="26789"/>
                </a:lnTo>
                <a:lnTo>
                  <a:pt x="44648" y="17860"/>
                </a:lnTo>
                <a:lnTo>
                  <a:pt x="53578" y="17860"/>
                </a:lnTo>
                <a:lnTo>
                  <a:pt x="62508" y="8930"/>
                </a:lnTo>
                <a:lnTo>
                  <a:pt x="80367" y="8930"/>
                </a:lnTo>
                <a:lnTo>
                  <a:pt x="89297" y="0"/>
                </a:lnTo>
                <a:lnTo>
                  <a:pt x="107156" y="0"/>
                </a:lnTo>
                <a:lnTo>
                  <a:pt x="116086" y="0"/>
                </a:lnTo>
                <a:lnTo>
                  <a:pt x="125015" y="8930"/>
                </a:lnTo>
                <a:lnTo>
                  <a:pt x="142875" y="8930"/>
                </a:lnTo>
                <a:lnTo>
                  <a:pt x="151804" y="8930"/>
                </a:lnTo>
                <a:lnTo>
                  <a:pt x="160734" y="17860"/>
                </a:lnTo>
                <a:lnTo>
                  <a:pt x="178593" y="17860"/>
                </a:lnTo>
                <a:lnTo>
                  <a:pt x="187523" y="26789"/>
                </a:lnTo>
                <a:lnTo>
                  <a:pt x="196453" y="44649"/>
                </a:lnTo>
                <a:lnTo>
                  <a:pt x="205383" y="53578"/>
                </a:lnTo>
                <a:lnTo>
                  <a:pt x="214312" y="62508"/>
                </a:lnTo>
                <a:lnTo>
                  <a:pt x="223242" y="71438"/>
                </a:lnTo>
                <a:lnTo>
                  <a:pt x="232172" y="89297"/>
                </a:lnTo>
                <a:lnTo>
                  <a:pt x="241101" y="98227"/>
                </a:lnTo>
                <a:lnTo>
                  <a:pt x="241101" y="116086"/>
                </a:lnTo>
                <a:lnTo>
                  <a:pt x="250031" y="125016"/>
                </a:lnTo>
                <a:lnTo>
                  <a:pt x="250031" y="142875"/>
                </a:lnTo>
                <a:lnTo>
                  <a:pt x="250031" y="160735"/>
                </a:lnTo>
                <a:lnTo>
                  <a:pt x="241101" y="169664"/>
                </a:lnTo>
                <a:lnTo>
                  <a:pt x="241101" y="187524"/>
                </a:lnTo>
                <a:lnTo>
                  <a:pt x="232172" y="196453"/>
                </a:lnTo>
                <a:lnTo>
                  <a:pt x="232172" y="214313"/>
                </a:lnTo>
                <a:lnTo>
                  <a:pt x="223242" y="223243"/>
                </a:lnTo>
                <a:lnTo>
                  <a:pt x="214312" y="232172"/>
                </a:lnTo>
                <a:lnTo>
                  <a:pt x="205383" y="241102"/>
                </a:lnTo>
                <a:lnTo>
                  <a:pt x="196453" y="250032"/>
                </a:lnTo>
                <a:lnTo>
                  <a:pt x="178593" y="250032"/>
                </a:lnTo>
                <a:lnTo>
                  <a:pt x="169664" y="258961"/>
                </a:lnTo>
                <a:lnTo>
                  <a:pt x="160734" y="258961"/>
                </a:lnTo>
                <a:lnTo>
                  <a:pt x="142875" y="258961"/>
                </a:lnTo>
                <a:lnTo>
                  <a:pt x="133945" y="258961"/>
                </a:lnTo>
                <a:lnTo>
                  <a:pt x="125015" y="258961"/>
                </a:lnTo>
                <a:lnTo>
                  <a:pt x="125015" y="258961"/>
                </a:lnTo>
                <a:lnTo>
                  <a:pt x="116086" y="258961"/>
                </a:lnTo>
                <a:lnTo>
                  <a:pt x="107156" y="250032"/>
                </a:lnTo>
                <a:lnTo>
                  <a:pt x="107156" y="250032"/>
                </a:lnTo>
                <a:lnTo>
                  <a:pt x="107156" y="241102"/>
                </a:lnTo>
                <a:lnTo>
                  <a:pt x="107156" y="241102"/>
                </a:lnTo>
                <a:lnTo>
                  <a:pt x="107156" y="232172"/>
                </a:lnTo>
                <a:lnTo>
                  <a:pt x="116086" y="223243"/>
                </a:lnTo>
                <a:lnTo>
                  <a:pt x="125015" y="223243"/>
                </a:lnTo>
                <a:lnTo>
                  <a:pt x="133945" y="214313"/>
                </a:lnTo>
                <a:lnTo>
                  <a:pt x="142875" y="214313"/>
                </a:lnTo>
                <a:lnTo>
                  <a:pt x="160734" y="214313"/>
                </a:lnTo>
                <a:lnTo>
                  <a:pt x="178593" y="205383"/>
                </a:lnTo>
                <a:lnTo>
                  <a:pt x="196453" y="205383"/>
                </a:lnTo>
                <a:lnTo>
                  <a:pt x="223242" y="214313"/>
                </a:lnTo>
                <a:lnTo>
                  <a:pt x="241101" y="214313"/>
                </a:lnTo>
                <a:lnTo>
                  <a:pt x="267890" y="214313"/>
                </a:lnTo>
                <a:lnTo>
                  <a:pt x="285750" y="223243"/>
                </a:lnTo>
                <a:lnTo>
                  <a:pt x="303609" y="223243"/>
                </a:lnTo>
                <a:lnTo>
                  <a:pt x="330398" y="232172"/>
                </a:lnTo>
                <a:lnTo>
                  <a:pt x="348258" y="232172"/>
                </a:lnTo>
                <a:lnTo>
                  <a:pt x="366117" y="241102"/>
                </a:lnTo>
                <a:lnTo>
                  <a:pt x="375047" y="250032"/>
                </a:lnTo>
                <a:lnTo>
                  <a:pt x="392906" y="258961"/>
                </a:lnTo>
                <a:lnTo>
                  <a:pt x="401836" y="267891"/>
                </a:lnTo>
                <a:lnTo>
                  <a:pt x="419695" y="276821"/>
                </a:lnTo>
                <a:lnTo>
                  <a:pt x="428625" y="285750"/>
                </a:lnTo>
                <a:lnTo>
                  <a:pt x="437554" y="294680"/>
                </a:lnTo>
                <a:lnTo>
                  <a:pt x="446484" y="303610"/>
                </a:lnTo>
                <a:lnTo>
                  <a:pt x="446484" y="3036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1982391" y="1259086"/>
            <a:ext cx="4366618" cy="169665"/>
          </a:xfrm>
          <a:custGeom>
            <a:avLst/>
            <a:gdLst/>
            <a:ahLst/>
            <a:cxnLst/>
            <a:rect l="0" t="0" r="0" b="0"/>
            <a:pathLst>
              <a:path w="4366618" h="169665">
                <a:moveTo>
                  <a:pt x="0" y="169664"/>
                </a:moveTo>
                <a:lnTo>
                  <a:pt x="0" y="160734"/>
                </a:lnTo>
                <a:lnTo>
                  <a:pt x="0" y="160734"/>
                </a:lnTo>
                <a:lnTo>
                  <a:pt x="8929" y="160734"/>
                </a:lnTo>
                <a:lnTo>
                  <a:pt x="8929" y="151804"/>
                </a:lnTo>
                <a:lnTo>
                  <a:pt x="8929" y="151804"/>
                </a:lnTo>
                <a:lnTo>
                  <a:pt x="17859" y="151804"/>
                </a:lnTo>
                <a:lnTo>
                  <a:pt x="17859" y="142875"/>
                </a:lnTo>
                <a:lnTo>
                  <a:pt x="26789" y="142875"/>
                </a:lnTo>
                <a:lnTo>
                  <a:pt x="35718" y="142875"/>
                </a:lnTo>
                <a:lnTo>
                  <a:pt x="35718" y="142875"/>
                </a:lnTo>
                <a:lnTo>
                  <a:pt x="44648" y="142875"/>
                </a:lnTo>
                <a:lnTo>
                  <a:pt x="53578" y="142875"/>
                </a:lnTo>
                <a:lnTo>
                  <a:pt x="62507" y="142875"/>
                </a:lnTo>
                <a:lnTo>
                  <a:pt x="71437" y="142875"/>
                </a:lnTo>
                <a:lnTo>
                  <a:pt x="80367" y="133945"/>
                </a:lnTo>
                <a:lnTo>
                  <a:pt x="89297" y="133945"/>
                </a:lnTo>
                <a:lnTo>
                  <a:pt x="98226" y="133945"/>
                </a:lnTo>
                <a:lnTo>
                  <a:pt x="116086" y="133945"/>
                </a:lnTo>
                <a:lnTo>
                  <a:pt x="125015" y="133945"/>
                </a:lnTo>
                <a:lnTo>
                  <a:pt x="142875" y="133945"/>
                </a:lnTo>
                <a:lnTo>
                  <a:pt x="151804" y="133945"/>
                </a:lnTo>
                <a:lnTo>
                  <a:pt x="169664" y="133945"/>
                </a:lnTo>
                <a:lnTo>
                  <a:pt x="187523" y="133945"/>
                </a:lnTo>
                <a:lnTo>
                  <a:pt x="196453" y="125016"/>
                </a:lnTo>
                <a:lnTo>
                  <a:pt x="214312" y="125016"/>
                </a:lnTo>
                <a:lnTo>
                  <a:pt x="232172" y="125016"/>
                </a:lnTo>
                <a:lnTo>
                  <a:pt x="258961" y="125016"/>
                </a:lnTo>
                <a:lnTo>
                  <a:pt x="276820" y="125016"/>
                </a:lnTo>
                <a:lnTo>
                  <a:pt x="294679" y="116086"/>
                </a:lnTo>
                <a:lnTo>
                  <a:pt x="321468" y="116086"/>
                </a:lnTo>
                <a:lnTo>
                  <a:pt x="348257" y="116086"/>
                </a:lnTo>
                <a:lnTo>
                  <a:pt x="366117" y="107156"/>
                </a:lnTo>
                <a:lnTo>
                  <a:pt x="392906" y="107156"/>
                </a:lnTo>
                <a:lnTo>
                  <a:pt x="419695" y="107156"/>
                </a:lnTo>
                <a:lnTo>
                  <a:pt x="455414" y="107156"/>
                </a:lnTo>
                <a:lnTo>
                  <a:pt x="482203" y="98227"/>
                </a:lnTo>
                <a:lnTo>
                  <a:pt x="508992" y="98227"/>
                </a:lnTo>
                <a:lnTo>
                  <a:pt x="544711" y="98227"/>
                </a:lnTo>
                <a:lnTo>
                  <a:pt x="580429" y="89297"/>
                </a:lnTo>
                <a:lnTo>
                  <a:pt x="616148" y="89297"/>
                </a:lnTo>
                <a:lnTo>
                  <a:pt x="651867" y="80367"/>
                </a:lnTo>
                <a:lnTo>
                  <a:pt x="687586" y="80367"/>
                </a:lnTo>
                <a:lnTo>
                  <a:pt x="723304" y="80367"/>
                </a:lnTo>
                <a:lnTo>
                  <a:pt x="759023" y="71437"/>
                </a:lnTo>
                <a:lnTo>
                  <a:pt x="794742" y="71437"/>
                </a:lnTo>
                <a:lnTo>
                  <a:pt x="839390" y="71437"/>
                </a:lnTo>
                <a:lnTo>
                  <a:pt x="875109" y="62508"/>
                </a:lnTo>
                <a:lnTo>
                  <a:pt x="919757" y="62508"/>
                </a:lnTo>
                <a:lnTo>
                  <a:pt x="964406" y="53578"/>
                </a:lnTo>
                <a:lnTo>
                  <a:pt x="1000125" y="53578"/>
                </a:lnTo>
                <a:lnTo>
                  <a:pt x="1044773" y="53578"/>
                </a:lnTo>
                <a:lnTo>
                  <a:pt x="1089422" y="53578"/>
                </a:lnTo>
                <a:lnTo>
                  <a:pt x="1134070" y="53578"/>
                </a:lnTo>
                <a:lnTo>
                  <a:pt x="1178718" y="44648"/>
                </a:lnTo>
                <a:lnTo>
                  <a:pt x="1223367" y="44648"/>
                </a:lnTo>
                <a:lnTo>
                  <a:pt x="1276945" y="44648"/>
                </a:lnTo>
                <a:lnTo>
                  <a:pt x="1321593" y="44648"/>
                </a:lnTo>
                <a:lnTo>
                  <a:pt x="1375172" y="44648"/>
                </a:lnTo>
                <a:lnTo>
                  <a:pt x="1419820" y="35719"/>
                </a:lnTo>
                <a:lnTo>
                  <a:pt x="1473398" y="35719"/>
                </a:lnTo>
                <a:lnTo>
                  <a:pt x="1526976" y="35719"/>
                </a:lnTo>
                <a:lnTo>
                  <a:pt x="1580554" y="35719"/>
                </a:lnTo>
                <a:lnTo>
                  <a:pt x="1634132" y="35719"/>
                </a:lnTo>
                <a:lnTo>
                  <a:pt x="1687711" y="26789"/>
                </a:lnTo>
                <a:lnTo>
                  <a:pt x="1741289" y="26789"/>
                </a:lnTo>
                <a:lnTo>
                  <a:pt x="1794867" y="26789"/>
                </a:lnTo>
                <a:lnTo>
                  <a:pt x="1848445" y="26789"/>
                </a:lnTo>
                <a:lnTo>
                  <a:pt x="1902023" y="26789"/>
                </a:lnTo>
                <a:lnTo>
                  <a:pt x="1964531" y="26789"/>
                </a:lnTo>
                <a:lnTo>
                  <a:pt x="2018109" y="26789"/>
                </a:lnTo>
                <a:lnTo>
                  <a:pt x="2080617" y="26789"/>
                </a:lnTo>
                <a:lnTo>
                  <a:pt x="2134195" y="26789"/>
                </a:lnTo>
                <a:lnTo>
                  <a:pt x="2196703" y="17859"/>
                </a:lnTo>
                <a:lnTo>
                  <a:pt x="2259211" y="17859"/>
                </a:lnTo>
                <a:lnTo>
                  <a:pt x="2321718" y="17859"/>
                </a:lnTo>
                <a:lnTo>
                  <a:pt x="2384226" y="8930"/>
                </a:lnTo>
                <a:lnTo>
                  <a:pt x="2446734" y="8930"/>
                </a:lnTo>
                <a:lnTo>
                  <a:pt x="2509242" y="8930"/>
                </a:lnTo>
                <a:lnTo>
                  <a:pt x="2571750" y="8930"/>
                </a:lnTo>
                <a:lnTo>
                  <a:pt x="2643187" y="8930"/>
                </a:lnTo>
                <a:lnTo>
                  <a:pt x="2705695" y="8930"/>
                </a:lnTo>
                <a:lnTo>
                  <a:pt x="2768203" y="8930"/>
                </a:lnTo>
                <a:lnTo>
                  <a:pt x="2839640" y="0"/>
                </a:lnTo>
                <a:lnTo>
                  <a:pt x="2902148" y="0"/>
                </a:lnTo>
                <a:lnTo>
                  <a:pt x="2973586" y="0"/>
                </a:lnTo>
                <a:lnTo>
                  <a:pt x="3036093" y="0"/>
                </a:lnTo>
                <a:lnTo>
                  <a:pt x="3107531" y="0"/>
                </a:lnTo>
                <a:lnTo>
                  <a:pt x="3178968" y="0"/>
                </a:lnTo>
                <a:lnTo>
                  <a:pt x="3250406" y="0"/>
                </a:lnTo>
                <a:lnTo>
                  <a:pt x="3312914" y="0"/>
                </a:lnTo>
                <a:lnTo>
                  <a:pt x="3384351" y="8930"/>
                </a:lnTo>
                <a:lnTo>
                  <a:pt x="3455789" y="8930"/>
                </a:lnTo>
                <a:lnTo>
                  <a:pt x="3527226" y="8930"/>
                </a:lnTo>
                <a:lnTo>
                  <a:pt x="3589734" y="8930"/>
                </a:lnTo>
                <a:lnTo>
                  <a:pt x="3661172" y="17859"/>
                </a:lnTo>
                <a:lnTo>
                  <a:pt x="3732609" y="17859"/>
                </a:lnTo>
                <a:lnTo>
                  <a:pt x="3804047" y="26789"/>
                </a:lnTo>
                <a:lnTo>
                  <a:pt x="3866554" y="26789"/>
                </a:lnTo>
                <a:lnTo>
                  <a:pt x="3937992" y="35719"/>
                </a:lnTo>
                <a:lnTo>
                  <a:pt x="4000500" y="35719"/>
                </a:lnTo>
                <a:lnTo>
                  <a:pt x="4063007" y="44648"/>
                </a:lnTo>
                <a:lnTo>
                  <a:pt x="4125515" y="53578"/>
                </a:lnTo>
                <a:lnTo>
                  <a:pt x="4179093" y="53578"/>
                </a:lnTo>
                <a:lnTo>
                  <a:pt x="4232672" y="62508"/>
                </a:lnTo>
                <a:lnTo>
                  <a:pt x="4286250" y="62508"/>
                </a:lnTo>
                <a:lnTo>
                  <a:pt x="4366617" y="71437"/>
                </a:lnTo>
                <a:lnTo>
                  <a:pt x="4366617" y="7143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3241477" y="1625203"/>
            <a:ext cx="348258" cy="544712"/>
          </a:xfrm>
          <a:custGeom>
            <a:avLst/>
            <a:gdLst/>
            <a:ahLst/>
            <a:cxnLst/>
            <a:rect l="0" t="0" r="0" b="0"/>
            <a:pathLst>
              <a:path w="348258" h="544712">
                <a:moveTo>
                  <a:pt x="17859" y="0"/>
                </a:moveTo>
                <a:lnTo>
                  <a:pt x="1785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17859"/>
                </a:lnTo>
                <a:lnTo>
                  <a:pt x="17859" y="26789"/>
                </a:lnTo>
                <a:lnTo>
                  <a:pt x="17859" y="35719"/>
                </a:lnTo>
                <a:lnTo>
                  <a:pt x="17859" y="44648"/>
                </a:lnTo>
                <a:lnTo>
                  <a:pt x="17859" y="53578"/>
                </a:lnTo>
                <a:lnTo>
                  <a:pt x="17859" y="62508"/>
                </a:lnTo>
                <a:lnTo>
                  <a:pt x="17859" y="80367"/>
                </a:lnTo>
                <a:lnTo>
                  <a:pt x="17859" y="89297"/>
                </a:lnTo>
                <a:lnTo>
                  <a:pt x="17859" y="98226"/>
                </a:lnTo>
                <a:lnTo>
                  <a:pt x="17859" y="116086"/>
                </a:lnTo>
                <a:lnTo>
                  <a:pt x="17859" y="125016"/>
                </a:lnTo>
                <a:lnTo>
                  <a:pt x="8929" y="142875"/>
                </a:lnTo>
                <a:lnTo>
                  <a:pt x="8929" y="151805"/>
                </a:lnTo>
                <a:lnTo>
                  <a:pt x="8929" y="169664"/>
                </a:lnTo>
                <a:lnTo>
                  <a:pt x="8929" y="187523"/>
                </a:lnTo>
                <a:lnTo>
                  <a:pt x="0" y="196453"/>
                </a:lnTo>
                <a:lnTo>
                  <a:pt x="0" y="205383"/>
                </a:lnTo>
                <a:lnTo>
                  <a:pt x="8929" y="223242"/>
                </a:lnTo>
                <a:lnTo>
                  <a:pt x="8929" y="223242"/>
                </a:lnTo>
                <a:lnTo>
                  <a:pt x="8929" y="241101"/>
                </a:lnTo>
                <a:lnTo>
                  <a:pt x="17859" y="241101"/>
                </a:lnTo>
                <a:lnTo>
                  <a:pt x="26789" y="250031"/>
                </a:lnTo>
                <a:lnTo>
                  <a:pt x="35718" y="258961"/>
                </a:lnTo>
                <a:lnTo>
                  <a:pt x="44648" y="258961"/>
                </a:lnTo>
                <a:lnTo>
                  <a:pt x="62507" y="258961"/>
                </a:lnTo>
                <a:lnTo>
                  <a:pt x="80367" y="267891"/>
                </a:lnTo>
                <a:lnTo>
                  <a:pt x="89296" y="267891"/>
                </a:lnTo>
                <a:lnTo>
                  <a:pt x="107156" y="267891"/>
                </a:lnTo>
                <a:lnTo>
                  <a:pt x="125015" y="267891"/>
                </a:lnTo>
                <a:lnTo>
                  <a:pt x="142875" y="258961"/>
                </a:lnTo>
                <a:lnTo>
                  <a:pt x="151804" y="258961"/>
                </a:lnTo>
                <a:lnTo>
                  <a:pt x="169664" y="250031"/>
                </a:lnTo>
                <a:lnTo>
                  <a:pt x="187523" y="250031"/>
                </a:lnTo>
                <a:lnTo>
                  <a:pt x="196453" y="241101"/>
                </a:lnTo>
                <a:lnTo>
                  <a:pt x="214312" y="241101"/>
                </a:lnTo>
                <a:lnTo>
                  <a:pt x="223242" y="232172"/>
                </a:lnTo>
                <a:lnTo>
                  <a:pt x="232171" y="223242"/>
                </a:lnTo>
                <a:lnTo>
                  <a:pt x="241101" y="223242"/>
                </a:lnTo>
                <a:lnTo>
                  <a:pt x="250031" y="214312"/>
                </a:lnTo>
                <a:lnTo>
                  <a:pt x="258961" y="214312"/>
                </a:lnTo>
                <a:lnTo>
                  <a:pt x="258961" y="205383"/>
                </a:lnTo>
                <a:lnTo>
                  <a:pt x="267890" y="196453"/>
                </a:lnTo>
                <a:lnTo>
                  <a:pt x="267890" y="187523"/>
                </a:lnTo>
                <a:lnTo>
                  <a:pt x="276820" y="187523"/>
                </a:lnTo>
                <a:lnTo>
                  <a:pt x="276820" y="178594"/>
                </a:lnTo>
                <a:lnTo>
                  <a:pt x="276820" y="169664"/>
                </a:lnTo>
                <a:lnTo>
                  <a:pt x="276820" y="169664"/>
                </a:lnTo>
                <a:lnTo>
                  <a:pt x="276820" y="160734"/>
                </a:lnTo>
                <a:lnTo>
                  <a:pt x="276820" y="160734"/>
                </a:lnTo>
                <a:lnTo>
                  <a:pt x="276820" y="160734"/>
                </a:lnTo>
                <a:lnTo>
                  <a:pt x="276820" y="151805"/>
                </a:lnTo>
                <a:lnTo>
                  <a:pt x="276820" y="151805"/>
                </a:lnTo>
                <a:lnTo>
                  <a:pt x="276820" y="151805"/>
                </a:lnTo>
                <a:lnTo>
                  <a:pt x="276820" y="151805"/>
                </a:lnTo>
                <a:lnTo>
                  <a:pt x="276820" y="151805"/>
                </a:lnTo>
                <a:lnTo>
                  <a:pt x="276820" y="160734"/>
                </a:lnTo>
                <a:lnTo>
                  <a:pt x="276820" y="160734"/>
                </a:lnTo>
                <a:lnTo>
                  <a:pt x="285750" y="169664"/>
                </a:lnTo>
                <a:lnTo>
                  <a:pt x="285750" y="178594"/>
                </a:lnTo>
                <a:lnTo>
                  <a:pt x="285750" y="187523"/>
                </a:lnTo>
                <a:lnTo>
                  <a:pt x="285750" y="196453"/>
                </a:lnTo>
                <a:lnTo>
                  <a:pt x="294679" y="214312"/>
                </a:lnTo>
                <a:lnTo>
                  <a:pt x="294679" y="232172"/>
                </a:lnTo>
                <a:lnTo>
                  <a:pt x="294679" y="250031"/>
                </a:lnTo>
                <a:lnTo>
                  <a:pt x="294679" y="267891"/>
                </a:lnTo>
                <a:lnTo>
                  <a:pt x="294679" y="285750"/>
                </a:lnTo>
                <a:lnTo>
                  <a:pt x="294679" y="303609"/>
                </a:lnTo>
                <a:lnTo>
                  <a:pt x="303609" y="330398"/>
                </a:lnTo>
                <a:lnTo>
                  <a:pt x="303609" y="348258"/>
                </a:lnTo>
                <a:lnTo>
                  <a:pt x="303609" y="375047"/>
                </a:lnTo>
                <a:lnTo>
                  <a:pt x="312539" y="392906"/>
                </a:lnTo>
                <a:lnTo>
                  <a:pt x="312539" y="419695"/>
                </a:lnTo>
                <a:lnTo>
                  <a:pt x="321468" y="437555"/>
                </a:lnTo>
                <a:lnTo>
                  <a:pt x="321468" y="455414"/>
                </a:lnTo>
                <a:lnTo>
                  <a:pt x="330398" y="482203"/>
                </a:lnTo>
                <a:lnTo>
                  <a:pt x="339328" y="491133"/>
                </a:lnTo>
                <a:lnTo>
                  <a:pt x="339328" y="517922"/>
                </a:lnTo>
                <a:lnTo>
                  <a:pt x="348257" y="544711"/>
                </a:lnTo>
                <a:lnTo>
                  <a:pt x="348257" y="54471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3821906" y="1812726"/>
            <a:ext cx="187525" cy="348259"/>
          </a:xfrm>
          <a:custGeom>
            <a:avLst/>
            <a:gdLst/>
            <a:ahLst/>
            <a:cxnLst/>
            <a:rect l="0" t="0" r="0" b="0"/>
            <a:pathLst>
              <a:path w="187525" h="348259">
                <a:moveTo>
                  <a:pt x="187524" y="0"/>
                </a:moveTo>
                <a:lnTo>
                  <a:pt x="178594" y="0"/>
                </a:lnTo>
                <a:lnTo>
                  <a:pt x="178594" y="8930"/>
                </a:lnTo>
                <a:lnTo>
                  <a:pt x="169664" y="17860"/>
                </a:lnTo>
                <a:lnTo>
                  <a:pt x="160735" y="35719"/>
                </a:lnTo>
                <a:lnTo>
                  <a:pt x="160735" y="44649"/>
                </a:lnTo>
                <a:lnTo>
                  <a:pt x="151805" y="53578"/>
                </a:lnTo>
                <a:lnTo>
                  <a:pt x="142875" y="71438"/>
                </a:lnTo>
                <a:lnTo>
                  <a:pt x="133946" y="89297"/>
                </a:lnTo>
                <a:lnTo>
                  <a:pt x="125016" y="107157"/>
                </a:lnTo>
                <a:lnTo>
                  <a:pt x="116086" y="125016"/>
                </a:lnTo>
                <a:lnTo>
                  <a:pt x="107157" y="142875"/>
                </a:lnTo>
                <a:lnTo>
                  <a:pt x="98227" y="160735"/>
                </a:lnTo>
                <a:lnTo>
                  <a:pt x="89297" y="178594"/>
                </a:lnTo>
                <a:lnTo>
                  <a:pt x="80367" y="205383"/>
                </a:lnTo>
                <a:lnTo>
                  <a:pt x="71438" y="223243"/>
                </a:lnTo>
                <a:lnTo>
                  <a:pt x="62508" y="241102"/>
                </a:lnTo>
                <a:lnTo>
                  <a:pt x="53578" y="258961"/>
                </a:lnTo>
                <a:lnTo>
                  <a:pt x="44649" y="276821"/>
                </a:lnTo>
                <a:lnTo>
                  <a:pt x="35719" y="285750"/>
                </a:lnTo>
                <a:lnTo>
                  <a:pt x="26789" y="303610"/>
                </a:lnTo>
                <a:lnTo>
                  <a:pt x="17860" y="312539"/>
                </a:lnTo>
                <a:lnTo>
                  <a:pt x="17860" y="321469"/>
                </a:lnTo>
                <a:lnTo>
                  <a:pt x="8930" y="330399"/>
                </a:lnTo>
                <a:lnTo>
                  <a:pt x="0" y="348258"/>
                </a:lnTo>
                <a:lnTo>
                  <a:pt x="0" y="34825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3804047" y="1902023"/>
            <a:ext cx="276821" cy="205384"/>
          </a:xfrm>
          <a:custGeom>
            <a:avLst/>
            <a:gdLst/>
            <a:ahLst/>
            <a:cxnLst/>
            <a:rect l="0" t="0" r="0" b="0"/>
            <a:pathLst>
              <a:path w="276821" h="205384">
                <a:moveTo>
                  <a:pt x="0" y="8930"/>
                </a:move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17859" y="0"/>
                </a:lnTo>
                <a:lnTo>
                  <a:pt x="35719" y="8930"/>
                </a:lnTo>
                <a:lnTo>
                  <a:pt x="44648" y="8930"/>
                </a:lnTo>
                <a:lnTo>
                  <a:pt x="53578" y="17860"/>
                </a:lnTo>
                <a:lnTo>
                  <a:pt x="71437" y="26789"/>
                </a:lnTo>
                <a:lnTo>
                  <a:pt x="80367" y="35719"/>
                </a:lnTo>
                <a:lnTo>
                  <a:pt x="98226" y="44649"/>
                </a:lnTo>
                <a:lnTo>
                  <a:pt x="116086" y="53578"/>
                </a:lnTo>
                <a:lnTo>
                  <a:pt x="133945" y="71438"/>
                </a:lnTo>
                <a:lnTo>
                  <a:pt x="142875" y="80367"/>
                </a:lnTo>
                <a:lnTo>
                  <a:pt x="160734" y="98227"/>
                </a:lnTo>
                <a:lnTo>
                  <a:pt x="178594" y="107156"/>
                </a:lnTo>
                <a:lnTo>
                  <a:pt x="187523" y="125016"/>
                </a:lnTo>
                <a:lnTo>
                  <a:pt x="205383" y="133946"/>
                </a:lnTo>
                <a:lnTo>
                  <a:pt x="214312" y="151805"/>
                </a:lnTo>
                <a:lnTo>
                  <a:pt x="232172" y="160735"/>
                </a:lnTo>
                <a:lnTo>
                  <a:pt x="241101" y="169664"/>
                </a:lnTo>
                <a:lnTo>
                  <a:pt x="250031" y="178594"/>
                </a:lnTo>
                <a:lnTo>
                  <a:pt x="258961" y="187524"/>
                </a:lnTo>
                <a:lnTo>
                  <a:pt x="276820" y="205383"/>
                </a:lnTo>
                <a:lnTo>
                  <a:pt x="276820" y="20538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3991570" y="1437679"/>
            <a:ext cx="303611" cy="276822"/>
          </a:xfrm>
          <a:custGeom>
            <a:avLst/>
            <a:gdLst/>
            <a:ahLst/>
            <a:cxnLst/>
            <a:rect l="0" t="0" r="0" b="0"/>
            <a:pathLst>
              <a:path w="303611" h="276822">
                <a:moveTo>
                  <a:pt x="0" y="89297"/>
                </a:moveTo>
                <a:lnTo>
                  <a:pt x="0" y="80368"/>
                </a:lnTo>
                <a:lnTo>
                  <a:pt x="8930" y="62508"/>
                </a:lnTo>
                <a:lnTo>
                  <a:pt x="17860" y="53579"/>
                </a:lnTo>
                <a:lnTo>
                  <a:pt x="17860" y="44649"/>
                </a:lnTo>
                <a:lnTo>
                  <a:pt x="26789" y="35719"/>
                </a:lnTo>
                <a:lnTo>
                  <a:pt x="35719" y="26790"/>
                </a:lnTo>
                <a:lnTo>
                  <a:pt x="44649" y="17860"/>
                </a:lnTo>
                <a:lnTo>
                  <a:pt x="44649" y="8930"/>
                </a:lnTo>
                <a:lnTo>
                  <a:pt x="53578" y="8930"/>
                </a:lnTo>
                <a:lnTo>
                  <a:pt x="71438" y="0"/>
                </a:lnTo>
                <a:lnTo>
                  <a:pt x="80368" y="0"/>
                </a:lnTo>
                <a:lnTo>
                  <a:pt x="89297" y="0"/>
                </a:lnTo>
                <a:lnTo>
                  <a:pt x="98227" y="0"/>
                </a:lnTo>
                <a:lnTo>
                  <a:pt x="116086" y="0"/>
                </a:lnTo>
                <a:lnTo>
                  <a:pt x="125016" y="8930"/>
                </a:lnTo>
                <a:lnTo>
                  <a:pt x="142875" y="8930"/>
                </a:lnTo>
                <a:lnTo>
                  <a:pt x="151805" y="17860"/>
                </a:lnTo>
                <a:lnTo>
                  <a:pt x="169664" y="26790"/>
                </a:lnTo>
                <a:lnTo>
                  <a:pt x="178594" y="35719"/>
                </a:lnTo>
                <a:lnTo>
                  <a:pt x="187524" y="44649"/>
                </a:lnTo>
                <a:lnTo>
                  <a:pt x="196453" y="62508"/>
                </a:lnTo>
                <a:lnTo>
                  <a:pt x="205383" y="71438"/>
                </a:lnTo>
                <a:lnTo>
                  <a:pt x="214313" y="80368"/>
                </a:lnTo>
                <a:lnTo>
                  <a:pt x="214313" y="98227"/>
                </a:lnTo>
                <a:lnTo>
                  <a:pt x="223243" y="107157"/>
                </a:lnTo>
                <a:lnTo>
                  <a:pt x="223243" y="125016"/>
                </a:lnTo>
                <a:lnTo>
                  <a:pt x="223243" y="133946"/>
                </a:lnTo>
                <a:lnTo>
                  <a:pt x="223243" y="151805"/>
                </a:lnTo>
                <a:lnTo>
                  <a:pt x="214313" y="160735"/>
                </a:lnTo>
                <a:lnTo>
                  <a:pt x="214313" y="169665"/>
                </a:lnTo>
                <a:lnTo>
                  <a:pt x="205383" y="187524"/>
                </a:lnTo>
                <a:lnTo>
                  <a:pt x="196453" y="196454"/>
                </a:lnTo>
                <a:lnTo>
                  <a:pt x="187524" y="205383"/>
                </a:lnTo>
                <a:lnTo>
                  <a:pt x="178594" y="214313"/>
                </a:lnTo>
                <a:lnTo>
                  <a:pt x="160735" y="223243"/>
                </a:lnTo>
                <a:lnTo>
                  <a:pt x="151805" y="223243"/>
                </a:lnTo>
                <a:lnTo>
                  <a:pt x="133946" y="232172"/>
                </a:lnTo>
                <a:lnTo>
                  <a:pt x="125016" y="232172"/>
                </a:lnTo>
                <a:lnTo>
                  <a:pt x="116086" y="241102"/>
                </a:lnTo>
                <a:lnTo>
                  <a:pt x="98227" y="241102"/>
                </a:lnTo>
                <a:lnTo>
                  <a:pt x="89297" y="241102"/>
                </a:lnTo>
                <a:lnTo>
                  <a:pt x="89297" y="241102"/>
                </a:lnTo>
                <a:lnTo>
                  <a:pt x="80368" y="241102"/>
                </a:lnTo>
                <a:lnTo>
                  <a:pt x="71438" y="241102"/>
                </a:lnTo>
                <a:lnTo>
                  <a:pt x="71438" y="241102"/>
                </a:lnTo>
                <a:lnTo>
                  <a:pt x="71438" y="232172"/>
                </a:lnTo>
                <a:lnTo>
                  <a:pt x="71438" y="232172"/>
                </a:lnTo>
                <a:lnTo>
                  <a:pt x="80368" y="232172"/>
                </a:lnTo>
                <a:lnTo>
                  <a:pt x="80368" y="223243"/>
                </a:lnTo>
                <a:lnTo>
                  <a:pt x="89297" y="223243"/>
                </a:lnTo>
                <a:lnTo>
                  <a:pt x="98227" y="223243"/>
                </a:lnTo>
                <a:lnTo>
                  <a:pt x="116086" y="223243"/>
                </a:lnTo>
                <a:lnTo>
                  <a:pt x="125016" y="223243"/>
                </a:lnTo>
                <a:lnTo>
                  <a:pt x="142875" y="223243"/>
                </a:lnTo>
                <a:lnTo>
                  <a:pt x="151805" y="223243"/>
                </a:lnTo>
                <a:lnTo>
                  <a:pt x="169664" y="223243"/>
                </a:lnTo>
                <a:lnTo>
                  <a:pt x="187524" y="223243"/>
                </a:lnTo>
                <a:lnTo>
                  <a:pt x="196453" y="223243"/>
                </a:lnTo>
                <a:lnTo>
                  <a:pt x="214313" y="232172"/>
                </a:lnTo>
                <a:lnTo>
                  <a:pt x="223243" y="232172"/>
                </a:lnTo>
                <a:lnTo>
                  <a:pt x="241102" y="241102"/>
                </a:lnTo>
                <a:lnTo>
                  <a:pt x="250032" y="241102"/>
                </a:lnTo>
                <a:lnTo>
                  <a:pt x="258961" y="250032"/>
                </a:lnTo>
                <a:lnTo>
                  <a:pt x="267891" y="250032"/>
                </a:lnTo>
                <a:lnTo>
                  <a:pt x="285750" y="258961"/>
                </a:lnTo>
                <a:lnTo>
                  <a:pt x="294680" y="267891"/>
                </a:lnTo>
                <a:lnTo>
                  <a:pt x="303610" y="276821"/>
                </a:lnTo>
                <a:lnTo>
                  <a:pt x="303610" y="27682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3473648" y="1571625"/>
            <a:ext cx="62509" cy="241102"/>
          </a:xfrm>
          <a:custGeom>
            <a:avLst/>
            <a:gdLst/>
            <a:ahLst/>
            <a:cxnLst/>
            <a:rect l="0" t="0" r="0" b="0"/>
            <a:pathLst>
              <a:path w="62509" h="241102">
                <a:moveTo>
                  <a:pt x="17860" y="0"/>
                </a:moveTo>
                <a:lnTo>
                  <a:pt x="893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0" y="44648"/>
                </a:lnTo>
                <a:lnTo>
                  <a:pt x="0" y="53578"/>
                </a:lnTo>
                <a:lnTo>
                  <a:pt x="0" y="62508"/>
                </a:lnTo>
                <a:lnTo>
                  <a:pt x="0" y="71437"/>
                </a:lnTo>
                <a:lnTo>
                  <a:pt x="8930" y="80367"/>
                </a:lnTo>
                <a:lnTo>
                  <a:pt x="8930" y="89297"/>
                </a:lnTo>
                <a:lnTo>
                  <a:pt x="8930" y="98226"/>
                </a:lnTo>
                <a:lnTo>
                  <a:pt x="8930" y="107156"/>
                </a:lnTo>
                <a:lnTo>
                  <a:pt x="17860" y="116086"/>
                </a:lnTo>
                <a:lnTo>
                  <a:pt x="17860" y="125015"/>
                </a:lnTo>
                <a:lnTo>
                  <a:pt x="26790" y="133945"/>
                </a:lnTo>
                <a:lnTo>
                  <a:pt x="26790" y="142875"/>
                </a:lnTo>
                <a:lnTo>
                  <a:pt x="35719" y="151804"/>
                </a:lnTo>
                <a:lnTo>
                  <a:pt x="35719" y="160734"/>
                </a:lnTo>
                <a:lnTo>
                  <a:pt x="35719" y="169664"/>
                </a:lnTo>
                <a:lnTo>
                  <a:pt x="44649" y="178594"/>
                </a:lnTo>
                <a:lnTo>
                  <a:pt x="44649" y="187523"/>
                </a:lnTo>
                <a:lnTo>
                  <a:pt x="44649" y="196453"/>
                </a:lnTo>
                <a:lnTo>
                  <a:pt x="53579" y="205383"/>
                </a:lnTo>
                <a:lnTo>
                  <a:pt x="53579" y="214312"/>
                </a:lnTo>
                <a:lnTo>
                  <a:pt x="53579" y="214312"/>
                </a:lnTo>
                <a:lnTo>
                  <a:pt x="53579" y="223242"/>
                </a:lnTo>
                <a:lnTo>
                  <a:pt x="53579" y="232172"/>
                </a:lnTo>
                <a:lnTo>
                  <a:pt x="62508" y="241101"/>
                </a:lnTo>
                <a:lnTo>
                  <a:pt x="62508" y="24110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1946672" y="2455664"/>
            <a:ext cx="53579" cy="482204"/>
          </a:xfrm>
          <a:custGeom>
            <a:avLst/>
            <a:gdLst/>
            <a:ahLst/>
            <a:cxnLst/>
            <a:rect l="0" t="0" r="0" b="0"/>
            <a:pathLst>
              <a:path w="53579" h="48220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8930" y="44649"/>
                </a:lnTo>
                <a:lnTo>
                  <a:pt x="8930" y="62508"/>
                </a:lnTo>
                <a:lnTo>
                  <a:pt x="8930" y="80367"/>
                </a:lnTo>
                <a:lnTo>
                  <a:pt x="8930" y="89297"/>
                </a:lnTo>
                <a:lnTo>
                  <a:pt x="8930" y="107156"/>
                </a:lnTo>
                <a:lnTo>
                  <a:pt x="17859" y="125016"/>
                </a:lnTo>
                <a:lnTo>
                  <a:pt x="17859" y="142875"/>
                </a:lnTo>
                <a:lnTo>
                  <a:pt x="17859" y="169664"/>
                </a:lnTo>
                <a:lnTo>
                  <a:pt x="26789" y="187524"/>
                </a:lnTo>
                <a:lnTo>
                  <a:pt x="26789" y="214313"/>
                </a:lnTo>
                <a:lnTo>
                  <a:pt x="35719" y="232172"/>
                </a:lnTo>
                <a:lnTo>
                  <a:pt x="35719" y="258961"/>
                </a:lnTo>
                <a:lnTo>
                  <a:pt x="35719" y="285750"/>
                </a:lnTo>
                <a:lnTo>
                  <a:pt x="44648" y="303609"/>
                </a:lnTo>
                <a:lnTo>
                  <a:pt x="44648" y="330399"/>
                </a:lnTo>
                <a:lnTo>
                  <a:pt x="44648" y="357187"/>
                </a:lnTo>
                <a:lnTo>
                  <a:pt x="44648" y="375047"/>
                </a:lnTo>
                <a:lnTo>
                  <a:pt x="44648" y="401836"/>
                </a:lnTo>
                <a:lnTo>
                  <a:pt x="44648" y="419695"/>
                </a:lnTo>
                <a:lnTo>
                  <a:pt x="44648" y="437554"/>
                </a:lnTo>
                <a:lnTo>
                  <a:pt x="53578" y="455414"/>
                </a:lnTo>
                <a:lnTo>
                  <a:pt x="53578" y="482203"/>
                </a:lnTo>
                <a:lnTo>
                  <a:pt x="53578" y="48220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2214563" y="2580680"/>
            <a:ext cx="285751" cy="375047"/>
          </a:xfrm>
          <a:custGeom>
            <a:avLst/>
            <a:gdLst/>
            <a:ahLst/>
            <a:cxnLst/>
            <a:rect l="0" t="0" r="0" b="0"/>
            <a:pathLst>
              <a:path w="285751" h="375047">
                <a:moveTo>
                  <a:pt x="151804" y="0"/>
                </a:moveTo>
                <a:lnTo>
                  <a:pt x="142875" y="8929"/>
                </a:lnTo>
                <a:lnTo>
                  <a:pt x="133945" y="17859"/>
                </a:lnTo>
                <a:lnTo>
                  <a:pt x="116085" y="26789"/>
                </a:lnTo>
                <a:lnTo>
                  <a:pt x="107156" y="35718"/>
                </a:lnTo>
                <a:lnTo>
                  <a:pt x="98226" y="53578"/>
                </a:lnTo>
                <a:lnTo>
                  <a:pt x="80367" y="62508"/>
                </a:lnTo>
                <a:lnTo>
                  <a:pt x="71437" y="80367"/>
                </a:lnTo>
                <a:lnTo>
                  <a:pt x="53578" y="98226"/>
                </a:lnTo>
                <a:lnTo>
                  <a:pt x="44648" y="125015"/>
                </a:lnTo>
                <a:lnTo>
                  <a:pt x="35718" y="142875"/>
                </a:lnTo>
                <a:lnTo>
                  <a:pt x="26789" y="169664"/>
                </a:lnTo>
                <a:lnTo>
                  <a:pt x="17859" y="187523"/>
                </a:lnTo>
                <a:lnTo>
                  <a:pt x="8929" y="205383"/>
                </a:lnTo>
                <a:lnTo>
                  <a:pt x="8929" y="232171"/>
                </a:lnTo>
                <a:lnTo>
                  <a:pt x="0" y="258960"/>
                </a:lnTo>
                <a:lnTo>
                  <a:pt x="0" y="276820"/>
                </a:lnTo>
                <a:lnTo>
                  <a:pt x="8929" y="294679"/>
                </a:lnTo>
                <a:lnTo>
                  <a:pt x="8929" y="312538"/>
                </a:lnTo>
                <a:lnTo>
                  <a:pt x="17859" y="321468"/>
                </a:lnTo>
                <a:lnTo>
                  <a:pt x="26789" y="339327"/>
                </a:lnTo>
                <a:lnTo>
                  <a:pt x="35718" y="348257"/>
                </a:lnTo>
                <a:lnTo>
                  <a:pt x="53578" y="357187"/>
                </a:lnTo>
                <a:lnTo>
                  <a:pt x="71437" y="366116"/>
                </a:lnTo>
                <a:lnTo>
                  <a:pt x="89296" y="366116"/>
                </a:lnTo>
                <a:lnTo>
                  <a:pt x="107156" y="375046"/>
                </a:lnTo>
                <a:lnTo>
                  <a:pt x="133945" y="375046"/>
                </a:lnTo>
                <a:lnTo>
                  <a:pt x="151804" y="366116"/>
                </a:lnTo>
                <a:lnTo>
                  <a:pt x="169664" y="366116"/>
                </a:lnTo>
                <a:lnTo>
                  <a:pt x="196453" y="357187"/>
                </a:lnTo>
                <a:lnTo>
                  <a:pt x="214312" y="357187"/>
                </a:lnTo>
                <a:lnTo>
                  <a:pt x="232171" y="348257"/>
                </a:lnTo>
                <a:lnTo>
                  <a:pt x="250031" y="339327"/>
                </a:lnTo>
                <a:lnTo>
                  <a:pt x="258960" y="330398"/>
                </a:lnTo>
                <a:lnTo>
                  <a:pt x="267890" y="312538"/>
                </a:lnTo>
                <a:lnTo>
                  <a:pt x="276820" y="303609"/>
                </a:lnTo>
                <a:lnTo>
                  <a:pt x="285750" y="294679"/>
                </a:lnTo>
                <a:lnTo>
                  <a:pt x="285750" y="276820"/>
                </a:lnTo>
                <a:lnTo>
                  <a:pt x="285750" y="267890"/>
                </a:lnTo>
                <a:lnTo>
                  <a:pt x="285750" y="258960"/>
                </a:lnTo>
                <a:lnTo>
                  <a:pt x="276820" y="241101"/>
                </a:lnTo>
                <a:lnTo>
                  <a:pt x="267890" y="232171"/>
                </a:lnTo>
                <a:lnTo>
                  <a:pt x="258960" y="223241"/>
                </a:lnTo>
                <a:lnTo>
                  <a:pt x="250031" y="214312"/>
                </a:lnTo>
                <a:lnTo>
                  <a:pt x="232171" y="205383"/>
                </a:lnTo>
                <a:lnTo>
                  <a:pt x="223242" y="196453"/>
                </a:lnTo>
                <a:lnTo>
                  <a:pt x="205382" y="187523"/>
                </a:lnTo>
                <a:lnTo>
                  <a:pt x="187523" y="187523"/>
                </a:lnTo>
                <a:lnTo>
                  <a:pt x="178593" y="187523"/>
                </a:lnTo>
                <a:lnTo>
                  <a:pt x="160734" y="187523"/>
                </a:lnTo>
                <a:lnTo>
                  <a:pt x="142875" y="187523"/>
                </a:lnTo>
                <a:lnTo>
                  <a:pt x="125015" y="196453"/>
                </a:lnTo>
                <a:lnTo>
                  <a:pt x="107156" y="196453"/>
                </a:lnTo>
                <a:lnTo>
                  <a:pt x="89296" y="205383"/>
                </a:lnTo>
                <a:lnTo>
                  <a:pt x="80367" y="214312"/>
                </a:lnTo>
                <a:lnTo>
                  <a:pt x="62507" y="223241"/>
                </a:lnTo>
                <a:lnTo>
                  <a:pt x="53578" y="232171"/>
                </a:lnTo>
                <a:lnTo>
                  <a:pt x="35718" y="250031"/>
                </a:lnTo>
                <a:lnTo>
                  <a:pt x="26789" y="258960"/>
                </a:lnTo>
                <a:lnTo>
                  <a:pt x="17859" y="276820"/>
                </a:lnTo>
                <a:lnTo>
                  <a:pt x="8929" y="294679"/>
                </a:lnTo>
                <a:lnTo>
                  <a:pt x="8929" y="29467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2589609" y="2678906"/>
            <a:ext cx="169665" cy="267891"/>
          </a:xfrm>
          <a:custGeom>
            <a:avLst/>
            <a:gdLst/>
            <a:ahLst/>
            <a:cxnLst/>
            <a:rect l="0" t="0" r="0" b="0"/>
            <a:pathLst>
              <a:path w="169665" h="267891">
                <a:moveTo>
                  <a:pt x="169664" y="0"/>
                </a:moveTo>
                <a:lnTo>
                  <a:pt x="169664" y="0"/>
                </a:lnTo>
                <a:lnTo>
                  <a:pt x="169664" y="0"/>
                </a:lnTo>
                <a:lnTo>
                  <a:pt x="169664" y="8930"/>
                </a:lnTo>
                <a:lnTo>
                  <a:pt x="160735" y="17860"/>
                </a:lnTo>
                <a:lnTo>
                  <a:pt x="160735" y="26789"/>
                </a:lnTo>
                <a:lnTo>
                  <a:pt x="151805" y="26789"/>
                </a:lnTo>
                <a:lnTo>
                  <a:pt x="151805" y="44649"/>
                </a:lnTo>
                <a:lnTo>
                  <a:pt x="142875" y="53578"/>
                </a:lnTo>
                <a:lnTo>
                  <a:pt x="133946" y="62508"/>
                </a:lnTo>
                <a:lnTo>
                  <a:pt x="125016" y="80367"/>
                </a:lnTo>
                <a:lnTo>
                  <a:pt x="116086" y="98227"/>
                </a:lnTo>
                <a:lnTo>
                  <a:pt x="98227" y="116086"/>
                </a:lnTo>
                <a:lnTo>
                  <a:pt x="89297" y="133945"/>
                </a:lnTo>
                <a:lnTo>
                  <a:pt x="80368" y="142875"/>
                </a:lnTo>
                <a:lnTo>
                  <a:pt x="62508" y="160734"/>
                </a:lnTo>
                <a:lnTo>
                  <a:pt x="53579" y="178594"/>
                </a:lnTo>
                <a:lnTo>
                  <a:pt x="35719" y="196453"/>
                </a:lnTo>
                <a:lnTo>
                  <a:pt x="26789" y="214312"/>
                </a:lnTo>
                <a:lnTo>
                  <a:pt x="17860" y="223242"/>
                </a:lnTo>
                <a:lnTo>
                  <a:pt x="17860" y="232172"/>
                </a:lnTo>
                <a:lnTo>
                  <a:pt x="8930" y="241101"/>
                </a:lnTo>
                <a:lnTo>
                  <a:pt x="0" y="250031"/>
                </a:lnTo>
                <a:lnTo>
                  <a:pt x="0" y="258961"/>
                </a:lnTo>
                <a:lnTo>
                  <a:pt x="0" y="267890"/>
                </a:lnTo>
                <a:lnTo>
                  <a:pt x="0" y="267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2607469" y="2669977"/>
            <a:ext cx="178595" cy="267891"/>
          </a:xfrm>
          <a:custGeom>
            <a:avLst/>
            <a:gdLst/>
            <a:ahLst/>
            <a:cxnLst/>
            <a:rect l="0" t="0" r="0" b="0"/>
            <a:pathLst>
              <a:path w="178595" h="267891">
                <a:moveTo>
                  <a:pt x="0" y="0"/>
                </a:moveTo>
                <a:lnTo>
                  <a:pt x="0" y="0"/>
                </a:lnTo>
                <a:lnTo>
                  <a:pt x="8929" y="17859"/>
                </a:lnTo>
                <a:lnTo>
                  <a:pt x="17859" y="26789"/>
                </a:lnTo>
                <a:lnTo>
                  <a:pt x="26789" y="35718"/>
                </a:lnTo>
                <a:lnTo>
                  <a:pt x="26789" y="53578"/>
                </a:lnTo>
                <a:lnTo>
                  <a:pt x="44648" y="71437"/>
                </a:lnTo>
                <a:lnTo>
                  <a:pt x="53578" y="80367"/>
                </a:lnTo>
                <a:lnTo>
                  <a:pt x="62508" y="98226"/>
                </a:lnTo>
                <a:lnTo>
                  <a:pt x="71437" y="116086"/>
                </a:lnTo>
                <a:lnTo>
                  <a:pt x="80367" y="125015"/>
                </a:lnTo>
                <a:lnTo>
                  <a:pt x="89297" y="142874"/>
                </a:lnTo>
                <a:lnTo>
                  <a:pt x="98226" y="160734"/>
                </a:lnTo>
                <a:lnTo>
                  <a:pt x="107156" y="178593"/>
                </a:lnTo>
                <a:lnTo>
                  <a:pt x="116086" y="187523"/>
                </a:lnTo>
                <a:lnTo>
                  <a:pt x="125015" y="205382"/>
                </a:lnTo>
                <a:lnTo>
                  <a:pt x="133945" y="223241"/>
                </a:lnTo>
                <a:lnTo>
                  <a:pt x="142875" y="232171"/>
                </a:lnTo>
                <a:lnTo>
                  <a:pt x="151804" y="250030"/>
                </a:lnTo>
                <a:lnTo>
                  <a:pt x="160734" y="258960"/>
                </a:lnTo>
                <a:lnTo>
                  <a:pt x="178594" y="267890"/>
                </a:lnTo>
                <a:lnTo>
                  <a:pt x="178594" y="267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2794992" y="2357437"/>
            <a:ext cx="178595" cy="232173"/>
          </a:xfrm>
          <a:custGeom>
            <a:avLst/>
            <a:gdLst/>
            <a:ahLst/>
            <a:cxnLst/>
            <a:rect l="0" t="0" r="0" b="0"/>
            <a:pathLst>
              <a:path w="178595" h="232173">
                <a:moveTo>
                  <a:pt x="169664" y="71438"/>
                </a:moveTo>
                <a:lnTo>
                  <a:pt x="169664" y="53578"/>
                </a:lnTo>
                <a:lnTo>
                  <a:pt x="169664" y="44649"/>
                </a:lnTo>
                <a:lnTo>
                  <a:pt x="169664" y="35719"/>
                </a:lnTo>
                <a:lnTo>
                  <a:pt x="160735" y="26789"/>
                </a:lnTo>
                <a:lnTo>
                  <a:pt x="160735" y="17860"/>
                </a:lnTo>
                <a:lnTo>
                  <a:pt x="151805" y="8930"/>
                </a:lnTo>
                <a:lnTo>
                  <a:pt x="151805" y="8930"/>
                </a:lnTo>
                <a:lnTo>
                  <a:pt x="142875" y="0"/>
                </a:lnTo>
                <a:lnTo>
                  <a:pt x="142875" y="0"/>
                </a:lnTo>
                <a:lnTo>
                  <a:pt x="133946" y="0"/>
                </a:lnTo>
                <a:lnTo>
                  <a:pt x="125016" y="0"/>
                </a:lnTo>
                <a:lnTo>
                  <a:pt x="116086" y="0"/>
                </a:lnTo>
                <a:lnTo>
                  <a:pt x="107156" y="8930"/>
                </a:lnTo>
                <a:lnTo>
                  <a:pt x="89297" y="17860"/>
                </a:lnTo>
                <a:lnTo>
                  <a:pt x="80367" y="26789"/>
                </a:lnTo>
                <a:lnTo>
                  <a:pt x="71438" y="35719"/>
                </a:lnTo>
                <a:lnTo>
                  <a:pt x="53578" y="44649"/>
                </a:lnTo>
                <a:lnTo>
                  <a:pt x="44649" y="62508"/>
                </a:lnTo>
                <a:lnTo>
                  <a:pt x="35719" y="71438"/>
                </a:lnTo>
                <a:lnTo>
                  <a:pt x="17860" y="89297"/>
                </a:lnTo>
                <a:lnTo>
                  <a:pt x="17860" y="107157"/>
                </a:lnTo>
                <a:lnTo>
                  <a:pt x="8930" y="116086"/>
                </a:lnTo>
                <a:lnTo>
                  <a:pt x="0" y="133946"/>
                </a:lnTo>
                <a:lnTo>
                  <a:pt x="0" y="142876"/>
                </a:lnTo>
                <a:lnTo>
                  <a:pt x="8930" y="160735"/>
                </a:lnTo>
                <a:lnTo>
                  <a:pt x="8930" y="169665"/>
                </a:lnTo>
                <a:lnTo>
                  <a:pt x="17860" y="187524"/>
                </a:lnTo>
                <a:lnTo>
                  <a:pt x="26789" y="196454"/>
                </a:lnTo>
                <a:lnTo>
                  <a:pt x="35719" y="205383"/>
                </a:lnTo>
                <a:lnTo>
                  <a:pt x="53578" y="214313"/>
                </a:lnTo>
                <a:lnTo>
                  <a:pt x="71438" y="214313"/>
                </a:lnTo>
                <a:lnTo>
                  <a:pt x="89297" y="223243"/>
                </a:lnTo>
                <a:lnTo>
                  <a:pt x="98227" y="223243"/>
                </a:lnTo>
                <a:lnTo>
                  <a:pt x="116086" y="232172"/>
                </a:lnTo>
                <a:lnTo>
                  <a:pt x="133946" y="232172"/>
                </a:lnTo>
                <a:lnTo>
                  <a:pt x="142875" y="232172"/>
                </a:lnTo>
                <a:lnTo>
                  <a:pt x="151805" y="232172"/>
                </a:lnTo>
                <a:lnTo>
                  <a:pt x="160735" y="232172"/>
                </a:lnTo>
                <a:lnTo>
                  <a:pt x="169664" y="232172"/>
                </a:lnTo>
                <a:lnTo>
                  <a:pt x="178594" y="223243"/>
                </a:lnTo>
                <a:lnTo>
                  <a:pt x="178594" y="223243"/>
                </a:lnTo>
                <a:lnTo>
                  <a:pt x="178594" y="214313"/>
                </a:lnTo>
                <a:lnTo>
                  <a:pt x="178594" y="214313"/>
                </a:lnTo>
                <a:lnTo>
                  <a:pt x="169664" y="205383"/>
                </a:lnTo>
                <a:lnTo>
                  <a:pt x="160735" y="196454"/>
                </a:lnTo>
                <a:lnTo>
                  <a:pt x="151805" y="187524"/>
                </a:lnTo>
                <a:lnTo>
                  <a:pt x="142875" y="187524"/>
                </a:lnTo>
                <a:lnTo>
                  <a:pt x="133946" y="187524"/>
                </a:lnTo>
                <a:lnTo>
                  <a:pt x="125016" y="178594"/>
                </a:lnTo>
                <a:lnTo>
                  <a:pt x="107156" y="178594"/>
                </a:lnTo>
                <a:lnTo>
                  <a:pt x="98227" y="178594"/>
                </a:lnTo>
                <a:lnTo>
                  <a:pt x="89297" y="169665"/>
                </a:lnTo>
                <a:lnTo>
                  <a:pt x="71438" y="169665"/>
                </a:lnTo>
                <a:lnTo>
                  <a:pt x="71438" y="16966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1839516" y="3062882"/>
            <a:ext cx="1276946" cy="80369"/>
          </a:xfrm>
          <a:custGeom>
            <a:avLst/>
            <a:gdLst/>
            <a:ahLst/>
            <a:cxnLst/>
            <a:rect l="0" t="0" r="0" b="0"/>
            <a:pathLst>
              <a:path w="1276946" h="80369">
                <a:moveTo>
                  <a:pt x="8929" y="80368"/>
                </a:moveTo>
                <a:lnTo>
                  <a:pt x="8929" y="80368"/>
                </a:lnTo>
                <a:lnTo>
                  <a:pt x="0" y="8036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8929" y="71438"/>
                </a:lnTo>
                <a:lnTo>
                  <a:pt x="8929" y="71438"/>
                </a:lnTo>
                <a:lnTo>
                  <a:pt x="17859" y="71438"/>
                </a:lnTo>
                <a:lnTo>
                  <a:pt x="35718" y="62508"/>
                </a:lnTo>
                <a:lnTo>
                  <a:pt x="44648" y="62508"/>
                </a:lnTo>
                <a:lnTo>
                  <a:pt x="62507" y="62508"/>
                </a:lnTo>
                <a:lnTo>
                  <a:pt x="71437" y="53579"/>
                </a:lnTo>
                <a:lnTo>
                  <a:pt x="89297" y="53579"/>
                </a:lnTo>
                <a:lnTo>
                  <a:pt x="116086" y="44649"/>
                </a:lnTo>
                <a:lnTo>
                  <a:pt x="133945" y="44649"/>
                </a:lnTo>
                <a:lnTo>
                  <a:pt x="160734" y="44649"/>
                </a:lnTo>
                <a:lnTo>
                  <a:pt x="187523" y="35719"/>
                </a:lnTo>
                <a:lnTo>
                  <a:pt x="214312" y="35719"/>
                </a:lnTo>
                <a:lnTo>
                  <a:pt x="241101" y="35719"/>
                </a:lnTo>
                <a:lnTo>
                  <a:pt x="276820" y="26789"/>
                </a:lnTo>
                <a:lnTo>
                  <a:pt x="312539" y="26789"/>
                </a:lnTo>
                <a:lnTo>
                  <a:pt x="348257" y="26789"/>
                </a:lnTo>
                <a:lnTo>
                  <a:pt x="383976" y="17860"/>
                </a:lnTo>
                <a:lnTo>
                  <a:pt x="419695" y="17860"/>
                </a:lnTo>
                <a:lnTo>
                  <a:pt x="464343" y="8930"/>
                </a:lnTo>
                <a:lnTo>
                  <a:pt x="508992" y="8930"/>
                </a:lnTo>
                <a:lnTo>
                  <a:pt x="553640" y="8930"/>
                </a:lnTo>
                <a:lnTo>
                  <a:pt x="598289" y="0"/>
                </a:lnTo>
                <a:lnTo>
                  <a:pt x="642937" y="0"/>
                </a:lnTo>
                <a:lnTo>
                  <a:pt x="696515" y="0"/>
                </a:lnTo>
                <a:lnTo>
                  <a:pt x="741164" y="0"/>
                </a:lnTo>
                <a:lnTo>
                  <a:pt x="794742" y="0"/>
                </a:lnTo>
                <a:lnTo>
                  <a:pt x="839390" y="0"/>
                </a:lnTo>
                <a:lnTo>
                  <a:pt x="884039" y="0"/>
                </a:lnTo>
                <a:lnTo>
                  <a:pt x="928687" y="0"/>
                </a:lnTo>
                <a:lnTo>
                  <a:pt x="973336" y="0"/>
                </a:lnTo>
                <a:lnTo>
                  <a:pt x="1017984" y="0"/>
                </a:lnTo>
                <a:lnTo>
                  <a:pt x="1053703" y="8930"/>
                </a:lnTo>
                <a:lnTo>
                  <a:pt x="1089422" y="8930"/>
                </a:lnTo>
                <a:lnTo>
                  <a:pt x="1125140" y="8930"/>
                </a:lnTo>
                <a:lnTo>
                  <a:pt x="1160859" y="17860"/>
                </a:lnTo>
                <a:lnTo>
                  <a:pt x="1187648" y="17860"/>
                </a:lnTo>
                <a:lnTo>
                  <a:pt x="1205507" y="17860"/>
                </a:lnTo>
                <a:lnTo>
                  <a:pt x="1232297" y="26789"/>
                </a:lnTo>
                <a:lnTo>
                  <a:pt x="1250156" y="26789"/>
                </a:lnTo>
                <a:lnTo>
                  <a:pt x="1276945" y="35719"/>
                </a:lnTo>
                <a:lnTo>
                  <a:pt x="1276945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2125266" y="3259336"/>
            <a:ext cx="214313" cy="419696"/>
          </a:xfrm>
          <a:custGeom>
            <a:avLst/>
            <a:gdLst/>
            <a:ahLst/>
            <a:cxnLst/>
            <a:rect l="0" t="0" r="0" b="0"/>
            <a:pathLst>
              <a:path w="214313" h="419696">
                <a:moveTo>
                  <a:pt x="17859" y="0"/>
                </a:moveTo>
                <a:lnTo>
                  <a:pt x="17859" y="0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17859"/>
                </a:lnTo>
                <a:lnTo>
                  <a:pt x="17859" y="17859"/>
                </a:lnTo>
                <a:lnTo>
                  <a:pt x="8929" y="26789"/>
                </a:lnTo>
                <a:lnTo>
                  <a:pt x="8929" y="35718"/>
                </a:lnTo>
                <a:lnTo>
                  <a:pt x="8929" y="44648"/>
                </a:lnTo>
                <a:lnTo>
                  <a:pt x="8929" y="44648"/>
                </a:lnTo>
                <a:lnTo>
                  <a:pt x="8929" y="53578"/>
                </a:lnTo>
                <a:lnTo>
                  <a:pt x="8929" y="62507"/>
                </a:lnTo>
                <a:lnTo>
                  <a:pt x="0" y="71437"/>
                </a:lnTo>
                <a:lnTo>
                  <a:pt x="0" y="80367"/>
                </a:lnTo>
                <a:lnTo>
                  <a:pt x="0" y="89296"/>
                </a:lnTo>
                <a:lnTo>
                  <a:pt x="0" y="89296"/>
                </a:lnTo>
                <a:lnTo>
                  <a:pt x="8929" y="98226"/>
                </a:lnTo>
                <a:lnTo>
                  <a:pt x="8929" y="107156"/>
                </a:lnTo>
                <a:lnTo>
                  <a:pt x="17859" y="116085"/>
                </a:lnTo>
                <a:lnTo>
                  <a:pt x="26789" y="116085"/>
                </a:lnTo>
                <a:lnTo>
                  <a:pt x="35718" y="116085"/>
                </a:lnTo>
                <a:lnTo>
                  <a:pt x="44648" y="116085"/>
                </a:lnTo>
                <a:lnTo>
                  <a:pt x="62507" y="125015"/>
                </a:lnTo>
                <a:lnTo>
                  <a:pt x="71437" y="125015"/>
                </a:lnTo>
                <a:lnTo>
                  <a:pt x="89297" y="125015"/>
                </a:lnTo>
                <a:lnTo>
                  <a:pt x="107156" y="125015"/>
                </a:lnTo>
                <a:lnTo>
                  <a:pt x="116086" y="116085"/>
                </a:lnTo>
                <a:lnTo>
                  <a:pt x="133945" y="116085"/>
                </a:lnTo>
                <a:lnTo>
                  <a:pt x="142875" y="116085"/>
                </a:lnTo>
                <a:lnTo>
                  <a:pt x="160734" y="116085"/>
                </a:lnTo>
                <a:lnTo>
                  <a:pt x="169664" y="107156"/>
                </a:lnTo>
                <a:lnTo>
                  <a:pt x="178593" y="107156"/>
                </a:lnTo>
                <a:lnTo>
                  <a:pt x="178593" y="98226"/>
                </a:lnTo>
                <a:lnTo>
                  <a:pt x="187523" y="98226"/>
                </a:lnTo>
                <a:lnTo>
                  <a:pt x="196453" y="89296"/>
                </a:lnTo>
                <a:lnTo>
                  <a:pt x="196453" y="89296"/>
                </a:lnTo>
                <a:lnTo>
                  <a:pt x="205382" y="80367"/>
                </a:lnTo>
                <a:lnTo>
                  <a:pt x="205382" y="80367"/>
                </a:lnTo>
                <a:lnTo>
                  <a:pt x="205382" y="71437"/>
                </a:lnTo>
                <a:lnTo>
                  <a:pt x="205382" y="71437"/>
                </a:lnTo>
                <a:lnTo>
                  <a:pt x="205382" y="71437"/>
                </a:lnTo>
                <a:lnTo>
                  <a:pt x="205382" y="62507"/>
                </a:lnTo>
                <a:lnTo>
                  <a:pt x="205382" y="62507"/>
                </a:lnTo>
                <a:lnTo>
                  <a:pt x="205382" y="62507"/>
                </a:lnTo>
                <a:lnTo>
                  <a:pt x="205382" y="62507"/>
                </a:lnTo>
                <a:lnTo>
                  <a:pt x="205382" y="62507"/>
                </a:lnTo>
                <a:lnTo>
                  <a:pt x="205382" y="71437"/>
                </a:lnTo>
                <a:lnTo>
                  <a:pt x="205382" y="80367"/>
                </a:lnTo>
                <a:lnTo>
                  <a:pt x="205382" y="89296"/>
                </a:lnTo>
                <a:lnTo>
                  <a:pt x="205382" y="98226"/>
                </a:lnTo>
                <a:lnTo>
                  <a:pt x="214312" y="107156"/>
                </a:lnTo>
                <a:lnTo>
                  <a:pt x="214312" y="116085"/>
                </a:lnTo>
                <a:lnTo>
                  <a:pt x="214312" y="133945"/>
                </a:lnTo>
                <a:lnTo>
                  <a:pt x="214312" y="151804"/>
                </a:lnTo>
                <a:lnTo>
                  <a:pt x="214312" y="169664"/>
                </a:lnTo>
                <a:lnTo>
                  <a:pt x="214312" y="187523"/>
                </a:lnTo>
                <a:lnTo>
                  <a:pt x="214312" y="205382"/>
                </a:lnTo>
                <a:lnTo>
                  <a:pt x="214312" y="232171"/>
                </a:lnTo>
                <a:lnTo>
                  <a:pt x="214312" y="250031"/>
                </a:lnTo>
                <a:lnTo>
                  <a:pt x="214312" y="267890"/>
                </a:lnTo>
                <a:lnTo>
                  <a:pt x="205382" y="294679"/>
                </a:lnTo>
                <a:lnTo>
                  <a:pt x="205382" y="312539"/>
                </a:lnTo>
                <a:lnTo>
                  <a:pt x="205382" y="330398"/>
                </a:lnTo>
                <a:lnTo>
                  <a:pt x="205382" y="348257"/>
                </a:lnTo>
                <a:lnTo>
                  <a:pt x="196453" y="366117"/>
                </a:lnTo>
                <a:lnTo>
                  <a:pt x="196453" y="383976"/>
                </a:lnTo>
                <a:lnTo>
                  <a:pt x="196453" y="392906"/>
                </a:lnTo>
                <a:lnTo>
                  <a:pt x="196453" y="419695"/>
                </a:lnTo>
                <a:lnTo>
                  <a:pt x="196453" y="41969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2509242" y="3411140"/>
            <a:ext cx="160736" cy="241103"/>
          </a:xfrm>
          <a:custGeom>
            <a:avLst/>
            <a:gdLst/>
            <a:ahLst/>
            <a:cxnLst/>
            <a:rect l="0" t="0" r="0" b="0"/>
            <a:pathLst>
              <a:path w="160736" h="241103">
                <a:moveTo>
                  <a:pt x="160735" y="0"/>
                </a:moveTo>
                <a:lnTo>
                  <a:pt x="160735" y="0"/>
                </a:lnTo>
                <a:lnTo>
                  <a:pt x="151805" y="0"/>
                </a:lnTo>
                <a:lnTo>
                  <a:pt x="151805" y="0"/>
                </a:lnTo>
                <a:lnTo>
                  <a:pt x="151805" y="8930"/>
                </a:lnTo>
                <a:lnTo>
                  <a:pt x="142875" y="17860"/>
                </a:lnTo>
                <a:lnTo>
                  <a:pt x="133946" y="17860"/>
                </a:lnTo>
                <a:lnTo>
                  <a:pt x="125016" y="35719"/>
                </a:lnTo>
                <a:lnTo>
                  <a:pt x="116086" y="44649"/>
                </a:lnTo>
                <a:lnTo>
                  <a:pt x="107156" y="53578"/>
                </a:lnTo>
                <a:lnTo>
                  <a:pt x="98227" y="71438"/>
                </a:lnTo>
                <a:lnTo>
                  <a:pt x="89297" y="89297"/>
                </a:lnTo>
                <a:lnTo>
                  <a:pt x="71438" y="107156"/>
                </a:lnTo>
                <a:lnTo>
                  <a:pt x="62508" y="125016"/>
                </a:lnTo>
                <a:lnTo>
                  <a:pt x="44649" y="142875"/>
                </a:lnTo>
                <a:lnTo>
                  <a:pt x="35719" y="151805"/>
                </a:lnTo>
                <a:lnTo>
                  <a:pt x="26789" y="169664"/>
                </a:lnTo>
                <a:lnTo>
                  <a:pt x="17860" y="187524"/>
                </a:lnTo>
                <a:lnTo>
                  <a:pt x="17860" y="205383"/>
                </a:lnTo>
                <a:lnTo>
                  <a:pt x="8930" y="214313"/>
                </a:lnTo>
                <a:lnTo>
                  <a:pt x="0" y="223242"/>
                </a:lnTo>
                <a:lnTo>
                  <a:pt x="0" y="232172"/>
                </a:lnTo>
                <a:lnTo>
                  <a:pt x="0" y="232172"/>
                </a:lnTo>
                <a:lnTo>
                  <a:pt x="0" y="241102"/>
                </a:lnTo>
                <a:lnTo>
                  <a:pt x="0" y="24110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2491383" y="3420070"/>
            <a:ext cx="205384" cy="241102"/>
          </a:xfrm>
          <a:custGeom>
            <a:avLst/>
            <a:gdLst/>
            <a:ahLst/>
            <a:cxnLst/>
            <a:rect l="0" t="0" r="0" b="0"/>
            <a:pathLst>
              <a:path w="205384" h="241102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17859" y="26789"/>
                </a:lnTo>
                <a:lnTo>
                  <a:pt x="26789" y="35719"/>
                </a:lnTo>
                <a:lnTo>
                  <a:pt x="35719" y="44648"/>
                </a:lnTo>
                <a:lnTo>
                  <a:pt x="44648" y="53578"/>
                </a:lnTo>
                <a:lnTo>
                  <a:pt x="53578" y="71437"/>
                </a:lnTo>
                <a:lnTo>
                  <a:pt x="71437" y="89297"/>
                </a:lnTo>
                <a:lnTo>
                  <a:pt x="89297" y="98226"/>
                </a:lnTo>
                <a:lnTo>
                  <a:pt x="98226" y="116086"/>
                </a:lnTo>
                <a:lnTo>
                  <a:pt x="116086" y="133945"/>
                </a:lnTo>
                <a:lnTo>
                  <a:pt x="133945" y="151805"/>
                </a:lnTo>
                <a:lnTo>
                  <a:pt x="142875" y="169664"/>
                </a:lnTo>
                <a:lnTo>
                  <a:pt x="160734" y="187523"/>
                </a:lnTo>
                <a:lnTo>
                  <a:pt x="169664" y="196453"/>
                </a:lnTo>
                <a:lnTo>
                  <a:pt x="178594" y="214312"/>
                </a:lnTo>
                <a:lnTo>
                  <a:pt x="187523" y="223242"/>
                </a:lnTo>
                <a:lnTo>
                  <a:pt x="205383" y="241101"/>
                </a:lnTo>
                <a:lnTo>
                  <a:pt x="205383" y="24110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2705695" y="3196828"/>
            <a:ext cx="214314" cy="214313"/>
          </a:xfrm>
          <a:custGeom>
            <a:avLst/>
            <a:gdLst/>
            <a:ahLst/>
            <a:cxnLst/>
            <a:rect l="0" t="0" r="0" b="0"/>
            <a:pathLst>
              <a:path w="214314" h="214313">
                <a:moveTo>
                  <a:pt x="0" y="44648"/>
                </a:moveTo>
                <a:lnTo>
                  <a:pt x="0" y="35718"/>
                </a:lnTo>
                <a:lnTo>
                  <a:pt x="0" y="26789"/>
                </a:lnTo>
                <a:lnTo>
                  <a:pt x="8930" y="17859"/>
                </a:lnTo>
                <a:lnTo>
                  <a:pt x="8930" y="8929"/>
                </a:lnTo>
                <a:lnTo>
                  <a:pt x="1786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62508" y="0"/>
                </a:lnTo>
                <a:lnTo>
                  <a:pt x="71438" y="0"/>
                </a:lnTo>
                <a:lnTo>
                  <a:pt x="80368" y="8929"/>
                </a:lnTo>
                <a:lnTo>
                  <a:pt x="98227" y="17859"/>
                </a:lnTo>
                <a:lnTo>
                  <a:pt x="116086" y="17859"/>
                </a:lnTo>
                <a:lnTo>
                  <a:pt x="125016" y="35718"/>
                </a:lnTo>
                <a:lnTo>
                  <a:pt x="142875" y="44648"/>
                </a:lnTo>
                <a:lnTo>
                  <a:pt x="151805" y="53578"/>
                </a:lnTo>
                <a:lnTo>
                  <a:pt x="160735" y="62508"/>
                </a:lnTo>
                <a:lnTo>
                  <a:pt x="169664" y="71437"/>
                </a:lnTo>
                <a:lnTo>
                  <a:pt x="178594" y="80367"/>
                </a:lnTo>
                <a:lnTo>
                  <a:pt x="178594" y="98226"/>
                </a:lnTo>
                <a:lnTo>
                  <a:pt x="178594" y="107156"/>
                </a:lnTo>
                <a:lnTo>
                  <a:pt x="169664" y="116086"/>
                </a:lnTo>
                <a:lnTo>
                  <a:pt x="160735" y="125015"/>
                </a:lnTo>
                <a:lnTo>
                  <a:pt x="151805" y="125015"/>
                </a:lnTo>
                <a:lnTo>
                  <a:pt x="142875" y="133945"/>
                </a:lnTo>
                <a:lnTo>
                  <a:pt x="125016" y="142875"/>
                </a:lnTo>
                <a:lnTo>
                  <a:pt x="116086" y="142875"/>
                </a:lnTo>
                <a:lnTo>
                  <a:pt x="98227" y="151804"/>
                </a:lnTo>
                <a:lnTo>
                  <a:pt x="80368" y="151804"/>
                </a:lnTo>
                <a:lnTo>
                  <a:pt x="62508" y="151804"/>
                </a:lnTo>
                <a:lnTo>
                  <a:pt x="53578" y="151804"/>
                </a:lnTo>
                <a:lnTo>
                  <a:pt x="44649" y="151804"/>
                </a:lnTo>
                <a:lnTo>
                  <a:pt x="26789" y="151804"/>
                </a:lnTo>
                <a:lnTo>
                  <a:pt x="26789" y="151804"/>
                </a:lnTo>
                <a:lnTo>
                  <a:pt x="17860" y="142875"/>
                </a:lnTo>
                <a:lnTo>
                  <a:pt x="8930" y="142875"/>
                </a:lnTo>
                <a:lnTo>
                  <a:pt x="8930" y="142875"/>
                </a:lnTo>
                <a:lnTo>
                  <a:pt x="8930" y="142875"/>
                </a:lnTo>
                <a:lnTo>
                  <a:pt x="17860" y="142875"/>
                </a:lnTo>
                <a:lnTo>
                  <a:pt x="17860" y="142875"/>
                </a:lnTo>
                <a:lnTo>
                  <a:pt x="26789" y="142875"/>
                </a:lnTo>
                <a:lnTo>
                  <a:pt x="35719" y="142875"/>
                </a:lnTo>
                <a:lnTo>
                  <a:pt x="53578" y="142875"/>
                </a:lnTo>
                <a:lnTo>
                  <a:pt x="62508" y="151804"/>
                </a:lnTo>
                <a:lnTo>
                  <a:pt x="80368" y="151804"/>
                </a:lnTo>
                <a:lnTo>
                  <a:pt x="98227" y="160734"/>
                </a:lnTo>
                <a:lnTo>
                  <a:pt x="116086" y="169664"/>
                </a:lnTo>
                <a:lnTo>
                  <a:pt x="133946" y="169664"/>
                </a:lnTo>
                <a:lnTo>
                  <a:pt x="151805" y="178593"/>
                </a:lnTo>
                <a:lnTo>
                  <a:pt x="169664" y="187523"/>
                </a:lnTo>
                <a:lnTo>
                  <a:pt x="187524" y="196453"/>
                </a:lnTo>
                <a:lnTo>
                  <a:pt x="214313" y="214312"/>
                </a:lnTo>
                <a:lnTo>
                  <a:pt x="214313" y="2143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3375422" y="3062882"/>
            <a:ext cx="303610" cy="17861"/>
          </a:xfrm>
          <a:custGeom>
            <a:avLst/>
            <a:gdLst/>
            <a:ahLst/>
            <a:cxnLst/>
            <a:rect l="0" t="0" r="0" b="0"/>
            <a:pathLst>
              <a:path w="303610" h="1786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44648" y="17860"/>
                </a:lnTo>
                <a:lnTo>
                  <a:pt x="62508" y="17860"/>
                </a:lnTo>
                <a:lnTo>
                  <a:pt x="71437" y="17860"/>
                </a:lnTo>
                <a:lnTo>
                  <a:pt x="89297" y="17860"/>
                </a:lnTo>
                <a:lnTo>
                  <a:pt x="98226" y="17860"/>
                </a:lnTo>
                <a:lnTo>
                  <a:pt x="116086" y="17860"/>
                </a:lnTo>
                <a:lnTo>
                  <a:pt x="133945" y="8930"/>
                </a:lnTo>
                <a:lnTo>
                  <a:pt x="151805" y="8930"/>
                </a:lnTo>
                <a:lnTo>
                  <a:pt x="169664" y="8930"/>
                </a:lnTo>
                <a:lnTo>
                  <a:pt x="187523" y="8930"/>
                </a:lnTo>
                <a:lnTo>
                  <a:pt x="205383" y="8930"/>
                </a:lnTo>
                <a:lnTo>
                  <a:pt x="223242" y="8930"/>
                </a:lnTo>
                <a:lnTo>
                  <a:pt x="241101" y="8930"/>
                </a:lnTo>
                <a:lnTo>
                  <a:pt x="250031" y="8930"/>
                </a:lnTo>
                <a:lnTo>
                  <a:pt x="258961" y="8930"/>
                </a:lnTo>
                <a:lnTo>
                  <a:pt x="276820" y="8930"/>
                </a:lnTo>
                <a:lnTo>
                  <a:pt x="285750" y="8930"/>
                </a:lnTo>
                <a:lnTo>
                  <a:pt x="303609" y="8930"/>
                </a:lnTo>
                <a:lnTo>
                  <a:pt x="303609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3929063" y="2580680"/>
            <a:ext cx="17860" cy="383977"/>
          </a:xfrm>
          <a:custGeom>
            <a:avLst/>
            <a:gdLst/>
            <a:ahLst/>
            <a:cxnLst/>
            <a:rect l="0" t="0" r="0" b="0"/>
            <a:pathLst>
              <a:path w="17860" h="383977">
                <a:moveTo>
                  <a:pt x="8929" y="0"/>
                </a:moveTo>
                <a:lnTo>
                  <a:pt x="0" y="8929"/>
                </a:lnTo>
                <a:lnTo>
                  <a:pt x="0" y="17859"/>
                </a:lnTo>
                <a:lnTo>
                  <a:pt x="8929" y="26789"/>
                </a:lnTo>
                <a:lnTo>
                  <a:pt x="8929" y="35718"/>
                </a:lnTo>
                <a:lnTo>
                  <a:pt x="8929" y="53578"/>
                </a:lnTo>
                <a:lnTo>
                  <a:pt x="8929" y="71437"/>
                </a:lnTo>
                <a:lnTo>
                  <a:pt x="8929" y="89297"/>
                </a:lnTo>
                <a:lnTo>
                  <a:pt x="8929" y="107156"/>
                </a:lnTo>
                <a:lnTo>
                  <a:pt x="8929" y="125015"/>
                </a:lnTo>
                <a:lnTo>
                  <a:pt x="8929" y="142875"/>
                </a:lnTo>
                <a:lnTo>
                  <a:pt x="17859" y="160734"/>
                </a:lnTo>
                <a:lnTo>
                  <a:pt x="17859" y="187523"/>
                </a:lnTo>
                <a:lnTo>
                  <a:pt x="17859" y="205383"/>
                </a:lnTo>
                <a:lnTo>
                  <a:pt x="8929" y="232171"/>
                </a:lnTo>
                <a:lnTo>
                  <a:pt x="8929" y="250031"/>
                </a:lnTo>
                <a:lnTo>
                  <a:pt x="8929" y="267890"/>
                </a:lnTo>
                <a:lnTo>
                  <a:pt x="8929" y="285749"/>
                </a:lnTo>
                <a:lnTo>
                  <a:pt x="8929" y="303609"/>
                </a:lnTo>
                <a:lnTo>
                  <a:pt x="8929" y="321468"/>
                </a:lnTo>
                <a:lnTo>
                  <a:pt x="0" y="339327"/>
                </a:lnTo>
                <a:lnTo>
                  <a:pt x="0" y="348257"/>
                </a:lnTo>
                <a:lnTo>
                  <a:pt x="0" y="366116"/>
                </a:lnTo>
                <a:lnTo>
                  <a:pt x="0" y="383976"/>
                </a:lnTo>
                <a:lnTo>
                  <a:pt x="0" y="38397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4098727" y="2571750"/>
            <a:ext cx="383977" cy="419696"/>
          </a:xfrm>
          <a:custGeom>
            <a:avLst/>
            <a:gdLst/>
            <a:ahLst/>
            <a:cxnLst/>
            <a:rect l="0" t="0" r="0" b="0"/>
            <a:pathLst>
              <a:path w="383977" h="419696">
                <a:moveTo>
                  <a:pt x="0" y="26789"/>
                </a:moveTo>
                <a:lnTo>
                  <a:pt x="0" y="17859"/>
                </a:lnTo>
                <a:lnTo>
                  <a:pt x="17859" y="8930"/>
                </a:lnTo>
                <a:lnTo>
                  <a:pt x="35718" y="8930"/>
                </a:lnTo>
                <a:lnTo>
                  <a:pt x="44648" y="0"/>
                </a:lnTo>
                <a:lnTo>
                  <a:pt x="62507" y="0"/>
                </a:lnTo>
                <a:lnTo>
                  <a:pt x="80367" y="8930"/>
                </a:lnTo>
                <a:lnTo>
                  <a:pt x="89296" y="8930"/>
                </a:lnTo>
                <a:lnTo>
                  <a:pt x="107156" y="17859"/>
                </a:lnTo>
                <a:lnTo>
                  <a:pt x="125015" y="26789"/>
                </a:lnTo>
                <a:lnTo>
                  <a:pt x="142875" y="35719"/>
                </a:lnTo>
                <a:lnTo>
                  <a:pt x="160734" y="53578"/>
                </a:lnTo>
                <a:lnTo>
                  <a:pt x="178593" y="62508"/>
                </a:lnTo>
                <a:lnTo>
                  <a:pt x="187523" y="80367"/>
                </a:lnTo>
                <a:lnTo>
                  <a:pt x="205382" y="98227"/>
                </a:lnTo>
                <a:lnTo>
                  <a:pt x="214312" y="116086"/>
                </a:lnTo>
                <a:lnTo>
                  <a:pt x="223242" y="133945"/>
                </a:lnTo>
                <a:lnTo>
                  <a:pt x="232171" y="151805"/>
                </a:lnTo>
                <a:lnTo>
                  <a:pt x="241101" y="169664"/>
                </a:lnTo>
                <a:lnTo>
                  <a:pt x="241101" y="187523"/>
                </a:lnTo>
                <a:lnTo>
                  <a:pt x="241101" y="205383"/>
                </a:lnTo>
                <a:lnTo>
                  <a:pt x="232171" y="223242"/>
                </a:lnTo>
                <a:lnTo>
                  <a:pt x="232171" y="241101"/>
                </a:lnTo>
                <a:lnTo>
                  <a:pt x="223242" y="258961"/>
                </a:lnTo>
                <a:lnTo>
                  <a:pt x="205382" y="267890"/>
                </a:lnTo>
                <a:lnTo>
                  <a:pt x="196453" y="276820"/>
                </a:lnTo>
                <a:lnTo>
                  <a:pt x="178593" y="294679"/>
                </a:lnTo>
                <a:lnTo>
                  <a:pt x="169664" y="303609"/>
                </a:lnTo>
                <a:lnTo>
                  <a:pt x="151804" y="303609"/>
                </a:lnTo>
                <a:lnTo>
                  <a:pt x="133945" y="312539"/>
                </a:lnTo>
                <a:lnTo>
                  <a:pt x="125015" y="312539"/>
                </a:lnTo>
                <a:lnTo>
                  <a:pt x="107156" y="312539"/>
                </a:lnTo>
                <a:lnTo>
                  <a:pt x="98226" y="321468"/>
                </a:lnTo>
                <a:lnTo>
                  <a:pt x="80367" y="312539"/>
                </a:lnTo>
                <a:lnTo>
                  <a:pt x="71437" y="312539"/>
                </a:lnTo>
                <a:lnTo>
                  <a:pt x="71437" y="312539"/>
                </a:lnTo>
                <a:lnTo>
                  <a:pt x="62507" y="303609"/>
                </a:lnTo>
                <a:lnTo>
                  <a:pt x="62507" y="303609"/>
                </a:lnTo>
                <a:lnTo>
                  <a:pt x="62507" y="294679"/>
                </a:lnTo>
                <a:lnTo>
                  <a:pt x="62507" y="294679"/>
                </a:lnTo>
                <a:lnTo>
                  <a:pt x="71437" y="285750"/>
                </a:lnTo>
                <a:lnTo>
                  <a:pt x="80367" y="285750"/>
                </a:lnTo>
                <a:lnTo>
                  <a:pt x="89296" y="276820"/>
                </a:lnTo>
                <a:lnTo>
                  <a:pt x="98226" y="276820"/>
                </a:lnTo>
                <a:lnTo>
                  <a:pt x="116086" y="276820"/>
                </a:lnTo>
                <a:lnTo>
                  <a:pt x="133945" y="276820"/>
                </a:lnTo>
                <a:lnTo>
                  <a:pt x="151804" y="276820"/>
                </a:lnTo>
                <a:lnTo>
                  <a:pt x="169664" y="276820"/>
                </a:lnTo>
                <a:lnTo>
                  <a:pt x="187523" y="276820"/>
                </a:lnTo>
                <a:lnTo>
                  <a:pt x="205382" y="285750"/>
                </a:lnTo>
                <a:lnTo>
                  <a:pt x="223242" y="294679"/>
                </a:lnTo>
                <a:lnTo>
                  <a:pt x="241101" y="294679"/>
                </a:lnTo>
                <a:lnTo>
                  <a:pt x="258961" y="303609"/>
                </a:lnTo>
                <a:lnTo>
                  <a:pt x="276820" y="312539"/>
                </a:lnTo>
                <a:lnTo>
                  <a:pt x="294679" y="321468"/>
                </a:lnTo>
                <a:lnTo>
                  <a:pt x="312539" y="339328"/>
                </a:lnTo>
                <a:lnTo>
                  <a:pt x="321468" y="348257"/>
                </a:lnTo>
                <a:lnTo>
                  <a:pt x="339328" y="357187"/>
                </a:lnTo>
                <a:lnTo>
                  <a:pt x="348257" y="366117"/>
                </a:lnTo>
                <a:lnTo>
                  <a:pt x="357187" y="383976"/>
                </a:lnTo>
                <a:lnTo>
                  <a:pt x="366117" y="392906"/>
                </a:lnTo>
                <a:lnTo>
                  <a:pt x="375046" y="401836"/>
                </a:lnTo>
                <a:lnTo>
                  <a:pt x="375046" y="410765"/>
                </a:lnTo>
                <a:lnTo>
                  <a:pt x="383976" y="419695"/>
                </a:lnTo>
                <a:lnTo>
                  <a:pt x="383976" y="41969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4527352" y="2732484"/>
            <a:ext cx="160735" cy="232173"/>
          </a:xfrm>
          <a:custGeom>
            <a:avLst/>
            <a:gdLst/>
            <a:ahLst/>
            <a:cxnLst/>
            <a:rect l="0" t="0" r="0" b="0"/>
            <a:pathLst>
              <a:path w="160735" h="232173">
                <a:moveTo>
                  <a:pt x="160734" y="0"/>
                </a:moveTo>
                <a:lnTo>
                  <a:pt x="151804" y="8930"/>
                </a:lnTo>
                <a:lnTo>
                  <a:pt x="151804" y="26789"/>
                </a:lnTo>
                <a:lnTo>
                  <a:pt x="142875" y="35719"/>
                </a:lnTo>
                <a:lnTo>
                  <a:pt x="133945" y="53579"/>
                </a:lnTo>
                <a:lnTo>
                  <a:pt x="133945" y="62508"/>
                </a:lnTo>
                <a:lnTo>
                  <a:pt x="125015" y="80367"/>
                </a:lnTo>
                <a:lnTo>
                  <a:pt x="116086" y="98227"/>
                </a:lnTo>
                <a:lnTo>
                  <a:pt x="107156" y="107156"/>
                </a:lnTo>
                <a:lnTo>
                  <a:pt x="98226" y="125016"/>
                </a:lnTo>
                <a:lnTo>
                  <a:pt x="80367" y="133945"/>
                </a:lnTo>
                <a:lnTo>
                  <a:pt x="71437" y="151805"/>
                </a:lnTo>
                <a:lnTo>
                  <a:pt x="62507" y="160734"/>
                </a:lnTo>
                <a:lnTo>
                  <a:pt x="44648" y="178594"/>
                </a:lnTo>
                <a:lnTo>
                  <a:pt x="35718" y="187523"/>
                </a:lnTo>
                <a:lnTo>
                  <a:pt x="26789" y="196453"/>
                </a:lnTo>
                <a:lnTo>
                  <a:pt x="17859" y="205383"/>
                </a:lnTo>
                <a:lnTo>
                  <a:pt x="8929" y="214312"/>
                </a:lnTo>
                <a:lnTo>
                  <a:pt x="8929" y="214312"/>
                </a:lnTo>
                <a:lnTo>
                  <a:pt x="8929" y="223242"/>
                </a:lnTo>
                <a:lnTo>
                  <a:pt x="0" y="232172"/>
                </a:lnTo>
                <a:lnTo>
                  <a:pt x="0" y="23217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4563070" y="2723555"/>
            <a:ext cx="205384" cy="232172"/>
          </a:xfrm>
          <a:custGeom>
            <a:avLst/>
            <a:gdLst/>
            <a:ahLst/>
            <a:cxnLst/>
            <a:rect l="0" t="0" r="0" b="0"/>
            <a:pathLst>
              <a:path w="205384" h="232172">
                <a:moveTo>
                  <a:pt x="0" y="0"/>
                </a:moveTo>
                <a:lnTo>
                  <a:pt x="0" y="0"/>
                </a:lnTo>
                <a:lnTo>
                  <a:pt x="8930" y="8929"/>
                </a:lnTo>
                <a:lnTo>
                  <a:pt x="17860" y="17859"/>
                </a:lnTo>
                <a:lnTo>
                  <a:pt x="26789" y="26789"/>
                </a:lnTo>
                <a:lnTo>
                  <a:pt x="44649" y="44648"/>
                </a:lnTo>
                <a:lnTo>
                  <a:pt x="53578" y="53578"/>
                </a:lnTo>
                <a:lnTo>
                  <a:pt x="71438" y="71437"/>
                </a:lnTo>
                <a:lnTo>
                  <a:pt x="80368" y="89296"/>
                </a:lnTo>
                <a:lnTo>
                  <a:pt x="98227" y="98226"/>
                </a:lnTo>
                <a:lnTo>
                  <a:pt x="107157" y="116085"/>
                </a:lnTo>
                <a:lnTo>
                  <a:pt x="125016" y="133945"/>
                </a:lnTo>
                <a:lnTo>
                  <a:pt x="133946" y="142874"/>
                </a:lnTo>
                <a:lnTo>
                  <a:pt x="151805" y="160734"/>
                </a:lnTo>
                <a:lnTo>
                  <a:pt x="160735" y="169663"/>
                </a:lnTo>
                <a:lnTo>
                  <a:pt x="169664" y="187523"/>
                </a:lnTo>
                <a:lnTo>
                  <a:pt x="178594" y="196452"/>
                </a:lnTo>
                <a:lnTo>
                  <a:pt x="187524" y="205382"/>
                </a:lnTo>
                <a:lnTo>
                  <a:pt x="187524" y="214312"/>
                </a:lnTo>
                <a:lnTo>
                  <a:pt x="196453" y="223241"/>
                </a:lnTo>
                <a:lnTo>
                  <a:pt x="205383" y="232171"/>
                </a:lnTo>
                <a:lnTo>
                  <a:pt x="205383" y="23217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4741664" y="2312789"/>
            <a:ext cx="214314" cy="339329"/>
          </a:xfrm>
          <a:custGeom>
            <a:avLst/>
            <a:gdLst/>
            <a:ahLst/>
            <a:cxnLst/>
            <a:rect l="0" t="0" r="0" b="0"/>
            <a:pathLst>
              <a:path w="214314" h="339329">
                <a:moveTo>
                  <a:pt x="17859" y="893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8"/>
                </a:lnTo>
                <a:lnTo>
                  <a:pt x="0" y="53578"/>
                </a:lnTo>
                <a:lnTo>
                  <a:pt x="0" y="62508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0" y="98226"/>
                </a:lnTo>
                <a:lnTo>
                  <a:pt x="0" y="107156"/>
                </a:lnTo>
                <a:lnTo>
                  <a:pt x="0" y="116086"/>
                </a:lnTo>
                <a:lnTo>
                  <a:pt x="8930" y="116086"/>
                </a:lnTo>
                <a:lnTo>
                  <a:pt x="17859" y="125015"/>
                </a:lnTo>
                <a:lnTo>
                  <a:pt x="26789" y="125015"/>
                </a:lnTo>
                <a:lnTo>
                  <a:pt x="35719" y="125015"/>
                </a:lnTo>
                <a:lnTo>
                  <a:pt x="44649" y="133945"/>
                </a:lnTo>
                <a:lnTo>
                  <a:pt x="62508" y="133945"/>
                </a:lnTo>
                <a:lnTo>
                  <a:pt x="71438" y="133945"/>
                </a:lnTo>
                <a:lnTo>
                  <a:pt x="89297" y="125015"/>
                </a:lnTo>
                <a:lnTo>
                  <a:pt x="98227" y="125015"/>
                </a:lnTo>
                <a:lnTo>
                  <a:pt x="116086" y="125015"/>
                </a:lnTo>
                <a:lnTo>
                  <a:pt x="125016" y="116086"/>
                </a:lnTo>
                <a:lnTo>
                  <a:pt x="133945" y="107156"/>
                </a:lnTo>
                <a:lnTo>
                  <a:pt x="142875" y="98226"/>
                </a:lnTo>
                <a:lnTo>
                  <a:pt x="142875" y="98226"/>
                </a:lnTo>
                <a:lnTo>
                  <a:pt x="151805" y="89297"/>
                </a:lnTo>
                <a:lnTo>
                  <a:pt x="151805" y="80367"/>
                </a:lnTo>
                <a:lnTo>
                  <a:pt x="160734" y="71437"/>
                </a:lnTo>
                <a:lnTo>
                  <a:pt x="160734" y="62508"/>
                </a:lnTo>
                <a:lnTo>
                  <a:pt x="160734" y="53578"/>
                </a:lnTo>
                <a:lnTo>
                  <a:pt x="160734" y="44648"/>
                </a:lnTo>
                <a:lnTo>
                  <a:pt x="160734" y="35719"/>
                </a:lnTo>
                <a:lnTo>
                  <a:pt x="151805" y="26789"/>
                </a:lnTo>
                <a:lnTo>
                  <a:pt x="151805" y="26789"/>
                </a:lnTo>
                <a:lnTo>
                  <a:pt x="151805" y="17859"/>
                </a:lnTo>
                <a:lnTo>
                  <a:pt x="151805" y="17859"/>
                </a:lnTo>
                <a:lnTo>
                  <a:pt x="151805" y="17859"/>
                </a:lnTo>
                <a:lnTo>
                  <a:pt x="151805" y="17859"/>
                </a:lnTo>
                <a:lnTo>
                  <a:pt x="142875" y="17859"/>
                </a:lnTo>
                <a:lnTo>
                  <a:pt x="142875" y="17859"/>
                </a:lnTo>
                <a:lnTo>
                  <a:pt x="142875" y="26789"/>
                </a:lnTo>
                <a:lnTo>
                  <a:pt x="142875" y="35719"/>
                </a:lnTo>
                <a:lnTo>
                  <a:pt x="142875" y="44648"/>
                </a:lnTo>
                <a:lnTo>
                  <a:pt x="142875" y="62508"/>
                </a:lnTo>
                <a:lnTo>
                  <a:pt x="142875" y="71437"/>
                </a:lnTo>
                <a:lnTo>
                  <a:pt x="142875" y="89297"/>
                </a:lnTo>
                <a:lnTo>
                  <a:pt x="142875" y="98226"/>
                </a:lnTo>
                <a:lnTo>
                  <a:pt x="151805" y="116086"/>
                </a:lnTo>
                <a:lnTo>
                  <a:pt x="151805" y="133945"/>
                </a:lnTo>
                <a:lnTo>
                  <a:pt x="160734" y="151805"/>
                </a:lnTo>
                <a:lnTo>
                  <a:pt x="169664" y="169664"/>
                </a:lnTo>
                <a:lnTo>
                  <a:pt x="169664" y="187524"/>
                </a:lnTo>
                <a:lnTo>
                  <a:pt x="178594" y="205383"/>
                </a:lnTo>
                <a:lnTo>
                  <a:pt x="187524" y="232172"/>
                </a:lnTo>
                <a:lnTo>
                  <a:pt x="187524" y="241102"/>
                </a:lnTo>
                <a:lnTo>
                  <a:pt x="196453" y="267891"/>
                </a:lnTo>
                <a:lnTo>
                  <a:pt x="196453" y="285750"/>
                </a:lnTo>
                <a:lnTo>
                  <a:pt x="205383" y="303609"/>
                </a:lnTo>
                <a:lnTo>
                  <a:pt x="205383" y="312539"/>
                </a:lnTo>
                <a:lnTo>
                  <a:pt x="214313" y="339328"/>
                </a:lnTo>
                <a:lnTo>
                  <a:pt x="214313" y="33932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3866555" y="3053953"/>
            <a:ext cx="1071563" cy="62509"/>
          </a:xfrm>
          <a:custGeom>
            <a:avLst/>
            <a:gdLst/>
            <a:ahLst/>
            <a:cxnLst/>
            <a:rect l="0" t="0" r="0" b="0"/>
            <a:pathLst>
              <a:path w="1071563" h="62509">
                <a:moveTo>
                  <a:pt x="0" y="26789"/>
                </a:moveTo>
                <a:lnTo>
                  <a:pt x="8929" y="26789"/>
                </a:lnTo>
                <a:lnTo>
                  <a:pt x="26789" y="17859"/>
                </a:lnTo>
                <a:lnTo>
                  <a:pt x="44648" y="17859"/>
                </a:lnTo>
                <a:lnTo>
                  <a:pt x="62508" y="17859"/>
                </a:lnTo>
                <a:lnTo>
                  <a:pt x="89297" y="17859"/>
                </a:lnTo>
                <a:lnTo>
                  <a:pt x="116086" y="17859"/>
                </a:lnTo>
                <a:lnTo>
                  <a:pt x="142875" y="8929"/>
                </a:lnTo>
                <a:lnTo>
                  <a:pt x="178593" y="8929"/>
                </a:lnTo>
                <a:lnTo>
                  <a:pt x="214312" y="8929"/>
                </a:lnTo>
                <a:lnTo>
                  <a:pt x="250031" y="0"/>
                </a:lnTo>
                <a:lnTo>
                  <a:pt x="294679" y="0"/>
                </a:lnTo>
                <a:lnTo>
                  <a:pt x="339328" y="0"/>
                </a:lnTo>
                <a:lnTo>
                  <a:pt x="383976" y="0"/>
                </a:lnTo>
                <a:lnTo>
                  <a:pt x="437554" y="0"/>
                </a:lnTo>
                <a:lnTo>
                  <a:pt x="482203" y="0"/>
                </a:lnTo>
                <a:lnTo>
                  <a:pt x="535781" y="0"/>
                </a:lnTo>
                <a:lnTo>
                  <a:pt x="589359" y="0"/>
                </a:lnTo>
                <a:lnTo>
                  <a:pt x="634008" y="8929"/>
                </a:lnTo>
                <a:lnTo>
                  <a:pt x="687586" y="8929"/>
                </a:lnTo>
                <a:lnTo>
                  <a:pt x="741164" y="17859"/>
                </a:lnTo>
                <a:lnTo>
                  <a:pt x="785812" y="17859"/>
                </a:lnTo>
                <a:lnTo>
                  <a:pt x="830461" y="26789"/>
                </a:lnTo>
                <a:lnTo>
                  <a:pt x="875109" y="26789"/>
                </a:lnTo>
                <a:lnTo>
                  <a:pt x="910828" y="35718"/>
                </a:lnTo>
                <a:lnTo>
                  <a:pt x="946547" y="44648"/>
                </a:lnTo>
                <a:lnTo>
                  <a:pt x="982265" y="44648"/>
                </a:lnTo>
                <a:lnTo>
                  <a:pt x="1009054" y="53578"/>
                </a:lnTo>
                <a:lnTo>
                  <a:pt x="1035843" y="53578"/>
                </a:lnTo>
                <a:lnTo>
                  <a:pt x="1071562" y="62508"/>
                </a:lnTo>
                <a:lnTo>
                  <a:pt x="1071562" y="6250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4063008" y="3205757"/>
            <a:ext cx="214313" cy="366119"/>
          </a:xfrm>
          <a:custGeom>
            <a:avLst/>
            <a:gdLst/>
            <a:ahLst/>
            <a:cxnLst/>
            <a:rect l="0" t="0" r="0" b="0"/>
            <a:pathLst>
              <a:path w="214313" h="366119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17859" y="17860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9"/>
                </a:lnTo>
                <a:lnTo>
                  <a:pt x="0" y="53579"/>
                </a:lnTo>
                <a:lnTo>
                  <a:pt x="0" y="62508"/>
                </a:lnTo>
                <a:lnTo>
                  <a:pt x="0" y="71438"/>
                </a:lnTo>
                <a:lnTo>
                  <a:pt x="0" y="80368"/>
                </a:lnTo>
                <a:lnTo>
                  <a:pt x="0" y="89297"/>
                </a:lnTo>
                <a:lnTo>
                  <a:pt x="0" y="98227"/>
                </a:lnTo>
                <a:lnTo>
                  <a:pt x="0" y="107157"/>
                </a:lnTo>
                <a:lnTo>
                  <a:pt x="8930" y="116086"/>
                </a:lnTo>
                <a:lnTo>
                  <a:pt x="17859" y="116086"/>
                </a:lnTo>
                <a:lnTo>
                  <a:pt x="26789" y="125016"/>
                </a:lnTo>
                <a:lnTo>
                  <a:pt x="35719" y="133946"/>
                </a:lnTo>
                <a:lnTo>
                  <a:pt x="44648" y="133946"/>
                </a:lnTo>
                <a:lnTo>
                  <a:pt x="62508" y="133946"/>
                </a:lnTo>
                <a:lnTo>
                  <a:pt x="80367" y="142875"/>
                </a:lnTo>
                <a:lnTo>
                  <a:pt x="98226" y="142875"/>
                </a:lnTo>
                <a:lnTo>
                  <a:pt x="107156" y="142875"/>
                </a:lnTo>
                <a:lnTo>
                  <a:pt x="125015" y="142875"/>
                </a:lnTo>
                <a:lnTo>
                  <a:pt x="142875" y="142875"/>
                </a:lnTo>
                <a:lnTo>
                  <a:pt x="151805" y="142875"/>
                </a:lnTo>
                <a:lnTo>
                  <a:pt x="169664" y="133946"/>
                </a:lnTo>
                <a:lnTo>
                  <a:pt x="178594" y="133946"/>
                </a:lnTo>
                <a:lnTo>
                  <a:pt x="187523" y="125016"/>
                </a:lnTo>
                <a:lnTo>
                  <a:pt x="196453" y="116086"/>
                </a:lnTo>
                <a:lnTo>
                  <a:pt x="205383" y="116086"/>
                </a:lnTo>
                <a:lnTo>
                  <a:pt x="205383" y="107157"/>
                </a:lnTo>
                <a:lnTo>
                  <a:pt x="214312" y="107157"/>
                </a:lnTo>
                <a:lnTo>
                  <a:pt x="214312" y="98227"/>
                </a:lnTo>
                <a:lnTo>
                  <a:pt x="214312" y="98227"/>
                </a:lnTo>
                <a:lnTo>
                  <a:pt x="214312" y="89297"/>
                </a:lnTo>
                <a:lnTo>
                  <a:pt x="214312" y="80368"/>
                </a:lnTo>
                <a:lnTo>
                  <a:pt x="214312" y="80368"/>
                </a:lnTo>
                <a:lnTo>
                  <a:pt x="214312" y="71438"/>
                </a:lnTo>
                <a:lnTo>
                  <a:pt x="214312" y="71438"/>
                </a:lnTo>
                <a:lnTo>
                  <a:pt x="214312" y="71438"/>
                </a:lnTo>
                <a:lnTo>
                  <a:pt x="205383" y="62508"/>
                </a:lnTo>
                <a:lnTo>
                  <a:pt x="205383" y="62508"/>
                </a:lnTo>
                <a:lnTo>
                  <a:pt x="205383" y="62508"/>
                </a:lnTo>
                <a:lnTo>
                  <a:pt x="196453" y="71438"/>
                </a:lnTo>
                <a:lnTo>
                  <a:pt x="196453" y="71438"/>
                </a:lnTo>
                <a:lnTo>
                  <a:pt x="196453" y="80368"/>
                </a:lnTo>
                <a:lnTo>
                  <a:pt x="196453" y="89297"/>
                </a:lnTo>
                <a:lnTo>
                  <a:pt x="187523" y="98227"/>
                </a:lnTo>
                <a:lnTo>
                  <a:pt x="187523" y="107157"/>
                </a:lnTo>
                <a:lnTo>
                  <a:pt x="187523" y="116086"/>
                </a:lnTo>
                <a:lnTo>
                  <a:pt x="187523" y="125016"/>
                </a:lnTo>
                <a:lnTo>
                  <a:pt x="187523" y="142875"/>
                </a:lnTo>
                <a:lnTo>
                  <a:pt x="187523" y="160735"/>
                </a:lnTo>
                <a:lnTo>
                  <a:pt x="187523" y="169664"/>
                </a:lnTo>
                <a:lnTo>
                  <a:pt x="187523" y="196454"/>
                </a:lnTo>
                <a:lnTo>
                  <a:pt x="196453" y="205383"/>
                </a:lnTo>
                <a:lnTo>
                  <a:pt x="196453" y="232172"/>
                </a:lnTo>
                <a:lnTo>
                  <a:pt x="196453" y="250032"/>
                </a:lnTo>
                <a:lnTo>
                  <a:pt x="196453" y="258961"/>
                </a:lnTo>
                <a:lnTo>
                  <a:pt x="196453" y="276821"/>
                </a:lnTo>
                <a:lnTo>
                  <a:pt x="196453" y="294680"/>
                </a:lnTo>
                <a:lnTo>
                  <a:pt x="196453" y="312539"/>
                </a:lnTo>
                <a:lnTo>
                  <a:pt x="196453" y="321469"/>
                </a:lnTo>
                <a:lnTo>
                  <a:pt x="196453" y="330399"/>
                </a:lnTo>
                <a:lnTo>
                  <a:pt x="196453" y="348258"/>
                </a:lnTo>
                <a:lnTo>
                  <a:pt x="196453" y="348258"/>
                </a:lnTo>
                <a:lnTo>
                  <a:pt x="196453" y="357188"/>
                </a:lnTo>
                <a:lnTo>
                  <a:pt x="196453" y="366118"/>
                </a:lnTo>
                <a:lnTo>
                  <a:pt x="196453" y="3661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4357688" y="3321843"/>
            <a:ext cx="187524" cy="258962"/>
          </a:xfrm>
          <a:custGeom>
            <a:avLst/>
            <a:gdLst/>
            <a:ahLst/>
            <a:cxnLst/>
            <a:rect l="0" t="0" r="0" b="0"/>
            <a:pathLst>
              <a:path w="187524" h="258962">
                <a:moveTo>
                  <a:pt x="178593" y="0"/>
                </a:moveTo>
                <a:lnTo>
                  <a:pt x="178593" y="0"/>
                </a:lnTo>
                <a:lnTo>
                  <a:pt x="178593" y="0"/>
                </a:lnTo>
                <a:lnTo>
                  <a:pt x="187523" y="0"/>
                </a:lnTo>
                <a:lnTo>
                  <a:pt x="187523" y="0"/>
                </a:lnTo>
                <a:lnTo>
                  <a:pt x="178593" y="8930"/>
                </a:lnTo>
                <a:lnTo>
                  <a:pt x="178593" y="17860"/>
                </a:lnTo>
                <a:lnTo>
                  <a:pt x="178593" y="26789"/>
                </a:lnTo>
                <a:lnTo>
                  <a:pt x="169664" y="35719"/>
                </a:lnTo>
                <a:lnTo>
                  <a:pt x="160734" y="44649"/>
                </a:lnTo>
                <a:lnTo>
                  <a:pt x="151804" y="53578"/>
                </a:lnTo>
                <a:lnTo>
                  <a:pt x="142875" y="71438"/>
                </a:lnTo>
                <a:lnTo>
                  <a:pt x="133945" y="80368"/>
                </a:lnTo>
                <a:lnTo>
                  <a:pt x="116085" y="98227"/>
                </a:lnTo>
                <a:lnTo>
                  <a:pt x="107156" y="116086"/>
                </a:lnTo>
                <a:lnTo>
                  <a:pt x="89296" y="133946"/>
                </a:lnTo>
                <a:lnTo>
                  <a:pt x="80367" y="142875"/>
                </a:lnTo>
                <a:lnTo>
                  <a:pt x="62507" y="160735"/>
                </a:lnTo>
                <a:lnTo>
                  <a:pt x="53578" y="178594"/>
                </a:lnTo>
                <a:lnTo>
                  <a:pt x="44648" y="187524"/>
                </a:lnTo>
                <a:lnTo>
                  <a:pt x="35718" y="205383"/>
                </a:lnTo>
                <a:lnTo>
                  <a:pt x="26789" y="214313"/>
                </a:lnTo>
                <a:lnTo>
                  <a:pt x="17859" y="232172"/>
                </a:lnTo>
                <a:lnTo>
                  <a:pt x="8929" y="241102"/>
                </a:lnTo>
                <a:lnTo>
                  <a:pt x="8929" y="250032"/>
                </a:lnTo>
                <a:lnTo>
                  <a:pt x="0" y="250032"/>
                </a:lnTo>
                <a:lnTo>
                  <a:pt x="0" y="258961"/>
                </a:lnTo>
                <a:lnTo>
                  <a:pt x="0" y="25896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4348758" y="3375421"/>
            <a:ext cx="160735" cy="187525"/>
          </a:xfrm>
          <a:custGeom>
            <a:avLst/>
            <a:gdLst/>
            <a:ahLst/>
            <a:cxnLst/>
            <a:rect l="0" t="0" r="0" b="0"/>
            <a:pathLst>
              <a:path w="160735" h="187525">
                <a:moveTo>
                  <a:pt x="0" y="8930"/>
                </a:move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44648" y="8930"/>
                </a:lnTo>
                <a:lnTo>
                  <a:pt x="53578" y="17860"/>
                </a:lnTo>
                <a:lnTo>
                  <a:pt x="71437" y="26790"/>
                </a:lnTo>
                <a:lnTo>
                  <a:pt x="80367" y="35719"/>
                </a:lnTo>
                <a:lnTo>
                  <a:pt x="89297" y="44649"/>
                </a:lnTo>
                <a:lnTo>
                  <a:pt x="98226" y="62508"/>
                </a:lnTo>
                <a:lnTo>
                  <a:pt x="107156" y="71438"/>
                </a:lnTo>
                <a:lnTo>
                  <a:pt x="116086" y="89297"/>
                </a:lnTo>
                <a:lnTo>
                  <a:pt x="125015" y="107157"/>
                </a:lnTo>
                <a:lnTo>
                  <a:pt x="133945" y="116086"/>
                </a:lnTo>
                <a:lnTo>
                  <a:pt x="133945" y="133946"/>
                </a:lnTo>
                <a:lnTo>
                  <a:pt x="142875" y="142875"/>
                </a:lnTo>
                <a:lnTo>
                  <a:pt x="151805" y="151805"/>
                </a:lnTo>
                <a:lnTo>
                  <a:pt x="151805" y="160735"/>
                </a:lnTo>
                <a:lnTo>
                  <a:pt x="151805" y="169665"/>
                </a:lnTo>
                <a:lnTo>
                  <a:pt x="160734" y="187524"/>
                </a:lnTo>
                <a:lnTo>
                  <a:pt x="160734" y="18752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4563070" y="3170039"/>
            <a:ext cx="196454" cy="151805"/>
          </a:xfrm>
          <a:custGeom>
            <a:avLst/>
            <a:gdLst/>
            <a:ahLst/>
            <a:cxnLst/>
            <a:rect l="0" t="0" r="0" b="0"/>
            <a:pathLst>
              <a:path w="196454" h="151805">
                <a:moveTo>
                  <a:pt x="0" y="35718"/>
                </a:moveTo>
                <a:lnTo>
                  <a:pt x="0" y="26789"/>
                </a:lnTo>
                <a:lnTo>
                  <a:pt x="8930" y="17859"/>
                </a:lnTo>
                <a:lnTo>
                  <a:pt x="17860" y="17859"/>
                </a:lnTo>
                <a:lnTo>
                  <a:pt x="26789" y="8929"/>
                </a:lnTo>
                <a:lnTo>
                  <a:pt x="35719" y="8929"/>
                </a:lnTo>
                <a:lnTo>
                  <a:pt x="44649" y="0"/>
                </a:lnTo>
                <a:lnTo>
                  <a:pt x="53578" y="0"/>
                </a:lnTo>
                <a:lnTo>
                  <a:pt x="62508" y="8929"/>
                </a:lnTo>
                <a:lnTo>
                  <a:pt x="71438" y="8929"/>
                </a:lnTo>
                <a:lnTo>
                  <a:pt x="89297" y="17859"/>
                </a:lnTo>
                <a:lnTo>
                  <a:pt x="98227" y="17859"/>
                </a:lnTo>
                <a:lnTo>
                  <a:pt x="107157" y="26789"/>
                </a:lnTo>
                <a:lnTo>
                  <a:pt x="125016" y="35718"/>
                </a:lnTo>
                <a:lnTo>
                  <a:pt x="133946" y="44648"/>
                </a:lnTo>
                <a:lnTo>
                  <a:pt x="142875" y="53578"/>
                </a:lnTo>
                <a:lnTo>
                  <a:pt x="142875" y="71437"/>
                </a:lnTo>
                <a:lnTo>
                  <a:pt x="151805" y="80367"/>
                </a:lnTo>
                <a:lnTo>
                  <a:pt x="151805" y="89297"/>
                </a:lnTo>
                <a:lnTo>
                  <a:pt x="160735" y="98226"/>
                </a:lnTo>
                <a:lnTo>
                  <a:pt x="160735" y="107156"/>
                </a:lnTo>
                <a:lnTo>
                  <a:pt x="160735" y="116086"/>
                </a:lnTo>
                <a:lnTo>
                  <a:pt x="151805" y="125015"/>
                </a:lnTo>
                <a:lnTo>
                  <a:pt x="151805" y="125015"/>
                </a:lnTo>
                <a:lnTo>
                  <a:pt x="142875" y="133945"/>
                </a:lnTo>
                <a:lnTo>
                  <a:pt x="133946" y="142875"/>
                </a:lnTo>
                <a:lnTo>
                  <a:pt x="125016" y="142875"/>
                </a:lnTo>
                <a:lnTo>
                  <a:pt x="107157" y="142875"/>
                </a:lnTo>
                <a:lnTo>
                  <a:pt x="98227" y="142875"/>
                </a:lnTo>
                <a:lnTo>
                  <a:pt x="89297" y="142875"/>
                </a:lnTo>
                <a:lnTo>
                  <a:pt x="71438" y="142875"/>
                </a:lnTo>
                <a:lnTo>
                  <a:pt x="62508" y="133945"/>
                </a:lnTo>
                <a:lnTo>
                  <a:pt x="53578" y="133945"/>
                </a:lnTo>
                <a:lnTo>
                  <a:pt x="44649" y="125015"/>
                </a:lnTo>
                <a:lnTo>
                  <a:pt x="35719" y="125015"/>
                </a:lnTo>
                <a:lnTo>
                  <a:pt x="26789" y="116086"/>
                </a:lnTo>
                <a:lnTo>
                  <a:pt x="26789" y="116086"/>
                </a:lnTo>
                <a:lnTo>
                  <a:pt x="17860" y="107156"/>
                </a:lnTo>
                <a:lnTo>
                  <a:pt x="17860" y="107156"/>
                </a:lnTo>
                <a:lnTo>
                  <a:pt x="26789" y="98226"/>
                </a:lnTo>
                <a:lnTo>
                  <a:pt x="26789" y="98226"/>
                </a:lnTo>
                <a:lnTo>
                  <a:pt x="35719" y="98226"/>
                </a:lnTo>
                <a:lnTo>
                  <a:pt x="35719" y="98226"/>
                </a:lnTo>
                <a:lnTo>
                  <a:pt x="53578" y="98226"/>
                </a:lnTo>
                <a:lnTo>
                  <a:pt x="62508" y="98226"/>
                </a:lnTo>
                <a:lnTo>
                  <a:pt x="71438" y="98226"/>
                </a:lnTo>
                <a:lnTo>
                  <a:pt x="89297" y="98226"/>
                </a:lnTo>
                <a:lnTo>
                  <a:pt x="98227" y="107156"/>
                </a:lnTo>
                <a:lnTo>
                  <a:pt x="116086" y="107156"/>
                </a:lnTo>
                <a:lnTo>
                  <a:pt x="125016" y="116086"/>
                </a:lnTo>
                <a:lnTo>
                  <a:pt x="133946" y="125015"/>
                </a:lnTo>
                <a:lnTo>
                  <a:pt x="142875" y="125015"/>
                </a:lnTo>
                <a:lnTo>
                  <a:pt x="160735" y="133945"/>
                </a:lnTo>
                <a:lnTo>
                  <a:pt x="169664" y="133945"/>
                </a:lnTo>
                <a:lnTo>
                  <a:pt x="169664" y="142875"/>
                </a:lnTo>
                <a:lnTo>
                  <a:pt x="178594" y="151804"/>
                </a:lnTo>
                <a:lnTo>
                  <a:pt x="196453" y="151804"/>
                </a:lnTo>
                <a:lnTo>
                  <a:pt x="196453" y="15180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5348883" y="3053953"/>
            <a:ext cx="53579" cy="285751"/>
          </a:xfrm>
          <a:custGeom>
            <a:avLst/>
            <a:gdLst/>
            <a:ahLst/>
            <a:cxnLst/>
            <a:rect l="0" t="0" r="0" b="0"/>
            <a:pathLst>
              <a:path w="53579" h="285751">
                <a:moveTo>
                  <a:pt x="8930" y="0"/>
                </a:move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53578"/>
                </a:lnTo>
                <a:lnTo>
                  <a:pt x="0" y="71437"/>
                </a:lnTo>
                <a:lnTo>
                  <a:pt x="0" y="89297"/>
                </a:lnTo>
                <a:lnTo>
                  <a:pt x="8930" y="107156"/>
                </a:lnTo>
                <a:lnTo>
                  <a:pt x="17859" y="125015"/>
                </a:lnTo>
                <a:lnTo>
                  <a:pt x="17859" y="142875"/>
                </a:lnTo>
                <a:lnTo>
                  <a:pt x="26789" y="160734"/>
                </a:lnTo>
                <a:lnTo>
                  <a:pt x="35719" y="178593"/>
                </a:lnTo>
                <a:lnTo>
                  <a:pt x="35719" y="187523"/>
                </a:lnTo>
                <a:lnTo>
                  <a:pt x="44648" y="205383"/>
                </a:lnTo>
                <a:lnTo>
                  <a:pt x="44648" y="223242"/>
                </a:lnTo>
                <a:lnTo>
                  <a:pt x="53578" y="241101"/>
                </a:lnTo>
                <a:lnTo>
                  <a:pt x="53578" y="250031"/>
                </a:lnTo>
                <a:lnTo>
                  <a:pt x="53578" y="258961"/>
                </a:lnTo>
                <a:lnTo>
                  <a:pt x="44648" y="267890"/>
                </a:lnTo>
                <a:lnTo>
                  <a:pt x="44648" y="285750"/>
                </a:lnTo>
                <a:lnTo>
                  <a:pt x="44648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5232797" y="3187898"/>
            <a:ext cx="312540" cy="35720"/>
          </a:xfrm>
          <a:custGeom>
            <a:avLst/>
            <a:gdLst/>
            <a:ahLst/>
            <a:cxnLst/>
            <a:rect l="0" t="0" r="0" b="0"/>
            <a:pathLst>
              <a:path w="312540" h="35720">
                <a:moveTo>
                  <a:pt x="8930" y="17859"/>
                </a:moveTo>
                <a:lnTo>
                  <a:pt x="0" y="17859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26789" y="8930"/>
                </a:lnTo>
                <a:lnTo>
                  <a:pt x="35719" y="0"/>
                </a:lnTo>
                <a:lnTo>
                  <a:pt x="53578" y="0"/>
                </a:lnTo>
                <a:lnTo>
                  <a:pt x="71437" y="0"/>
                </a:lnTo>
                <a:lnTo>
                  <a:pt x="98226" y="0"/>
                </a:lnTo>
                <a:lnTo>
                  <a:pt x="116086" y="0"/>
                </a:lnTo>
                <a:lnTo>
                  <a:pt x="142875" y="8930"/>
                </a:lnTo>
                <a:lnTo>
                  <a:pt x="169664" y="8930"/>
                </a:lnTo>
                <a:lnTo>
                  <a:pt x="187523" y="8930"/>
                </a:lnTo>
                <a:lnTo>
                  <a:pt x="214312" y="17859"/>
                </a:lnTo>
                <a:lnTo>
                  <a:pt x="232172" y="17859"/>
                </a:lnTo>
                <a:lnTo>
                  <a:pt x="250031" y="26789"/>
                </a:lnTo>
                <a:lnTo>
                  <a:pt x="267891" y="26789"/>
                </a:lnTo>
                <a:lnTo>
                  <a:pt x="276820" y="26789"/>
                </a:lnTo>
                <a:lnTo>
                  <a:pt x="294680" y="35719"/>
                </a:lnTo>
                <a:lnTo>
                  <a:pt x="312539" y="35719"/>
                </a:lnTo>
                <a:lnTo>
                  <a:pt x="312539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5715000" y="2553891"/>
            <a:ext cx="276821" cy="482203"/>
          </a:xfrm>
          <a:custGeom>
            <a:avLst/>
            <a:gdLst/>
            <a:ahLst/>
            <a:cxnLst/>
            <a:rect l="0" t="0" r="0" b="0"/>
            <a:pathLst>
              <a:path w="276821" h="482203">
                <a:moveTo>
                  <a:pt x="44648" y="0"/>
                </a:moveTo>
                <a:lnTo>
                  <a:pt x="44648" y="0"/>
                </a:lnTo>
                <a:lnTo>
                  <a:pt x="44648" y="8929"/>
                </a:lnTo>
                <a:lnTo>
                  <a:pt x="44648" y="17859"/>
                </a:lnTo>
                <a:lnTo>
                  <a:pt x="44648" y="17859"/>
                </a:lnTo>
                <a:lnTo>
                  <a:pt x="44648" y="26789"/>
                </a:lnTo>
                <a:lnTo>
                  <a:pt x="44648" y="44648"/>
                </a:lnTo>
                <a:lnTo>
                  <a:pt x="44648" y="53578"/>
                </a:lnTo>
                <a:lnTo>
                  <a:pt x="44648" y="62507"/>
                </a:lnTo>
                <a:lnTo>
                  <a:pt x="44648" y="71437"/>
                </a:lnTo>
                <a:lnTo>
                  <a:pt x="44648" y="89297"/>
                </a:lnTo>
                <a:lnTo>
                  <a:pt x="35719" y="98226"/>
                </a:lnTo>
                <a:lnTo>
                  <a:pt x="35719" y="116086"/>
                </a:lnTo>
                <a:lnTo>
                  <a:pt x="26789" y="125015"/>
                </a:lnTo>
                <a:lnTo>
                  <a:pt x="17859" y="142875"/>
                </a:lnTo>
                <a:lnTo>
                  <a:pt x="17859" y="151804"/>
                </a:lnTo>
                <a:lnTo>
                  <a:pt x="8930" y="169664"/>
                </a:lnTo>
                <a:lnTo>
                  <a:pt x="0" y="178593"/>
                </a:lnTo>
                <a:lnTo>
                  <a:pt x="0" y="187523"/>
                </a:lnTo>
                <a:lnTo>
                  <a:pt x="0" y="205382"/>
                </a:lnTo>
                <a:lnTo>
                  <a:pt x="0" y="214312"/>
                </a:lnTo>
                <a:lnTo>
                  <a:pt x="0" y="223242"/>
                </a:lnTo>
                <a:lnTo>
                  <a:pt x="8930" y="232172"/>
                </a:lnTo>
                <a:lnTo>
                  <a:pt x="17859" y="232172"/>
                </a:lnTo>
                <a:lnTo>
                  <a:pt x="26789" y="241101"/>
                </a:lnTo>
                <a:lnTo>
                  <a:pt x="44648" y="241101"/>
                </a:lnTo>
                <a:lnTo>
                  <a:pt x="53578" y="241101"/>
                </a:lnTo>
                <a:lnTo>
                  <a:pt x="71438" y="250030"/>
                </a:lnTo>
                <a:lnTo>
                  <a:pt x="89297" y="250030"/>
                </a:lnTo>
                <a:lnTo>
                  <a:pt x="107156" y="250030"/>
                </a:lnTo>
                <a:lnTo>
                  <a:pt x="125016" y="241101"/>
                </a:lnTo>
                <a:lnTo>
                  <a:pt x="142875" y="241101"/>
                </a:lnTo>
                <a:lnTo>
                  <a:pt x="151805" y="232172"/>
                </a:lnTo>
                <a:lnTo>
                  <a:pt x="169664" y="232172"/>
                </a:lnTo>
                <a:lnTo>
                  <a:pt x="178594" y="223242"/>
                </a:lnTo>
                <a:lnTo>
                  <a:pt x="196453" y="223242"/>
                </a:lnTo>
                <a:lnTo>
                  <a:pt x="205383" y="214312"/>
                </a:lnTo>
                <a:lnTo>
                  <a:pt x="205383" y="205382"/>
                </a:lnTo>
                <a:lnTo>
                  <a:pt x="214313" y="196453"/>
                </a:lnTo>
                <a:lnTo>
                  <a:pt x="223242" y="187523"/>
                </a:lnTo>
                <a:lnTo>
                  <a:pt x="223242" y="178593"/>
                </a:lnTo>
                <a:lnTo>
                  <a:pt x="232172" y="169664"/>
                </a:lnTo>
                <a:lnTo>
                  <a:pt x="241102" y="160734"/>
                </a:lnTo>
                <a:lnTo>
                  <a:pt x="241102" y="151804"/>
                </a:lnTo>
                <a:lnTo>
                  <a:pt x="250031" y="151804"/>
                </a:lnTo>
                <a:lnTo>
                  <a:pt x="250031" y="142875"/>
                </a:lnTo>
                <a:lnTo>
                  <a:pt x="250031" y="142875"/>
                </a:lnTo>
                <a:lnTo>
                  <a:pt x="250031" y="133945"/>
                </a:lnTo>
                <a:lnTo>
                  <a:pt x="258961" y="133945"/>
                </a:lnTo>
                <a:lnTo>
                  <a:pt x="258961" y="133945"/>
                </a:lnTo>
                <a:lnTo>
                  <a:pt x="258961" y="133945"/>
                </a:lnTo>
                <a:lnTo>
                  <a:pt x="258961" y="142875"/>
                </a:lnTo>
                <a:lnTo>
                  <a:pt x="267891" y="142875"/>
                </a:lnTo>
                <a:lnTo>
                  <a:pt x="267891" y="151804"/>
                </a:lnTo>
                <a:lnTo>
                  <a:pt x="267891" y="160734"/>
                </a:lnTo>
                <a:lnTo>
                  <a:pt x="276820" y="178593"/>
                </a:lnTo>
                <a:lnTo>
                  <a:pt x="276820" y="187523"/>
                </a:lnTo>
                <a:lnTo>
                  <a:pt x="276820" y="205382"/>
                </a:lnTo>
                <a:lnTo>
                  <a:pt x="276820" y="223242"/>
                </a:lnTo>
                <a:lnTo>
                  <a:pt x="276820" y="241101"/>
                </a:lnTo>
                <a:lnTo>
                  <a:pt x="276820" y="267890"/>
                </a:lnTo>
                <a:lnTo>
                  <a:pt x="276820" y="285749"/>
                </a:lnTo>
                <a:lnTo>
                  <a:pt x="276820" y="312538"/>
                </a:lnTo>
                <a:lnTo>
                  <a:pt x="276820" y="330398"/>
                </a:lnTo>
                <a:lnTo>
                  <a:pt x="276820" y="348257"/>
                </a:lnTo>
                <a:lnTo>
                  <a:pt x="267891" y="366116"/>
                </a:lnTo>
                <a:lnTo>
                  <a:pt x="267891" y="392905"/>
                </a:lnTo>
                <a:lnTo>
                  <a:pt x="258961" y="410765"/>
                </a:lnTo>
                <a:lnTo>
                  <a:pt x="258961" y="428624"/>
                </a:lnTo>
                <a:lnTo>
                  <a:pt x="258961" y="437554"/>
                </a:lnTo>
                <a:lnTo>
                  <a:pt x="258961" y="455413"/>
                </a:lnTo>
                <a:lnTo>
                  <a:pt x="258961" y="464343"/>
                </a:lnTo>
                <a:lnTo>
                  <a:pt x="258961" y="482202"/>
                </a:lnTo>
                <a:lnTo>
                  <a:pt x="258961" y="48220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6090047" y="2723555"/>
            <a:ext cx="196454" cy="232172"/>
          </a:xfrm>
          <a:custGeom>
            <a:avLst/>
            <a:gdLst/>
            <a:ahLst/>
            <a:cxnLst/>
            <a:rect l="0" t="0" r="0" b="0"/>
            <a:pathLst>
              <a:path w="196454" h="232172">
                <a:moveTo>
                  <a:pt x="196453" y="0"/>
                </a:moveTo>
                <a:lnTo>
                  <a:pt x="187523" y="0"/>
                </a:lnTo>
                <a:lnTo>
                  <a:pt x="187523" y="0"/>
                </a:lnTo>
                <a:lnTo>
                  <a:pt x="187523" y="8929"/>
                </a:lnTo>
                <a:lnTo>
                  <a:pt x="178594" y="8929"/>
                </a:lnTo>
                <a:lnTo>
                  <a:pt x="178594" y="17859"/>
                </a:lnTo>
                <a:lnTo>
                  <a:pt x="169664" y="35718"/>
                </a:lnTo>
                <a:lnTo>
                  <a:pt x="160734" y="44648"/>
                </a:lnTo>
                <a:lnTo>
                  <a:pt x="160734" y="62508"/>
                </a:lnTo>
                <a:lnTo>
                  <a:pt x="151805" y="71437"/>
                </a:lnTo>
                <a:lnTo>
                  <a:pt x="133945" y="89296"/>
                </a:lnTo>
                <a:lnTo>
                  <a:pt x="125016" y="98226"/>
                </a:lnTo>
                <a:lnTo>
                  <a:pt x="116086" y="116085"/>
                </a:lnTo>
                <a:lnTo>
                  <a:pt x="98226" y="125015"/>
                </a:lnTo>
                <a:lnTo>
                  <a:pt x="80367" y="142874"/>
                </a:lnTo>
                <a:lnTo>
                  <a:pt x="71437" y="151804"/>
                </a:lnTo>
                <a:lnTo>
                  <a:pt x="53578" y="169663"/>
                </a:lnTo>
                <a:lnTo>
                  <a:pt x="44648" y="178593"/>
                </a:lnTo>
                <a:lnTo>
                  <a:pt x="35719" y="196452"/>
                </a:lnTo>
                <a:lnTo>
                  <a:pt x="26789" y="196452"/>
                </a:lnTo>
                <a:lnTo>
                  <a:pt x="17859" y="205382"/>
                </a:lnTo>
                <a:lnTo>
                  <a:pt x="8930" y="214312"/>
                </a:lnTo>
                <a:lnTo>
                  <a:pt x="8930" y="223241"/>
                </a:lnTo>
                <a:lnTo>
                  <a:pt x="8930" y="223241"/>
                </a:lnTo>
                <a:lnTo>
                  <a:pt x="0" y="232171"/>
                </a:lnTo>
                <a:lnTo>
                  <a:pt x="0" y="23217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6116836" y="2750344"/>
            <a:ext cx="187524" cy="223243"/>
          </a:xfrm>
          <a:custGeom>
            <a:avLst/>
            <a:gdLst/>
            <a:ahLst/>
            <a:cxnLst/>
            <a:rect l="0" t="0" r="0" b="0"/>
            <a:pathLst>
              <a:path w="187524" h="223243">
                <a:moveTo>
                  <a:pt x="0" y="8929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29"/>
                </a:lnTo>
                <a:lnTo>
                  <a:pt x="17859" y="8929"/>
                </a:lnTo>
                <a:lnTo>
                  <a:pt x="26789" y="17859"/>
                </a:lnTo>
                <a:lnTo>
                  <a:pt x="35719" y="26789"/>
                </a:lnTo>
                <a:lnTo>
                  <a:pt x="44648" y="35719"/>
                </a:lnTo>
                <a:lnTo>
                  <a:pt x="53578" y="44648"/>
                </a:lnTo>
                <a:lnTo>
                  <a:pt x="71437" y="62507"/>
                </a:lnTo>
                <a:lnTo>
                  <a:pt x="80367" y="80367"/>
                </a:lnTo>
                <a:lnTo>
                  <a:pt x="89297" y="89296"/>
                </a:lnTo>
                <a:lnTo>
                  <a:pt x="98227" y="107156"/>
                </a:lnTo>
                <a:lnTo>
                  <a:pt x="107156" y="125015"/>
                </a:lnTo>
                <a:lnTo>
                  <a:pt x="116086" y="142874"/>
                </a:lnTo>
                <a:lnTo>
                  <a:pt x="125016" y="151804"/>
                </a:lnTo>
                <a:lnTo>
                  <a:pt x="133945" y="169663"/>
                </a:lnTo>
                <a:lnTo>
                  <a:pt x="142875" y="178593"/>
                </a:lnTo>
                <a:lnTo>
                  <a:pt x="151805" y="187523"/>
                </a:lnTo>
                <a:lnTo>
                  <a:pt x="151805" y="205382"/>
                </a:lnTo>
                <a:lnTo>
                  <a:pt x="160734" y="205382"/>
                </a:lnTo>
                <a:lnTo>
                  <a:pt x="169664" y="214312"/>
                </a:lnTo>
                <a:lnTo>
                  <a:pt x="187523" y="223242"/>
                </a:lnTo>
                <a:lnTo>
                  <a:pt x="187523" y="22324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6286500" y="2437804"/>
            <a:ext cx="285751" cy="232174"/>
          </a:xfrm>
          <a:custGeom>
            <a:avLst/>
            <a:gdLst/>
            <a:ahLst/>
            <a:cxnLst/>
            <a:rect l="0" t="0" r="0" b="0"/>
            <a:pathLst>
              <a:path w="285751" h="232174">
                <a:moveTo>
                  <a:pt x="0" y="71438"/>
                </a:moveTo>
                <a:lnTo>
                  <a:pt x="0" y="53579"/>
                </a:lnTo>
                <a:lnTo>
                  <a:pt x="8930" y="44649"/>
                </a:lnTo>
                <a:lnTo>
                  <a:pt x="17859" y="26790"/>
                </a:lnTo>
                <a:lnTo>
                  <a:pt x="26789" y="17860"/>
                </a:lnTo>
                <a:lnTo>
                  <a:pt x="44648" y="8930"/>
                </a:lnTo>
                <a:lnTo>
                  <a:pt x="53578" y="8930"/>
                </a:lnTo>
                <a:lnTo>
                  <a:pt x="71438" y="0"/>
                </a:lnTo>
                <a:lnTo>
                  <a:pt x="89297" y="0"/>
                </a:lnTo>
                <a:lnTo>
                  <a:pt x="107156" y="0"/>
                </a:lnTo>
                <a:lnTo>
                  <a:pt x="116086" y="0"/>
                </a:lnTo>
                <a:lnTo>
                  <a:pt x="133945" y="0"/>
                </a:lnTo>
                <a:lnTo>
                  <a:pt x="151805" y="8930"/>
                </a:lnTo>
                <a:lnTo>
                  <a:pt x="169664" y="17860"/>
                </a:lnTo>
                <a:lnTo>
                  <a:pt x="178594" y="26790"/>
                </a:lnTo>
                <a:lnTo>
                  <a:pt x="187523" y="26790"/>
                </a:lnTo>
                <a:lnTo>
                  <a:pt x="196453" y="44649"/>
                </a:lnTo>
                <a:lnTo>
                  <a:pt x="205383" y="53579"/>
                </a:lnTo>
                <a:lnTo>
                  <a:pt x="205383" y="62509"/>
                </a:lnTo>
                <a:lnTo>
                  <a:pt x="205383" y="71438"/>
                </a:lnTo>
                <a:lnTo>
                  <a:pt x="205383" y="80368"/>
                </a:lnTo>
                <a:lnTo>
                  <a:pt x="205383" y="98227"/>
                </a:lnTo>
                <a:lnTo>
                  <a:pt x="196453" y="107157"/>
                </a:lnTo>
                <a:lnTo>
                  <a:pt x="187523" y="116087"/>
                </a:lnTo>
                <a:lnTo>
                  <a:pt x="178594" y="125016"/>
                </a:lnTo>
                <a:lnTo>
                  <a:pt x="169664" y="133946"/>
                </a:lnTo>
                <a:lnTo>
                  <a:pt x="151805" y="142876"/>
                </a:lnTo>
                <a:lnTo>
                  <a:pt x="142875" y="151805"/>
                </a:lnTo>
                <a:lnTo>
                  <a:pt x="125016" y="160735"/>
                </a:lnTo>
                <a:lnTo>
                  <a:pt x="107156" y="160735"/>
                </a:lnTo>
                <a:lnTo>
                  <a:pt x="98227" y="169665"/>
                </a:lnTo>
                <a:lnTo>
                  <a:pt x="89297" y="169665"/>
                </a:lnTo>
                <a:lnTo>
                  <a:pt x="71438" y="178594"/>
                </a:lnTo>
                <a:lnTo>
                  <a:pt x="62508" y="178594"/>
                </a:lnTo>
                <a:lnTo>
                  <a:pt x="62508" y="178594"/>
                </a:lnTo>
                <a:lnTo>
                  <a:pt x="53578" y="178594"/>
                </a:lnTo>
                <a:lnTo>
                  <a:pt x="53578" y="178594"/>
                </a:lnTo>
                <a:lnTo>
                  <a:pt x="53578" y="178594"/>
                </a:lnTo>
                <a:lnTo>
                  <a:pt x="53578" y="178594"/>
                </a:lnTo>
                <a:lnTo>
                  <a:pt x="62508" y="178594"/>
                </a:lnTo>
                <a:lnTo>
                  <a:pt x="71438" y="169665"/>
                </a:lnTo>
                <a:lnTo>
                  <a:pt x="80367" y="169665"/>
                </a:lnTo>
                <a:lnTo>
                  <a:pt x="89297" y="169665"/>
                </a:lnTo>
                <a:lnTo>
                  <a:pt x="107156" y="169665"/>
                </a:lnTo>
                <a:lnTo>
                  <a:pt x="125016" y="169665"/>
                </a:lnTo>
                <a:lnTo>
                  <a:pt x="142875" y="169665"/>
                </a:lnTo>
                <a:lnTo>
                  <a:pt x="160734" y="169665"/>
                </a:lnTo>
                <a:lnTo>
                  <a:pt x="178594" y="178594"/>
                </a:lnTo>
                <a:lnTo>
                  <a:pt x="196453" y="187524"/>
                </a:lnTo>
                <a:lnTo>
                  <a:pt x="214313" y="187524"/>
                </a:lnTo>
                <a:lnTo>
                  <a:pt x="232172" y="196454"/>
                </a:lnTo>
                <a:lnTo>
                  <a:pt x="250031" y="205384"/>
                </a:lnTo>
                <a:lnTo>
                  <a:pt x="258961" y="214313"/>
                </a:lnTo>
                <a:lnTo>
                  <a:pt x="285750" y="232173"/>
                </a:lnTo>
                <a:lnTo>
                  <a:pt x="285750" y="23217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5768578" y="3053953"/>
            <a:ext cx="660798" cy="98227"/>
          </a:xfrm>
          <a:custGeom>
            <a:avLst/>
            <a:gdLst/>
            <a:ahLst/>
            <a:cxnLst/>
            <a:rect l="0" t="0" r="0" b="0"/>
            <a:pathLst>
              <a:path w="660798" h="98227">
                <a:moveTo>
                  <a:pt x="0" y="17859"/>
                </a:moveTo>
                <a:lnTo>
                  <a:pt x="0" y="8929"/>
                </a:lnTo>
                <a:lnTo>
                  <a:pt x="8930" y="8929"/>
                </a:lnTo>
                <a:lnTo>
                  <a:pt x="17860" y="8929"/>
                </a:lnTo>
                <a:lnTo>
                  <a:pt x="35719" y="8929"/>
                </a:lnTo>
                <a:lnTo>
                  <a:pt x="53578" y="0"/>
                </a:lnTo>
                <a:lnTo>
                  <a:pt x="80367" y="0"/>
                </a:lnTo>
                <a:lnTo>
                  <a:pt x="107156" y="0"/>
                </a:lnTo>
                <a:lnTo>
                  <a:pt x="133945" y="0"/>
                </a:lnTo>
                <a:lnTo>
                  <a:pt x="160735" y="8929"/>
                </a:lnTo>
                <a:lnTo>
                  <a:pt x="196453" y="8929"/>
                </a:lnTo>
                <a:lnTo>
                  <a:pt x="223242" y="8929"/>
                </a:lnTo>
                <a:lnTo>
                  <a:pt x="258961" y="17859"/>
                </a:lnTo>
                <a:lnTo>
                  <a:pt x="294680" y="17859"/>
                </a:lnTo>
                <a:lnTo>
                  <a:pt x="330399" y="26789"/>
                </a:lnTo>
                <a:lnTo>
                  <a:pt x="366117" y="26789"/>
                </a:lnTo>
                <a:lnTo>
                  <a:pt x="410766" y="35718"/>
                </a:lnTo>
                <a:lnTo>
                  <a:pt x="446485" y="44648"/>
                </a:lnTo>
                <a:lnTo>
                  <a:pt x="482203" y="53578"/>
                </a:lnTo>
                <a:lnTo>
                  <a:pt x="517922" y="62508"/>
                </a:lnTo>
                <a:lnTo>
                  <a:pt x="553641" y="71437"/>
                </a:lnTo>
                <a:lnTo>
                  <a:pt x="580430" y="80367"/>
                </a:lnTo>
                <a:lnTo>
                  <a:pt x="607219" y="89297"/>
                </a:lnTo>
                <a:lnTo>
                  <a:pt x="625078" y="89297"/>
                </a:lnTo>
                <a:lnTo>
                  <a:pt x="660797" y="98226"/>
                </a:lnTo>
                <a:lnTo>
                  <a:pt x="660797" y="982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5813227" y="3196828"/>
            <a:ext cx="196454" cy="366118"/>
          </a:xfrm>
          <a:custGeom>
            <a:avLst/>
            <a:gdLst/>
            <a:ahLst/>
            <a:cxnLst/>
            <a:rect l="0" t="0" r="0" b="0"/>
            <a:pathLst>
              <a:path w="196454" h="366118">
                <a:moveTo>
                  <a:pt x="44648" y="0"/>
                </a:moveTo>
                <a:lnTo>
                  <a:pt x="44648" y="0"/>
                </a:lnTo>
                <a:lnTo>
                  <a:pt x="35718" y="8929"/>
                </a:lnTo>
                <a:lnTo>
                  <a:pt x="35718" y="17859"/>
                </a:lnTo>
                <a:lnTo>
                  <a:pt x="35718" y="26789"/>
                </a:lnTo>
                <a:lnTo>
                  <a:pt x="35718" y="44648"/>
                </a:lnTo>
                <a:lnTo>
                  <a:pt x="35718" y="53578"/>
                </a:lnTo>
                <a:lnTo>
                  <a:pt x="26789" y="62508"/>
                </a:lnTo>
                <a:lnTo>
                  <a:pt x="26789" y="71437"/>
                </a:lnTo>
                <a:lnTo>
                  <a:pt x="17859" y="80367"/>
                </a:lnTo>
                <a:lnTo>
                  <a:pt x="17859" y="89297"/>
                </a:lnTo>
                <a:lnTo>
                  <a:pt x="8929" y="98226"/>
                </a:lnTo>
                <a:lnTo>
                  <a:pt x="8929" y="116086"/>
                </a:lnTo>
                <a:lnTo>
                  <a:pt x="0" y="125015"/>
                </a:lnTo>
                <a:lnTo>
                  <a:pt x="0" y="125015"/>
                </a:lnTo>
                <a:lnTo>
                  <a:pt x="0" y="142875"/>
                </a:lnTo>
                <a:lnTo>
                  <a:pt x="0" y="142875"/>
                </a:lnTo>
                <a:lnTo>
                  <a:pt x="0" y="151804"/>
                </a:lnTo>
                <a:lnTo>
                  <a:pt x="0" y="160734"/>
                </a:lnTo>
                <a:lnTo>
                  <a:pt x="8929" y="160734"/>
                </a:lnTo>
                <a:lnTo>
                  <a:pt x="8929" y="169664"/>
                </a:lnTo>
                <a:lnTo>
                  <a:pt x="17859" y="169664"/>
                </a:lnTo>
                <a:lnTo>
                  <a:pt x="35718" y="169664"/>
                </a:lnTo>
                <a:lnTo>
                  <a:pt x="44648" y="169664"/>
                </a:lnTo>
                <a:lnTo>
                  <a:pt x="53578" y="169664"/>
                </a:lnTo>
                <a:lnTo>
                  <a:pt x="71437" y="169664"/>
                </a:lnTo>
                <a:lnTo>
                  <a:pt x="80367" y="169664"/>
                </a:lnTo>
                <a:lnTo>
                  <a:pt x="98226" y="169664"/>
                </a:lnTo>
                <a:lnTo>
                  <a:pt x="107156" y="160734"/>
                </a:lnTo>
                <a:lnTo>
                  <a:pt x="125015" y="160734"/>
                </a:lnTo>
                <a:lnTo>
                  <a:pt x="133945" y="151804"/>
                </a:lnTo>
                <a:lnTo>
                  <a:pt x="142875" y="151804"/>
                </a:lnTo>
                <a:lnTo>
                  <a:pt x="151804" y="142875"/>
                </a:lnTo>
                <a:lnTo>
                  <a:pt x="160734" y="142875"/>
                </a:lnTo>
                <a:lnTo>
                  <a:pt x="169664" y="133945"/>
                </a:lnTo>
                <a:lnTo>
                  <a:pt x="178593" y="125015"/>
                </a:lnTo>
                <a:lnTo>
                  <a:pt x="187523" y="125015"/>
                </a:lnTo>
                <a:lnTo>
                  <a:pt x="187523" y="116086"/>
                </a:lnTo>
                <a:lnTo>
                  <a:pt x="187523" y="107156"/>
                </a:lnTo>
                <a:lnTo>
                  <a:pt x="196453" y="107156"/>
                </a:lnTo>
                <a:lnTo>
                  <a:pt x="196453" y="98226"/>
                </a:lnTo>
                <a:lnTo>
                  <a:pt x="196453" y="98226"/>
                </a:lnTo>
                <a:lnTo>
                  <a:pt x="196453" y="98226"/>
                </a:lnTo>
                <a:lnTo>
                  <a:pt x="196453" y="89297"/>
                </a:lnTo>
                <a:lnTo>
                  <a:pt x="196453" y="89297"/>
                </a:lnTo>
                <a:lnTo>
                  <a:pt x="196453" y="89297"/>
                </a:lnTo>
                <a:lnTo>
                  <a:pt x="196453" y="89297"/>
                </a:lnTo>
                <a:lnTo>
                  <a:pt x="187523" y="98226"/>
                </a:lnTo>
                <a:lnTo>
                  <a:pt x="187523" y="98226"/>
                </a:lnTo>
                <a:lnTo>
                  <a:pt x="178593" y="107156"/>
                </a:lnTo>
                <a:lnTo>
                  <a:pt x="178593" y="116086"/>
                </a:lnTo>
                <a:lnTo>
                  <a:pt x="169664" y="125015"/>
                </a:lnTo>
                <a:lnTo>
                  <a:pt x="169664" y="133945"/>
                </a:lnTo>
                <a:lnTo>
                  <a:pt x="160734" y="151804"/>
                </a:lnTo>
                <a:lnTo>
                  <a:pt x="160734" y="160734"/>
                </a:lnTo>
                <a:lnTo>
                  <a:pt x="151804" y="178593"/>
                </a:lnTo>
                <a:lnTo>
                  <a:pt x="151804" y="196453"/>
                </a:lnTo>
                <a:lnTo>
                  <a:pt x="142875" y="214312"/>
                </a:lnTo>
                <a:lnTo>
                  <a:pt x="133945" y="232172"/>
                </a:lnTo>
                <a:lnTo>
                  <a:pt x="133945" y="250031"/>
                </a:lnTo>
                <a:lnTo>
                  <a:pt x="125015" y="258961"/>
                </a:lnTo>
                <a:lnTo>
                  <a:pt x="125015" y="276820"/>
                </a:lnTo>
                <a:lnTo>
                  <a:pt x="125015" y="294679"/>
                </a:lnTo>
                <a:lnTo>
                  <a:pt x="125015" y="312539"/>
                </a:lnTo>
                <a:lnTo>
                  <a:pt x="125015" y="321468"/>
                </a:lnTo>
                <a:lnTo>
                  <a:pt x="125015" y="339328"/>
                </a:lnTo>
                <a:lnTo>
                  <a:pt x="133945" y="348258"/>
                </a:lnTo>
                <a:lnTo>
                  <a:pt x="133945" y="357187"/>
                </a:lnTo>
                <a:lnTo>
                  <a:pt x="142875" y="366117"/>
                </a:lnTo>
                <a:lnTo>
                  <a:pt x="142875" y="36611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6063258" y="3339703"/>
            <a:ext cx="125016" cy="241102"/>
          </a:xfrm>
          <a:custGeom>
            <a:avLst/>
            <a:gdLst/>
            <a:ahLst/>
            <a:cxnLst/>
            <a:rect l="0" t="0" r="0" b="0"/>
            <a:pathLst>
              <a:path w="125016" h="241102">
                <a:moveTo>
                  <a:pt x="125015" y="0"/>
                </a:moveTo>
                <a:lnTo>
                  <a:pt x="125015" y="0"/>
                </a:lnTo>
                <a:lnTo>
                  <a:pt x="125015" y="0"/>
                </a:lnTo>
                <a:lnTo>
                  <a:pt x="125015" y="0"/>
                </a:lnTo>
                <a:lnTo>
                  <a:pt x="125015" y="8929"/>
                </a:lnTo>
                <a:lnTo>
                  <a:pt x="116086" y="8929"/>
                </a:lnTo>
                <a:lnTo>
                  <a:pt x="116086" y="17859"/>
                </a:lnTo>
                <a:lnTo>
                  <a:pt x="107156" y="35718"/>
                </a:lnTo>
                <a:lnTo>
                  <a:pt x="107156" y="44648"/>
                </a:lnTo>
                <a:lnTo>
                  <a:pt x="98226" y="53578"/>
                </a:lnTo>
                <a:lnTo>
                  <a:pt x="89297" y="71437"/>
                </a:lnTo>
                <a:lnTo>
                  <a:pt x="80367" y="89297"/>
                </a:lnTo>
                <a:lnTo>
                  <a:pt x="71437" y="98226"/>
                </a:lnTo>
                <a:lnTo>
                  <a:pt x="62508" y="116086"/>
                </a:lnTo>
                <a:lnTo>
                  <a:pt x="53578" y="125015"/>
                </a:lnTo>
                <a:lnTo>
                  <a:pt x="44648" y="142875"/>
                </a:lnTo>
                <a:lnTo>
                  <a:pt x="35719" y="151804"/>
                </a:lnTo>
                <a:lnTo>
                  <a:pt x="26789" y="169664"/>
                </a:lnTo>
                <a:lnTo>
                  <a:pt x="17859" y="178593"/>
                </a:lnTo>
                <a:lnTo>
                  <a:pt x="17859" y="187523"/>
                </a:lnTo>
                <a:lnTo>
                  <a:pt x="8930" y="196453"/>
                </a:lnTo>
                <a:lnTo>
                  <a:pt x="8930" y="205383"/>
                </a:lnTo>
                <a:lnTo>
                  <a:pt x="8930" y="223242"/>
                </a:lnTo>
                <a:lnTo>
                  <a:pt x="0" y="223242"/>
                </a:lnTo>
                <a:lnTo>
                  <a:pt x="0" y="232172"/>
                </a:lnTo>
                <a:lnTo>
                  <a:pt x="8930" y="232172"/>
                </a:lnTo>
                <a:lnTo>
                  <a:pt x="8930" y="241101"/>
                </a:lnTo>
                <a:lnTo>
                  <a:pt x="8930" y="24110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6072188" y="3366492"/>
            <a:ext cx="160735" cy="205384"/>
          </a:xfrm>
          <a:custGeom>
            <a:avLst/>
            <a:gdLst/>
            <a:ahLst/>
            <a:cxnLst/>
            <a:rect l="0" t="0" r="0" b="0"/>
            <a:pathLst>
              <a:path w="160735" h="20538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8929"/>
                </a:lnTo>
                <a:lnTo>
                  <a:pt x="8929" y="17859"/>
                </a:lnTo>
                <a:lnTo>
                  <a:pt x="17859" y="26789"/>
                </a:lnTo>
                <a:lnTo>
                  <a:pt x="26789" y="35719"/>
                </a:lnTo>
                <a:lnTo>
                  <a:pt x="35718" y="44648"/>
                </a:lnTo>
                <a:lnTo>
                  <a:pt x="44648" y="53578"/>
                </a:lnTo>
                <a:lnTo>
                  <a:pt x="53578" y="71437"/>
                </a:lnTo>
                <a:lnTo>
                  <a:pt x="71437" y="80367"/>
                </a:lnTo>
                <a:lnTo>
                  <a:pt x="80367" y="98226"/>
                </a:lnTo>
                <a:lnTo>
                  <a:pt x="89296" y="116086"/>
                </a:lnTo>
                <a:lnTo>
                  <a:pt x="98226" y="125015"/>
                </a:lnTo>
                <a:lnTo>
                  <a:pt x="116085" y="142875"/>
                </a:lnTo>
                <a:lnTo>
                  <a:pt x="125015" y="151804"/>
                </a:lnTo>
                <a:lnTo>
                  <a:pt x="133945" y="169664"/>
                </a:lnTo>
                <a:lnTo>
                  <a:pt x="133945" y="178594"/>
                </a:lnTo>
                <a:lnTo>
                  <a:pt x="142875" y="196453"/>
                </a:lnTo>
                <a:lnTo>
                  <a:pt x="160734" y="205383"/>
                </a:lnTo>
                <a:lnTo>
                  <a:pt x="160734" y="20538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6259711" y="3223617"/>
            <a:ext cx="205384" cy="169665"/>
          </a:xfrm>
          <a:custGeom>
            <a:avLst/>
            <a:gdLst/>
            <a:ahLst/>
            <a:cxnLst/>
            <a:rect l="0" t="0" r="0" b="0"/>
            <a:pathLst>
              <a:path w="205384" h="169665">
                <a:moveTo>
                  <a:pt x="0" y="35719"/>
                </a:moveTo>
                <a:lnTo>
                  <a:pt x="0" y="2678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8929"/>
                </a:lnTo>
                <a:lnTo>
                  <a:pt x="17859" y="8929"/>
                </a:lnTo>
                <a:lnTo>
                  <a:pt x="26789" y="0"/>
                </a:lnTo>
                <a:lnTo>
                  <a:pt x="35719" y="0"/>
                </a:lnTo>
                <a:lnTo>
                  <a:pt x="44648" y="0"/>
                </a:lnTo>
                <a:lnTo>
                  <a:pt x="53578" y="8929"/>
                </a:lnTo>
                <a:lnTo>
                  <a:pt x="71437" y="8929"/>
                </a:lnTo>
                <a:lnTo>
                  <a:pt x="80367" y="17859"/>
                </a:lnTo>
                <a:lnTo>
                  <a:pt x="89297" y="17859"/>
                </a:lnTo>
                <a:lnTo>
                  <a:pt x="98227" y="26789"/>
                </a:lnTo>
                <a:lnTo>
                  <a:pt x="107156" y="35719"/>
                </a:lnTo>
                <a:lnTo>
                  <a:pt x="116086" y="44648"/>
                </a:lnTo>
                <a:lnTo>
                  <a:pt x="125016" y="53578"/>
                </a:lnTo>
                <a:lnTo>
                  <a:pt x="133945" y="62508"/>
                </a:lnTo>
                <a:lnTo>
                  <a:pt x="133945" y="71437"/>
                </a:lnTo>
                <a:lnTo>
                  <a:pt x="142875" y="80367"/>
                </a:lnTo>
                <a:lnTo>
                  <a:pt x="142875" y="89297"/>
                </a:lnTo>
                <a:lnTo>
                  <a:pt x="142875" y="98226"/>
                </a:lnTo>
                <a:lnTo>
                  <a:pt x="142875" y="107156"/>
                </a:lnTo>
                <a:lnTo>
                  <a:pt x="142875" y="116086"/>
                </a:lnTo>
                <a:lnTo>
                  <a:pt x="133945" y="125015"/>
                </a:lnTo>
                <a:lnTo>
                  <a:pt x="133945" y="133945"/>
                </a:lnTo>
                <a:lnTo>
                  <a:pt x="125016" y="133945"/>
                </a:lnTo>
                <a:lnTo>
                  <a:pt x="116086" y="142875"/>
                </a:lnTo>
                <a:lnTo>
                  <a:pt x="107156" y="142875"/>
                </a:lnTo>
                <a:lnTo>
                  <a:pt x="89297" y="142875"/>
                </a:lnTo>
                <a:lnTo>
                  <a:pt x="80367" y="142875"/>
                </a:lnTo>
                <a:lnTo>
                  <a:pt x="71437" y="142875"/>
                </a:lnTo>
                <a:lnTo>
                  <a:pt x="62508" y="142875"/>
                </a:lnTo>
                <a:lnTo>
                  <a:pt x="53578" y="142875"/>
                </a:lnTo>
                <a:lnTo>
                  <a:pt x="44648" y="133945"/>
                </a:lnTo>
                <a:lnTo>
                  <a:pt x="35719" y="133945"/>
                </a:lnTo>
                <a:lnTo>
                  <a:pt x="35719" y="125015"/>
                </a:lnTo>
                <a:lnTo>
                  <a:pt x="26789" y="125015"/>
                </a:lnTo>
                <a:lnTo>
                  <a:pt x="26789" y="125015"/>
                </a:lnTo>
                <a:lnTo>
                  <a:pt x="26789" y="116086"/>
                </a:lnTo>
                <a:lnTo>
                  <a:pt x="35719" y="116086"/>
                </a:lnTo>
                <a:lnTo>
                  <a:pt x="35719" y="116086"/>
                </a:lnTo>
                <a:lnTo>
                  <a:pt x="44648" y="107156"/>
                </a:lnTo>
                <a:lnTo>
                  <a:pt x="53578" y="107156"/>
                </a:lnTo>
                <a:lnTo>
                  <a:pt x="62508" y="107156"/>
                </a:lnTo>
                <a:lnTo>
                  <a:pt x="80367" y="107156"/>
                </a:lnTo>
                <a:lnTo>
                  <a:pt x="89297" y="116086"/>
                </a:lnTo>
                <a:lnTo>
                  <a:pt x="107156" y="116086"/>
                </a:lnTo>
                <a:lnTo>
                  <a:pt x="125016" y="125015"/>
                </a:lnTo>
                <a:lnTo>
                  <a:pt x="133945" y="125015"/>
                </a:lnTo>
                <a:lnTo>
                  <a:pt x="151805" y="133945"/>
                </a:lnTo>
                <a:lnTo>
                  <a:pt x="169664" y="142875"/>
                </a:lnTo>
                <a:lnTo>
                  <a:pt x="178594" y="151804"/>
                </a:lnTo>
                <a:lnTo>
                  <a:pt x="205383" y="169664"/>
                </a:lnTo>
                <a:lnTo>
                  <a:pt x="205383" y="16966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2402086" y="4259461"/>
            <a:ext cx="312540" cy="473274"/>
          </a:xfrm>
          <a:custGeom>
            <a:avLst/>
            <a:gdLst/>
            <a:ahLst/>
            <a:cxnLst/>
            <a:rect l="0" t="0" r="0" b="0"/>
            <a:pathLst>
              <a:path w="312540" h="473274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8"/>
                </a:lnTo>
                <a:lnTo>
                  <a:pt x="8930" y="35718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62507"/>
                </a:lnTo>
                <a:lnTo>
                  <a:pt x="0" y="71437"/>
                </a:lnTo>
                <a:lnTo>
                  <a:pt x="0" y="80367"/>
                </a:lnTo>
                <a:lnTo>
                  <a:pt x="0" y="98226"/>
                </a:lnTo>
                <a:lnTo>
                  <a:pt x="0" y="107156"/>
                </a:lnTo>
                <a:lnTo>
                  <a:pt x="0" y="116085"/>
                </a:lnTo>
                <a:lnTo>
                  <a:pt x="0" y="125015"/>
                </a:lnTo>
                <a:lnTo>
                  <a:pt x="0" y="142875"/>
                </a:lnTo>
                <a:lnTo>
                  <a:pt x="8930" y="151804"/>
                </a:lnTo>
                <a:lnTo>
                  <a:pt x="8930" y="160734"/>
                </a:lnTo>
                <a:lnTo>
                  <a:pt x="17859" y="169664"/>
                </a:lnTo>
                <a:lnTo>
                  <a:pt x="17859" y="178593"/>
                </a:lnTo>
                <a:lnTo>
                  <a:pt x="26789" y="187523"/>
                </a:lnTo>
                <a:lnTo>
                  <a:pt x="35719" y="196453"/>
                </a:lnTo>
                <a:lnTo>
                  <a:pt x="44648" y="205382"/>
                </a:lnTo>
                <a:lnTo>
                  <a:pt x="62508" y="214312"/>
                </a:lnTo>
                <a:lnTo>
                  <a:pt x="71437" y="214312"/>
                </a:lnTo>
                <a:lnTo>
                  <a:pt x="89297" y="214312"/>
                </a:lnTo>
                <a:lnTo>
                  <a:pt x="98227" y="223242"/>
                </a:lnTo>
                <a:lnTo>
                  <a:pt x="116086" y="223242"/>
                </a:lnTo>
                <a:lnTo>
                  <a:pt x="133945" y="223242"/>
                </a:lnTo>
                <a:lnTo>
                  <a:pt x="151805" y="223242"/>
                </a:lnTo>
                <a:lnTo>
                  <a:pt x="160734" y="223242"/>
                </a:lnTo>
                <a:lnTo>
                  <a:pt x="178594" y="223242"/>
                </a:lnTo>
                <a:lnTo>
                  <a:pt x="187523" y="223242"/>
                </a:lnTo>
                <a:lnTo>
                  <a:pt x="196453" y="223242"/>
                </a:lnTo>
                <a:lnTo>
                  <a:pt x="214312" y="214312"/>
                </a:lnTo>
                <a:lnTo>
                  <a:pt x="223242" y="214312"/>
                </a:lnTo>
                <a:lnTo>
                  <a:pt x="223242" y="205382"/>
                </a:lnTo>
                <a:lnTo>
                  <a:pt x="232172" y="205382"/>
                </a:lnTo>
                <a:lnTo>
                  <a:pt x="241102" y="196453"/>
                </a:lnTo>
                <a:lnTo>
                  <a:pt x="250031" y="187523"/>
                </a:lnTo>
                <a:lnTo>
                  <a:pt x="250031" y="178593"/>
                </a:lnTo>
                <a:lnTo>
                  <a:pt x="258961" y="169664"/>
                </a:lnTo>
                <a:lnTo>
                  <a:pt x="258961" y="160734"/>
                </a:lnTo>
                <a:lnTo>
                  <a:pt x="258961" y="151804"/>
                </a:lnTo>
                <a:lnTo>
                  <a:pt x="258961" y="142875"/>
                </a:lnTo>
                <a:lnTo>
                  <a:pt x="267891" y="133945"/>
                </a:lnTo>
                <a:lnTo>
                  <a:pt x="267891" y="125015"/>
                </a:lnTo>
                <a:lnTo>
                  <a:pt x="267891" y="116085"/>
                </a:lnTo>
                <a:lnTo>
                  <a:pt x="267891" y="116085"/>
                </a:lnTo>
                <a:lnTo>
                  <a:pt x="267891" y="107156"/>
                </a:lnTo>
                <a:lnTo>
                  <a:pt x="267891" y="98226"/>
                </a:lnTo>
                <a:lnTo>
                  <a:pt x="267891" y="98226"/>
                </a:lnTo>
                <a:lnTo>
                  <a:pt x="267891" y="98226"/>
                </a:lnTo>
                <a:lnTo>
                  <a:pt x="267891" y="89296"/>
                </a:lnTo>
                <a:lnTo>
                  <a:pt x="267891" y="89296"/>
                </a:lnTo>
                <a:lnTo>
                  <a:pt x="267891" y="89296"/>
                </a:lnTo>
                <a:lnTo>
                  <a:pt x="267891" y="89296"/>
                </a:lnTo>
                <a:lnTo>
                  <a:pt x="267891" y="98226"/>
                </a:lnTo>
                <a:lnTo>
                  <a:pt x="267891" y="98226"/>
                </a:lnTo>
                <a:lnTo>
                  <a:pt x="267891" y="107156"/>
                </a:lnTo>
                <a:lnTo>
                  <a:pt x="267891" y="116085"/>
                </a:lnTo>
                <a:lnTo>
                  <a:pt x="276820" y="125015"/>
                </a:lnTo>
                <a:lnTo>
                  <a:pt x="276820" y="133945"/>
                </a:lnTo>
                <a:lnTo>
                  <a:pt x="276820" y="142875"/>
                </a:lnTo>
                <a:lnTo>
                  <a:pt x="276820" y="160734"/>
                </a:lnTo>
                <a:lnTo>
                  <a:pt x="276820" y="178593"/>
                </a:lnTo>
                <a:lnTo>
                  <a:pt x="276820" y="196453"/>
                </a:lnTo>
                <a:lnTo>
                  <a:pt x="276820" y="214312"/>
                </a:lnTo>
                <a:lnTo>
                  <a:pt x="276820" y="232171"/>
                </a:lnTo>
                <a:lnTo>
                  <a:pt x="276820" y="250031"/>
                </a:lnTo>
                <a:lnTo>
                  <a:pt x="285750" y="267890"/>
                </a:lnTo>
                <a:lnTo>
                  <a:pt x="285750" y="285750"/>
                </a:lnTo>
                <a:lnTo>
                  <a:pt x="285750" y="312539"/>
                </a:lnTo>
                <a:lnTo>
                  <a:pt x="285750" y="330398"/>
                </a:lnTo>
                <a:lnTo>
                  <a:pt x="285750" y="348257"/>
                </a:lnTo>
                <a:lnTo>
                  <a:pt x="294680" y="366117"/>
                </a:lnTo>
                <a:lnTo>
                  <a:pt x="294680" y="383976"/>
                </a:lnTo>
                <a:lnTo>
                  <a:pt x="294680" y="401835"/>
                </a:lnTo>
                <a:lnTo>
                  <a:pt x="294680" y="419695"/>
                </a:lnTo>
                <a:lnTo>
                  <a:pt x="294680" y="428625"/>
                </a:lnTo>
                <a:lnTo>
                  <a:pt x="303609" y="446484"/>
                </a:lnTo>
                <a:lnTo>
                  <a:pt x="303609" y="455414"/>
                </a:lnTo>
                <a:lnTo>
                  <a:pt x="312539" y="473273"/>
                </a:lnTo>
                <a:lnTo>
                  <a:pt x="312539" y="47327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2848570" y="4339828"/>
            <a:ext cx="151806" cy="428626"/>
          </a:xfrm>
          <a:custGeom>
            <a:avLst/>
            <a:gdLst/>
            <a:ahLst/>
            <a:cxnLst/>
            <a:rect l="0" t="0" r="0" b="0"/>
            <a:pathLst>
              <a:path w="151806" h="428626">
                <a:moveTo>
                  <a:pt x="151805" y="0"/>
                </a:moveTo>
                <a:lnTo>
                  <a:pt x="151805" y="0"/>
                </a:lnTo>
                <a:lnTo>
                  <a:pt x="151805" y="0"/>
                </a:lnTo>
                <a:lnTo>
                  <a:pt x="151805" y="0"/>
                </a:lnTo>
                <a:lnTo>
                  <a:pt x="151805" y="8929"/>
                </a:lnTo>
                <a:lnTo>
                  <a:pt x="142875" y="8929"/>
                </a:lnTo>
                <a:lnTo>
                  <a:pt x="142875" y="17859"/>
                </a:lnTo>
                <a:lnTo>
                  <a:pt x="142875" y="26789"/>
                </a:lnTo>
                <a:lnTo>
                  <a:pt x="133946" y="44648"/>
                </a:lnTo>
                <a:lnTo>
                  <a:pt x="133946" y="53578"/>
                </a:lnTo>
                <a:lnTo>
                  <a:pt x="125016" y="71437"/>
                </a:lnTo>
                <a:lnTo>
                  <a:pt x="116086" y="80367"/>
                </a:lnTo>
                <a:lnTo>
                  <a:pt x="107157" y="98226"/>
                </a:lnTo>
                <a:lnTo>
                  <a:pt x="98227" y="125015"/>
                </a:lnTo>
                <a:lnTo>
                  <a:pt x="89297" y="142875"/>
                </a:lnTo>
                <a:lnTo>
                  <a:pt x="80368" y="160734"/>
                </a:lnTo>
                <a:lnTo>
                  <a:pt x="71438" y="187523"/>
                </a:lnTo>
                <a:lnTo>
                  <a:pt x="62508" y="205383"/>
                </a:lnTo>
                <a:lnTo>
                  <a:pt x="53578" y="232172"/>
                </a:lnTo>
                <a:lnTo>
                  <a:pt x="44649" y="250031"/>
                </a:lnTo>
                <a:lnTo>
                  <a:pt x="35719" y="276820"/>
                </a:lnTo>
                <a:lnTo>
                  <a:pt x="26789" y="303609"/>
                </a:lnTo>
                <a:lnTo>
                  <a:pt x="17860" y="321468"/>
                </a:lnTo>
                <a:lnTo>
                  <a:pt x="17860" y="339328"/>
                </a:lnTo>
                <a:lnTo>
                  <a:pt x="8930" y="357187"/>
                </a:lnTo>
                <a:lnTo>
                  <a:pt x="8930" y="375047"/>
                </a:lnTo>
                <a:lnTo>
                  <a:pt x="8930" y="392906"/>
                </a:lnTo>
                <a:lnTo>
                  <a:pt x="0" y="401836"/>
                </a:lnTo>
                <a:lnTo>
                  <a:pt x="0" y="410765"/>
                </a:lnTo>
                <a:lnTo>
                  <a:pt x="0" y="428625"/>
                </a:lnTo>
                <a:lnTo>
                  <a:pt x="0" y="428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2812852" y="4473773"/>
            <a:ext cx="223243" cy="294681"/>
          </a:xfrm>
          <a:custGeom>
            <a:avLst/>
            <a:gdLst/>
            <a:ahLst/>
            <a:cxnLst/>
            <a:rect l="0" t="0" r="0" b="0"/>
            <a:pathLst>
              <a:path w="223243" h="294681">
                <a:moveTo>
                  <a:pt x="8929" y="0"/>
                </a:move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8930"/>
                </a:lnTo>
                <a:lnTo>
                  <a:pt x="26789" y="17859"/>
                </a:lnTo>
                <a:lnTo>
                  <a:pt x="35718" y="26789"/>
                </a:lnTo>
                <a:lnTo>
                  <a:pt x="44648" y="35719"/>
                </a:lnTo>
                <a:lnTo>
                  <a:pt x="62507" y="44648"/>
                </a:lnTo>
                <a:lnTo>
                  <a:pt x="71437" y="62508"/>
                </a:lnTo>
                <a:lnTo>
                  <a:pt x="89296" y="80367"/>
                </a:lnTo>
                <a:lnTo>
                  <a:pt x="98226" y="98227"/>
                </a:lnTo>
                <a:lnTo>
                  <a:pt x="116086" y="125016"/>
                </a:lnTo>
                <a:lnTo>
                  <a:pt x="133945" y="142875"/>
                </a:lnTo>
                <a:lnTo>
                  <a:pt x="142875" y="169664"/>
                </a:lnTo>
                <a:lnTo>
                  <a:pt x="160734" y="187523"/>
                </a:lnTo>
                <a:lnTo>
                  <a:pt x="178593" y="214313"/>
                </a:lnTo>
                <a:lnTo>
                  <a:pt x="187523" y="241102"/>
                </a:lnTo>
                <a:lnTo>
                  <a:pt x="205382" y="258961"/>
                </a:lnTo>
                <a:lnTo>
                  <a:pt x="223242" y="294680"/>
                </a:lnTo>
                <a:lnTo>
                  <a:pt x="223242" y="2946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3018234" y="3946921"/>
            <a:ext cx="169665" cy="375048"/>
          </a:xfrm>
          <a:custGeom>
            <a:avLst/>
            <a:gdLst/>
            <a:ahLst/>
            <a:cxnLst/>
            <a:rect l="0" t="0" r="0" b="0"/>
            <a:pathLst>
              <a:path w="169665" h="375048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26790"/>
                </a:lnTo>
                <a:lnTo>
                  <a:pt x="8930" y="26790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53579"/>
                </a:lnTo>
                <a:lnTo>
                  <a:pt x="8930" y="62508"/>
                </a:lnTo>
                <a:lnTo>
                  <a:pt x="0" y="71438"/>
                </a:lnTo>
                <a:lnTo>
                  <a:pt x="0" y="80368"/>
                </a:lnTo>
                <a:lnTo>
                  <a:pt x="0" y="89297"/>
                </a:lnTo>
                <a:lnTo>
                  <a:pt x="0" y="98227"/>
                </a:lnTo>
                <a:lnTo>
                  <a:pt x="0" y="98227"/>
                </a:lnTo>
                <a:lnTo>
                  <a:pt x="0" y="107157"/>
                </a:lnTo>
                <a:lnTo>
                  <a:pt x="0" y="116086"/>
                </a:lnTo>
                <a:lnTo>
                  <a:pt x="0" y="125016"/>
                </a:lnTo>
                <a:lnTo>
                  <a:pt x="8930" y="133946"/>
                </a:lnTo>
                <a:lnTo>
                  <a:pt x="8930" y="133946"/>
                </a:lnTo>
                <a:lnTo>
                  <a:pt x="17860" y="142875"/>
                </a:lnTo>
                <a:lnTo>
                  <a:pt x="17860" y="151805"/>
                </a:lnTo>
                <a:lnTo>
                  <a:pt x="26789" y="151805"/>
                </a:lnTo>
                <a:lnTo>
                  <a:pt x="35719" y="160735"/>
                </a:lnTo>
                <a:lnTo>
                  <a:pt x="44649" y="160735"/>
                </a:lnTo>
                <a:lnTo>
                  <a:pt x="53579" y="169665"/>
                </a:lnTo>
                <a:lnTo>
                  <a:pt x="53579" y="169665"/>
                </a:lnTo>
                <a:lnTo>
                  <a:pt x="62508" y="169665"/>
                </a:lnTo>
                <a:lnTo>
                  <a:pt x="71438" y="169665"/>
                </a:lnTo>
                <a:lnTo>
                  <a:pt x="80368" y="178594"/>
                </a:lnTo>
                <a:lnTo>
                  <a:pt x="89297" y="178594"/>
                </a:lnTo>
                <a:lnTo>
                  <a:pt x="98227" y="178594"/>
                </a:lnTo>
                <a:lnTo>
                  <a:pt x="107157" y="169665"/>
                </a:lnTo>
                <a:lnTo>
                  <a:pt x="116086" y="169665"/>
                </a:lnTo>
                <a:lnTo>
                  <a:pt x="116086" y="169665"/>
                </a:lnTo>
                <a:lnTo>
                  <a:pt x="125016" y="169665"/>
                </a:lnTo>
                <a:lnTo>
                  <a:pt x="133946" y="160735"/>
                </a:lnTo>
                <a:lnTo>
                  <a:pt x="133946" y="160735"/>
                </a:lnTo>
                <a:lnTo>
                  <a:pt x="142875" y="160735"/>
                </a:lnTo>
                <a:lnTo>
                  <a:pt x="142875" y="151805"/>
                </a:lnTo>
                <a:lnTo>
                  <a:pt x="142875" y="151805"/>
                </a:lnTo>
                <a:lnTo>
                  <a:pt x="151805" y="142875"/>
                </a:lnTo>
                <a:lnTo>
                  <a:pt x="151805" y="142875"/>
                </a:lnTo>
                <a:lnTo>
                  <a:pt x="151805" y="133946"/>
                </a:lnTo>
                <a:lnTo>
                  <a:pt x="151805" y="125016"/>
                </a:lnTo>
                <a:lnTo>
                  <a:pt x="160735" y="125016"/>
                </a:lnTo>
                <a:lnTo>
                  <a:pt x="160735" y="116086"/>
                </a:lnTo>
                <a:lnTo>
                  <a:pt x="160735" y="107157"/>
                </a:lnTo>
                <a:lnTo>
                  <a:pt x="160735" y="107157"/>
                </a:lnTo>
                <a:lnTo>
                  <a:pt x="160735" y="98227"/>
                </a:lnTo>
                <a:lnTo>
                  <a:pt x="160735" y="98227"/>
                </a:lnTo>
                <a:lnTo>
                  <a:pt x="160735" y="98227"/>
                </a:lnTo>
                <a:lnTo>
                  <a:pt x="160735" y="98227"/>
                </a:lnTo>
                <a:lnTo>
                  <a:pt x="160735" y="98227"/>
                </a:lnTo>
                <a:lnTo>
                  <a:pt x="160735" y="98227"/>
                </a:lnTo>
                <a:lnTo>
                  <a:pt x="160735" y="98227"/>
                </a:lnTo>
                <a:lnTo>
                  <a:pt x="160735" y="98227"/>
                </a:lnTo>
                <a:lnTo>
                  <a:pt x="160735" y="98227"/>
                </a:lnTo>
                <a:lnTo>
                  <a:pt x="160735" y="107157"/>
                </a:lnTo>
                <a:lnTo>
                  <a:pt x="160735" y="107157"/>
                </a:lnTo>
                <a:lnTo>
                  <a:pt x="160735" y="116086"/>
                </a:lnTo>
                <a:lnTo>
                  <a:pt x="160735" y="125016"/>
                </a:lnTo>
                <a:lnTo>
                  <a:pt x="160735" y="133946"/>
                </a:lnTo>
                <a:lnTo>
                  <a:pt x="160735" y="142875"/>
                </a:lnTo>
                <a:lnTo>
                  <a:pt x="160735" y="160735"/>
                </a:lnTo>
                <a:lnTo>
                  <a:pt x="160735" y="169665"/>
                </a:lnTo>
                <a:lnTo>
                  <a:pt x="160735" y="178594"/>
                </a:lnTo>
                <a:lnTo>
                  <a:pt x="160735" y="196454"/>
                </a:lnTo>
                <a:lnTo>
                  <a:pt x="160735" y="205383"/>
                </a:lnTo>
                <a:lnTo>
                  <a:pt x="160735" y="223243"/>
                </a:lnTo>
                <a:lnTo>
                  <a:pt x="160735" y="241102"/>
                </a:lnTo>
                <a:lnTo>
                  <a:pt x="160735" y="250032"/>
                </a:lnTo>
                <a:lnTo>
                  <a:pt x="160735" y="267891"/>
                </a:lnTo>
                <a:lnTo>
                  <a:pt x="160735" y="285750"/>
                </a:lnTo>
                <a:lnTo>
                  <a:pt x="160735" y="294680"/>
                </a:lnTo>
                <a:lnTo>
                  <a:pt x="169664" y="312540"/>
                </a:lnTo>
                <a:lnTo>
                  <a:pt x="169664" y="321469"/>
                </a:lnTo>
                <a:lnTo>
                  <a:pt x="169664" y="339329"/>
                </a:lnTo>
                <a:lnTo>
                  <a:pt x="169664" y="357188"/>
                </a:lnTo>
                <a:lnTo>
                  <a:pt x="169664" y="375047"/>
                </a:lnTo>
                <a:lnTo>
                  <a:pt x="169664" y="37504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2169914" y="2357437"/>
            <a:ext cx="625079" cy="1473400"/>
          </a:xfrm>
          <a:custGeom>
            <a:avLst/>
            <a:gdLst/>
            <a:ahLst/>
            <a:cxnLst/>
            <a:rect l="0" t="0" r="0" b="0"/>
            <a:pathLst>
              <a:path w="625079" h="1473400">
                <a:moveTo>
                  <a:pt x="625078" y="0"/>
                </a:moveTo>
                <a:lnTo>
                  <a:pt x="616149" y="8930"/>
                </a:lnTo>
                <a:lnTo>
                  <a:pt x="607219" y="44649"/>
                </a:lnTo>
                <a:lnTo>
                  <a:pt x="598289" y="71438"/>
                </a:lnTo>
                <a:lnTo>
                  <a:pt x="589359" y="98227"/>
                </a:lnTo>
                <a:lnTo>
                  <a:pt x="580430" y="125016"/>
                </a:lnTo>
                <a:lnTo>
                  <a:pt x="571500" y="151805"/>
                </a:lnTo>
                <a:lnTo>
                  <a:pt x="562570" y="187524"/>
                </a:lnTo>
                <a:lnTo>
                  <a:pt x="544711" y="214313"/>
                </a:lnTo>
                <a:lnTo>
                  <a:pt x="535781" y="241102"/>
                </a:lnTo>
                <a:lnTo>
                  <a:pt x="517922" y="276821"/>
                </a:lnTo>
                <a:lnTo>
                  <a:pt x="508992" y="312540"/>
                </a:lnTo>
                <a:lnTo>
                  <a:pt x="491133" y="348258"/>
                </a:lnTo>
                <a:lnTo>
                  <a:pt x="473274" y="383977"/>
                </a:lnTo>
                <a:lnTo>
                  <a:pt x="464344" y="419696"/>
                </a:lnTo>
                <a:lnTo>
                  <a:pt x="446484" y="455414"/>
                </a:lnTo>
                <a:lnTo>
                  <a:pt x="428625" y="500063"/>
                </a:lnTo>
                <a:lnTo>
                  <a:pt x="410766" y="535781"/>
                </a:lnTo>
                <a:lnTo>
                  <a:pt x="392906" y="580430"/>
                </a:lnTo>
                <a:lnTo>
                  <a:pt x="366117" y="616149"/>
                </a:lnTo>
                <a:lnTo>
                  <a:pt x="348258" y="660797"/>
                </a:lnTo>
                <a:lnTo>
                  <a:pt x="321469" y="705445"/>
                </a:lnTo>
                <a:lnTo>
                  <a:pt x="303609" y="741164"/>
                </a:lnTo>
                <a:lnTo>
                  <a:pt x="276820" y="785813"/>
                </a:lnTo>
                <a:lnTo>
                  <a:pt x="258961" y="830461"/>
                </a:lnTo>
                <a:lnTo>
                  <a:pt x="232172" y="875109"/>
                </a:lnTo>
                <a:lnTo>
                  <a:pt x="205383" y="919758"/>
                </a:lnTo>
                <a:lnTo>
                  <a:pt x="187524" y="964406"/>
                </a:lnTo>
                <a:lnTo>
                  <a:pt x="169664" y="1000125"/>
                </a:lnTo>
                <a:lnTo>
                  <a:pt x="151805" y="1044774"/>
                </a:lnTo>
                <a:lnTo>
                  <a:pt x="133945" y="1080492"/>
                </a:lnTo>
                <a:lnTo>
                  <a:pt x="116086" y="1116211"/>
                </a:lnTo>
                <a:lnTo>
                  <a:pt x="98227" y="1160859"/>
                </a:lnTo>
                <a:lnTo>
                  <a:pt x="80367" y="1196578"/>
                </a:lnTo>
                <a:lnTo>
                  <a:pt x="71438" y="1241227"/>
                </a:lnTo>
                <a:lnTo>
                  <a:pt x="53578" y="1276945"/>
                </a:lnTo>
                <a:lnTo>
                  <a:pt x="44649" y="1312664"/>
                </a:lnTo>
                <a:lnTo>
                  <a:pt x="35719" y="1348383"/>
                </a:lnTo>
                <a:lnTo>
                  <a:pt x="17859" y="1384102"/>
                </a:lnTo>
                <a:lnTo>
                  <a:pt x="8930" y="1419820"/>
                </a:lnTo>
                <a:lnTo>
                  <a:pt x="0" y="1473399"/>
                </a:lnTo>
                <a:lnTo>
                  <a:pt x="0" y="147339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3268266" y="4545211"/>
            <a:ext cx="151805" cy="26790"/>
          </a:xfrm>
          <a:custGeom>
            <a:avLst/>
            <a:gdLst/>
            <a:ahLst/>
            <a:cxnLst/>
            <a:rect l="0" t="0" r="0" b="0"/>
            <a:pathLst>
              <a:path w="151805" h="26790">
                <a:moveTo>
                  <a:pt x="0" y="2678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35718" y="0"/>
                </a:lnTo>
                <a:lnTo>
                  <a:pt x="35718" y="0"/>
                </a:lnTo>
                <a:lnTo>
                  <a:pt x="44648" y="0"/>
                </a:lnTo>
                <a:lnTo>
                  <a:pt x="53578" y="0"/>
                </a:lnTo>
                <a:lnTo>
                  <a:pt x="62507" y="8929"/>
                </a:lnTo>
                <a:lnTo>
                  <a:pt x="71437" y="8929"/>
                </a:lnTo>
                <a:lnTo>
                  <a:pt x="80367" y="8929"/>
                </a:lnTo>
                <a:lnTo>
                  <a:pt x="89297" y="8929"/>
                </a:lnTo>
                <a:lnTo>
                  <a:pt x="98226" y="8929"/>
                </a:lnTo>
                <a:lnTo>
                  <a:pt x="107156" y="8929"/>
                </a:lnTo>
                <a:lnTo>
                  <a:pt x="116086" y="8929"/>
                </a:lnTo>
                <a:lnTo>
                  <a:pt x="125015" y="8929"/>
                </a:lnTo>
                <a:lnTo>
                  <a:pt x="142875" y="8929"/>
                </a:lnTo>
                <a:lnTo>
                  <a:pt x="151804" y="17859"/>
                </a:lnTo>
                <a:lnTo>
                  <a:pt x="151804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3616523" y="4232671"/>
            <a:ext cx="294681" cy="401837"/>
          </a:xfrm>
          <a:custGeom>
            <a:avLst/>
            <a:gdLst/>
            <a:ahLst/>
            <a:cxnLst/>
            <a:rect l="0" t="0" r="0" b="0"/>
            <a:pathLst>
              <a:path w="294681" h="401837">
                <a:moveTo>
                  <a:pt x="0" y="35719"/>
                </a:moveTo>
                <a:lnTo>
                  <a:pt x="0" y="35719"/>
                </a:lnTo>
                <a:lnTo>
                  <a:pt x="8930" y="26790"/>
                </a:lnTo>
                <a:lnTo>
                  <a:pt x="8930" y="26790"/>
                </a:lnTo>
                <a:lnTo>
                  <a:pt x="17860" y="17860"/>
                </a:lnTo>
                <a:lnTo>
                  <a:pt x="26790" y="17860"/>
                </a:lnTo>
                <a:lnTo>
                  <a:pt x="35719" y="8930"/>
                </a:lnTo>
                <a:lnTo>
                  <a:pt x="53579" y="8930"/>
                </a:lnTo>
                <a:lnTo>
                  <a:pt x="62508" y="8930"/>
                </a:lnTo>
                <a:lnTo>
                  <a:pt x="71438" y="8930"/>
                </a:lnTo>
                <a:lnTo>
                  <a:pt x="80368" y="0"/>
                </a:lnTo>
                <a:lnTo>
                  <a:pt x="98227" y="8930"/>
                </a:lnTo>
                <a:lnTo>
                  <a:pt x="107157" y="8930"/>
                </a:lnTo>
                <a:lnTo>
                  <a:pt x="125016" y="8930"/>
                </a:lnTo>
                <a:lnTo>
                  <a:pt x="133946" y="8930"/>
                </a:lnTo>
                <a:lnTo>
                  <a:pt x="151805" y="17860"/>
                </a:lnTo>
                <a:lnTo>
                  <a:pt x="160735" y="17860"/>
                </a:lnTo>
                <a:lnTo>
                  <a:pt x="178594" y="26790"/>
                </a:lnTo>
                <a:lnTo>
                  <a:pt x="187524" y="26790"/>
                </a:lnTo>
                <a:lnTo>
                  <a:pt x="196454" y="35719"/>
                </a:lnTo>
                <a:lnTo>
                  <a:pt x="205383" y="44649"/>
                </a:lnTo>
                <a:lnTo>
                  <a:pt x="205383" y="53579"/>
                </a:lnTo>
                <a:lnTo>
                  <a:pt x="205383" y="62508"/>
                </a:lnTo>
                <a:lnTo>
                  <a:pt x="205383" y="71438"/>
                </a:lnTo>
                <a:lnTo>
                  <a:pt x="205383" y="80368"/>
                </a:lnTo>
                <a:lnTo>
                  <a:pt x="205383" y="89297"/>
                </a:lnTo>
                <a:lnTo>
                  <a:pt x="196454" y="89297"/>
                </a:lnTo>
                <a:lnTo>
                  <a:pt x="196454" y="98227"/>
                </a:lnTo>
                <a:lnTo>
                  <a:pt x="187524" y="107157"/>
                </a:lnTo>
                <a:lnTo>
                  <a:pt x="187524" y="116086"/>
                </a:lnTo>
                <a:lnTo>
                  <a:pt x="178594" y="125016"/>
                </a:lnTo>
                <a:lnTo>
                  <a:pt x="169665" y="125016"/>
                </a:lnTo>
                <a:lnTo>
                  <a:pt x="160735" y="133946"/>
                </a:lnTo>
                <a:lnTo>
                  <a:pt x="151805" y="133946"/>
                </a:lnTo>
                <a:lnTo>
                  <a:pt x="151805" y="142875"/>
                </a:lnTo>
                <a:lnTo>
                  <a:pt x="151805" y="151805"/>
                </a:lnTo>
                <a:lnTo>
                  <a:pt x="142875" y="151805"/>
                </a:lnTo>
                <a:lnTo>
                  <a:pt x="142875" y="160735"/>
                </a:lnTo>
                <a:lnTo>
                  <a:pt x="151805" y="160735"/>
                </a:lnTo>
                <a:lnTo>
                  <a:pt x="151805" y="169665"/>
                </a:lnTo>
                <a:lnTo>
                  <a:pt x="160735" y="178594"/>
                </a:lnTo>
                <a:lnTo>
                  <a:pt x="169665" y="187524"/>
                </a:lnTo>
                <a:lnTo>
                  <a:pt x="178594" y="187524"/>
                </a:lnTo>
                <a:lnTo>
                  <a:pt x="187524" y="205383"/>
                </a:lnTo>
                <a:lnTo>
                  <a:pt x="205383" y="214313"/>
                </a:lnTo>
                <a:lnTo>
                  <a:pt x="214313" y="223243"/>
                </a:lnTo>
                <a:lnTo>
                  <a:pt x="232172" y="241102"/>
                </a:lnTo>
                <a:lnTo>
                  <a:pt x="241102" y="250032"/>
                </a:lnTo>
                <a:lnTo>
                  <a:pt x="258961" y="267891"/>
                </a:lnTo>
                <a:lnTo>
                  <a:pt x="267891" y="276821"/>
                </a:lnTo>
                <a:lnTo>
                  <a:pt x="276821" y="294680"/>
                </a:lnTo>
                <a:lnTo>
                  <a:pt x="285750" y="303610"/>
                </a:lnTo>
                <a:lnTo>
                  <a:pt x="294680" y="321469"/>
                </a:lnTo>
                <a:lnTo>
                  <a:pt x="294680" y="330399"/>
                </a:lnTo>
                <a:lnTo>
                  <a:pt x="294680" y="348258"/>
                </a:lnTo>
                <a:lnTo>
                  <a:pt x="294680" y="357188"/>
                </a:lnTo>
                <a:lnTo>
                  <a:pt x="285750" y="366118"/>
                </a:lnTo>
                <a:lnTo>
                  <a:pt x="285750" y="375047"/>
                </a:lnTo>
                <a:lnTo>
                  <a:pt x="276821" y="383977"/>
                </a:lnTo>
                <a:lnTo>
                  <a:pt x="267891" y="383977"/>
                </a:lnTo>
                <a:lnTo>
                  <a:pt x="258961" y="392907"/>
                </a:lnTo>
                <a:lnTo>
                  <a:pt x="250032" y="401836"/>
                </a:lnTo>
                <a:lnTo>
                  <a:pt x="232172" y="401836"/>
                </a:lnTo>
                <a:lnTo>
                  <a:pt x="214313" y="401836"/>
                </a:lnTo>
                <a:lnTo>
                  <a:pt x="196454" y="401836"/>
                </a:lnTo>
                <a:lnTo>
                  <a:pt x="187524" y="401836"/>
                </a:lnTo>
                <a:lnTo>
                  <a:pt x="169665" y="401836"/>
                </a:lnTo>
                <a:lnTo>
                  <a:pt x="151805" y="392907"/>
                </a:lnTo>
                <a:lnTo>
                  <a:pt x="142875" y="392907"/>
                </a:lnTo>
                <a:lnTo>
                  <a:pt x="125016" y="392907"/>
                </a:lnTo>
                <a:lnTo>
                  <a:pt x="116086" y="392907"/>
                </a:lnTo>
                <a:lnTo>
                  <a:pt x="107157" y="383977"/>
                </a:lnTo>
                <a:lnTo>
                  <a:pt x="98227" y="383977"/>
                </a:lnTo>
                <a:lnTo>
                  <a:pt x="98227" y="38397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4036219" y="4348757"/>
            <a:ext cx="196454" cy="196455"/>
          </a:xfrm>
          <a:custGeom>
            <a:avLst/>
            <a:gdLst/>
            <a:ahLst/>
            <a:cxnLst/>
            <a:rect l="0" t="0" r="0" b="0"/>
            <a:pathLst>
              <a:path w="196454" h="196455">
                <a:moveTo>
                  <a:pt x="196453" y="0"/>
                </a:moveTo>
                <a:lnTo>
                  <a:pt x="196453" y="0"/>
                </a:lnTo>
                <a:lnTo>
                  <a:pt x="187523" y="0"/>
                </a:lnTo>
                <a:lnTo>
                  <a:pt x="187523" y="8930"/>
                </a:lnTo>
                <a:lnTo>
                  <a:pt x="187523" y="8930"/>
                </a:lnTo>
                <a:lnTo>
                  <a:pt x="178594" y="17860"/>
                </a:lnTo>
                <a:lnTo>
                  <a:pt x="178594" y="17860"/>
                </a:lnTo>
                <a:lnTo>
                  <a:pt x="169664" y="26789"/>
                </a:lnTo>
                <a:lnTo>
                  <a:pt x="160734" y="44649"/>
                </a:lnTo>
                <a:lnTo>
                  <a:pt x="151804" y="53579"/>
                </a:lnTo>
                <a:lnTo>
                  <a:pt x="142875" y="62508"/>
                </a:lnTo>
                <a:lnTo>
                  <a:pt x="125015" y="80368"/>
                </a:lnTo>
                <a:lnTo>
                  <a:pt x="116086" y="89297"/>
                </a:lnTo>
                <a:lnTo>
                  <a:pt x="98226" y="107157"/>
                </a:lnTo>
                <a:lnTo>
                  <a:pt x="89297" y="116086"/>
                </a:lnTo>
                <a:lnTo>
                  <a:pt x="71437" y="125016"/>
                </a:lnTo>
                <a:lnTo>
                  <a:pt x="62508" y="142875"/>
                </a:lnTo>
                <a:lnTo>
                  <a:pt x="44648" y="151805"/>
                </a:lnTo>
                <a:lnTo>
                  <a:pt x="35719" y="169664"/>
                </a:lnTo>
                <a:lnTo>
                  <a:pt x="26789" y="178594"/>
                </a:lnTo>
                <a:lnTo>
                  <a:pt x="17859" y="178594"/>
                </a:lnTo>
                <a:lnTo>
                  <a:pt x="8929" y="187524"/>
                </a:lnTo>
                <a:lnTo>
                  <a:pt x="8929" y="196454"/>
                </a:lnTo>
                <a:lnTo>
                  <a:pt x="0" y="196454"/>
                </a:lnTo>
                <a:lnTo>
                  <a:pt x="0" y="196454"/>
                </a:lnTo>
                <a:lnTo>
                  <a:pt x="0" y="19645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4089797" y="4339828"/>
            <a:ext cx="205384" cy="232173"/>
          </a:xfrm>
          <a:custGeom>
            <a:avLst/>
            <a:gdLst/>
            <a:ahLst/>
            <a:cxnLst/>
            <a:rect l="0" t="0" r="0" b="0"/>
            <a:pathLst>
              <a:path w="205384" h="23217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17859" y="17859"/>
                </a:lnTo>
                <a:lnTo>
                  <a:pt x="26789" y="26789"/>
                </a:lnTo>
                <a:lnTo>
                  <a:pt x="44648" y="35718"/>
                </a:lnTo>
                <a:lnTo>
                  <a:pt x="53578" y="53578"/>
                </a:lnTo>
                <a:lnTo>
                  <a:pt x="62508" y="71437"/>
                </a:lnTo>
                <a:lnTo>
                  <a:pt x="80367" y="89297"/>
                </a:lnTo>
                <a:lnTo>
                  <a:pt x="98226" y="107156"/>
                </a:lnTo>
                <a:lnTo>
                  <a:pt x="107156" y="125015"/>
                </a:lnTo>
                <a:lnTo>
                  <a:pt x="125016" y="142875"/>
                </a:lnTo>
                <a:lnTo>
                  <a:pt x="142875" y="160734"/>
                </a:lnTo>
                <a:lnTo>
                  <a:pt x="160734" y="178593"/>
                </a:lnTo>
                <a:lnTo>
                  <a:pt x="169664" y="196453"/>
                </a:lnTo>
                <a:lnTo>
                  <a:pt x="187523" y="205383"/>
                </a:lnTo>
                <a:lnTo>
                  <a:pt x="205383" y="232172"/>
                </a:lnTo>
                <a:lnTo>
                  <a:pt x="205383" y="23217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/>
        </p:nvSpPr>
        <p:spPr>
          <a:xfrm>
            <a:off x="4205883" y="4009429"/>
            <a:ext cx="294681" cy="276822"/>
          </a:xfrm>
          <a:custGeom>
            <a:avLst/>
            <a:gdLst/>
            <a:ahLst/>
            <a:cxnLst/>
            <a:rect l="0" t="0" r="0" b="0"/>
            <a:pathLst>
              <a:path w="294681" h="276822">
                <a:moveTo>
                  <a:pt x="0" y="44649"/>
                </a:moveTo>
                <a:lnTo>
                  <a:pt x="0" y="44649"/>
                </a:lnTo>
                <a:lnTo>
                  <a:pt x="0" y="35719"/>
                </a:lnTo>
                <a:lnTo>
                  <a:pt x="8930" y="26789"/>
                </a:lnTo>
                <a:lnTo>
                  <a:pt x="8930" y="26789"/>
                </a:lnTo>
                <a:lnTo>
                  <a:pt x="17859" y="17860"/>
                </a:lnTo>
                <a:lnTo>
                  <a:pt x="26789" y="17860"/>
                </a:lnTo>
                <a:lnTo>
                  <a:pt x="35719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62508" y="8930"/>
                </a:lnTo>
                <a:lnTo>
                  <a:pt x="71437" y="0"/>
                </a:lnTo>
                <a:lnTo>
                  <a:pt x="80367" y="8930"/>
                </a:lnTo>
                <a:lnTo>
                  <a:pt x="89297" y="8930"/>
                </a:lnTo>
                <a:lnTo>
                  <a:pt x="98226" y="8930"/>
                </a:lnTo>
                <a:lnTo>
                  <a:pt x="107156" y="17860"/>
                </a:lnTo>
                <a:lnTo>
                  <a:pt x="116086" y="17860"/>
                </a:lnTo>
                <a:lnTo>
                  <a:pt x="125015" y="26789"/>
                </a:lnTo>
                <a:lnTo>
                  <a:pt x="133945" y="35719"/>
                </a:lnTo>
                <a:lnTo>
                  <a:pt x="151805" y="35719"/>
                </a:lnTo>
                <a:lnTo>
                  <a:pt x="160734" y="44649"/>
                </a:lnTo>
                <a:lnTo>
                  <a:pt x="169664" y="62508"/>
                </a:lnTo>
                <a:lnTo>
                  <a:pt x="178594" y="71438"/>
                </a:lnTo>
                <a:lnTo>
                  <a:pt x="187523" y="80367"/>
                </a:lnTo>
                <a:lnTo>
                  <a:pt x="196453" y="89297"/>
                </a:lnTo>
                <a:lnTo>
                  <a:pt x="205383" y="107157"/>
                </a:lnTo>
                <a:lnTo>
                  <a:pt x="205383" y="116086"/>
                </a:lnTo>
                <a:lnTo>
                  <a:pt x="214312" y="133946"/>
                </a:lnTo>
                <a:lnTo>
                  <a:pt x="214312" y="142875"/>
                </a:lnTo>
                <a:lnTo>
                  <a:pt x="214312" y="160735"/>
                </a:lnTo>
                <a:lnTo>
                  <a:pt x="205383" y="169664"/>
                </a:lnTo>
                <a:lnTo>
                  <a:pt x="205383" y="178594"/>
                </a:lnTo>
                <a:lnTo>
                  <a:pt x="196453" y="196453"/>
                </a:lnTo>
                <a:lnTo>
                  <a:pt x="187523" y="196453"/>
                </a:lnTo>
                <a:lnTo>
                  <a:pt x="178594" y="214313"/>
                </a:lnTo>
                <a:lnTo>
                  <a:pt x="169664" y="214313"/>
                </a:lnTo>
                <a:lnTo>
                  <a:pt x="160734" y="223242"/>
                </a:lnTo>
                <a:lnTo>
                  <a:pt x="151805" y="223242"/>
                </a:lnTo>
                <a:lnTo>
                  <a:pt x="151805" y="223242"/>
                </a:lnTo>
                <a:lnTo>
                  <a:pt x="142875" y="223242"/>
                </a:lnTo>
                <a:lnTo>
                  <a:pt x="133945" y="223242"/>
                </a:lnTo>
                <a:lnTo>
                  <a:pt x="125015" y="223242"/>
                </a:lnTo>
                <a:lnTo>
                  <a:pt x="116086" y="223242"/>
                </a:lnTo>
                <a:lnTo>
                  <a:pt x="107156" y="214313"/>
                </a:lnTo>
                <a:lnTo>
                  <a:pt x="98226" y="214313"/>
                </a:lnTo>
                <a:lnTo>
                  <a:pt x="89297" y="205383"/>
                </a:lnTo>
                <a:lnTo>
                  <a:pt x="80367" y="205383"/>
                </a:lnTo>
                <a:lnTo>
                  <a:pt x="80367" y="196453"/>
                </a:lnTo>
                <a:lnTo>
                  <a:pt x="71437" y="187524"/>
                </a:lnTo>
                <a:lnTo>
                  <a:pt x="71437" y="187524"/>
                </a:lnTo>
                <a:lnTo>
                  <a:pt x="71437" y="178594"/>
                </a:lnTo>
                <a:lnTo>
                  <a:pt x="71437" y="169664"/>
                </a:lnTo>
                <a:lnTo>
                  <a:pt x="71437" y="169664"/>
                </a:lnTo>
                <a:lnTo>
                  <a:pt x="71437" y="169664"/>
                </a:lnTo>
                <a:lnTo>
                  <a:pt x="71437" y="160735"/>
                </a:lnTo>
                <a:lnTo>
                  <a:pt x="71437" y="160735"/>
                </a:lnTo>
                <a:lnTo>
                  <a:pt x="80367" y="160735"/>
                </a:lnTo>
                <a:lnTo>
                  <a:pt x="89297" y="160735"/>
                </a:lnTo>
                <a:lnTo>
                  <a:pt x="98226" y="160735"/>
                </a:lnTo>
                <a:lnTo>
                  <a:pt x="107156" y="160735"/>
                </a:lnTo>
                <a:lnTo>
                  <a:pt x="116086" y="160735"/>
                </a:lnTo>
                <a:lnTo>
                  <a:pt x="133945" y="169664"/>
                </a:lnTo>
                <a:lnTo>
                  <a:pt x="142875" y="169664"/>
                </a:lnTo>
                <a:lnTo>
                  <a:pt x="160734" y="169664"/>
                </a:lnTo>
                <a:lnTo>
                  <a:pt x="169664" y="178594"/>
                </a:lnTo>
                <a:lnTo>
                  <a:pt x="178594" y="178594"/>
                </a:lnTo>
                <a:lnTo>
                  <a:pt x="196453" y="187524"/>
                </a:lnTo>
                <a:lnTo>
                  <a:pt x="205383" y="196453"/>
                </a:lnTo>
                <a:lnTo>
                  <a:pt x="214312" y="196453"/>
                </a:lnTo>
                <a:lnTo>
                  <a:pt x="232172" y="205383"/>
                </a:lnTo>
                <a:lnTo>
                  <a:pt x="241101" y="214313"/>
                </a:lnTo>
                <a:lnTo>
                  <a:pt x="250031" y="223242"/>
                </a:lnTo>
                <a:lnTo>
                  <a:pt x="258961" y="232172"/>
                </a:lnTo>
                <a:lnTo>
                  <a:pt x="267890" y="241102"/>
                </a:lnTo>
                <a:lnTo>
                  <a:pt x="276820" y="250032"/>
                </a:lnTo>
                <a:lnTo>
                  <a:pt x="276820" y="250032"/>
                </a:lnTo>
                <a:lnTo>
                  <a:pt x="285750" y="258961"/>
                </a:lnTo>
                <a:lnTo>
                  <a:pt x="294680" y="276821"/>
                </a:lnTo>
                <a:lnTo>
                  <a:pt x="294680" y="27682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>
            <a:off x="4741664" y="4330898"/>
            <a:ext cx="8931" cy="375048"/>
          </a:xfrm>
          <a:custGeom>
            <a:avLst/>
            <a:gdLst/>
            <a:ahLst/>
            <a:cxnLst/>
            <a:rect l="0" t="0" r="0" b="0"/>
            <a:pathLst>
              <a:path w="8931" h="37504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8"/>
                </a:lnTo>
                <a:lnTo>
                  <a:pt x="8930" y="62508"/>
                </a:lnTo>
                <a:lnTo>
                  <a:pt x="8930" y="80367"/>
                </a:lnTo>
                <a:lnTo>
                  <a:pt x="8930" y="98227"/>
                </a:lnTo>
                <a:lnTo>
                  <a:pt x="8930" y="116086"/>
                </a:lnTo>
                <a:lnTo>
                  <a:pt x="8930" y="133945"/>
                </a:lnTo>
                <a:lnTo>
                  <a:pt x="8930" y="160734"/>
                </a:lnTo>
                <a:lnTo>
                  <a:pt x="8930" y="178594"/>
                </a:lnTo>
                <a:lnTo>
                  <a:pt x="8930" y="196453"/>
                </a:lnTo>
                <a:lnTo>
                  <a:pt x="8930" y="223242"/>
                </a:lnTo>
                <a:lnTo>
                  <a:pt x="8930" y="250031"/>
                </a:lnTo>
                <a:lnTo>
                  <a:pt x="8930" y="267891"/>
                </a:lnTo>
                <a:lnTo>
                  <a:pt x="8930" y="294680"/>
                </a:lnTo>
                <a:lnTo>
                  <a:pt x="8930" y="312539"/>
                </a:lnTo>
                <a:lnTo>
                  <a:pt x="8930" y="330398"/>
                </a:lnTo>
                <a:lnTo>
                  <a:pt x="8930" y="348258"/>
                </a:lnTo>
                <a:lnTo>
                  <a:pt x="8930" y="375047"/>
                </a:lnTo>
                <a:lnTo>
                  <a:pt x="8930" y="37504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>
            <a:off x="4697016" y="4464843"/>
            <a:ext cx="258962" cy="17861"/>
          </a:xfrm>
          <a:custGeom>
            <a:avLst/>
            <a:gdLst/>
            <a:ahLst/>
            <a:cxnLst/>
            <a:rect l="0" t="0" r="0" b="0"/>
            <a:pathLst>
              <a:path w="258962" h="17861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35718" y="8930"/>
                </a:lnTo>
                <a:lnTo>
                  <a:pt x="53578" y="8930"/>
                </a:lnTo>
                <a:lnTo>
                  <a:pt x="62507" y="8930"/>
                </a:lnTo>
                <a:lnTo>
                  <a:pt x="80367" y="8930"/>
                </a:lnTo>
                <a:lnTo>
                  <a:pt x="98226" y="0"/>
                </a:lnTo>
                <a:lnTo>
                  <a:pt x="116086" y="0"/>
                </a:lnTo>
                <a:lnTo>
                  <a:pt x="133945" y="0"/>
                </a:lnTo>
                <a:lnTo>
                  <a:pt x="151804" y="0"/>
                </a:lnTo>
                <a:lnTo>
                  <a:pt x="169664" y="0"/>
                </a:lnTo>
                <a:lnTo>
                  <a:pt x="187523" y="0"/>
                </a:lnTo>
                <a:lnTo>
                  <a:pt x="196453" y="0"/>
                </a:lnTo>
                <a:lnTo>
                  <a:pt x="214312" y="0"/>
                </a:lnTo>
                <a:lnTo>
                  <a:pt x="223242" y="0"/>
                </a:lnTo>
                <a:lnTo>
                  <a:pt x="232172" y="0"/>
                </a:lnTo>
                <a:lnTo>
                  <a:pt x="241101" y="0"/>
                </a:lnTo>
                <a:lnTo>
                  <a:pt x="250031" y="0"/>
                </a:lnTo>
                <a:lnTo>
                  <a:pt x="258961" y="0"/>
                </a:lnTo>
                <a:lnTo>
                  <a:pt x="25896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5268516" y="4152304"/>
            <a:ext cx="17860" cy="544712"/>
          </a:xfrm>
          <a:custGeom>
            <a:avLst/>
            <a:gdLst/>
            <a:ahLst/>
            <a:cxnLst/>
            <a:rect l="0" t="0" r="0" b="0"/>
            <a:pathLst>
              <a:path w="17860" h="544712">
                <a:moveTo>
                  <a:pt x="17859" y="0"/>
                </a:moveTo>
                <a:lnTo>
                  <a:pt x="17859" y="8930"/>
                </a:lnTo>
                <a:lnTo>
                  <a:pt x="8929" y="17860"/>
                </a:lnTo>
                <a:lnTo>
                  <a:pt x="8929" y="26789"/>
                </a:lnTo>
                <a:lnTo>
                  <a:pt x="8929" y="44649"/>
                </a:lnTo>
                <a:lnTo>
                  <a:pt x="0" y="53578"/>
                </a:lnTo>
                <a:lnTo>
                  <a:pt x="0" y="62508"/>
                </a:lnTo>
                <a:lnTo>
                  <a:pt x="0" y="80367"/>
                </a:lnTo>
                <a:lnTo>
                  <a:pt x="0" y="98227"/>
                </a:lnTo>
                <a:lnTo>
                  <a:pt x="8929" y="107157"/>
                </a:lnTo>
                <a:lnTo>
                  <a:pt x="8929" y="133946"/>
                </a:lnTo>
                <a:lnTo>
                  <a:pt x="8929" y="151805"/>
                </a:lnTo>
                <a:lnTo>
                  <a:pt x="8929" y="169664"/>
                </a:lnTo>
                <a:lnTo>
                  <a:pt x="8929" y="196453"/>
                </a:lnTo>
                <a:lnTo>
                  <a:pt x="8929" y="214313"/>
                </a:lnTo>
                <a:lnTo>
                  <a:pt x="8929" y="241102"/>
                </a:lnTo>
                <a:lnTo>
                  <a:pt x="8929" y="267891"/>
                </a:lnTo>
                <a:lnTo>
                  <a:pt x="8929" y="294680"/>
                </a:lnTo>
                <a:lnTo>
                  <a:pt x="8929" y="321469"/>
                </a:lnTo>
                <a:lnTo>
                  <a:pt x="8929" y="348258"/>
                </a:lnTo>
                <a:lnTo>
                  <a:pt x="17859" y="375047"/>
                </a:lnTo>
                <a:lnTo>
                  <a:pt x="17859" y="401836"/>
                </a:lnTo>
                <a:lnTo>
                  <a:pt x="17859" y="428625"/>
                </a:lnTo>
                <a:lnTo>
                  <a:pt x="8929" y="455414"/>
                </a:lnTo>
                <a:lnTo>
                  <a:pt x="8929" y="482203"/>
                </a:lnTo>
                <a:lnTo>
                  <a:pt x="8929" y="508992"/>
                </a:lnTo>
                <a:lnTo>
                  <a:pt x="8929" y="544711"/>
                </a:lnTo>
                <a:lnTo>
                  <a:pt x="8929" y="54471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32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14400" y="685800"/>
                <a:ext cx="7239000" cy="75311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400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latin typeface="Cambria Math"/>
                            </a:rPr>
                            <m:t>𝟔</m:t>
                          </m:r>
                          <m:sSup>
                            <m:sSupPr>
                              <m:ctrlPr>
                                <a:rPr lang="en-US" sz="36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600" b="1" i="1" smtClean="0">
                                  <a:latin typeface="Cambria Math"/>
                                </a:rPr>
                                <m:t>𝑿</m:t>
                              </m:r>
                            </m:e>
                            <m:sup>
                              <m:r>
                                <a:rPr lang="en-US" sz="3600" b="1" i="1" smtClean="0">
                                  <a:latin typeface="Cambria Math"/>
                                </a:rPr>
                                <m:t>𝟓</m:t>
                              </m:r>
                            </m:sup>
                          </m:sSup>
                          <m:r>
                            <a:rPr lang="en-US" sz="36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3600" b="1" i="1" smtClean="0">
                              <a:latin typeface="Cambria Math"/>
                            </a:rPr>
                            <m:t>𝟗</m:t>
                          </m:r>
                          <m:sSup>
                            <m:sSupPr>
                              <m:ctrlPr>
                                <a:rPr lang="en-US" sz="36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600" b="1" i="1" smtClean="0">
                                  <a:latin typeface="Cambria Math"/>
                                </a:rPr>
                                <m:t>𝑿</m:t>
                              </m:r>
                            </m:e>
                            <m:sup>
                              <m:r>
                                <a:rPr lang="en-US" sz="36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3600" b="1" i="1" smtClean="0">
                              <a:latin typeface="Cambria Math"/>
                            </a:rPr>
                            <m:t>𝟑</m:t>
                          </m:r>
                          <m:sSup>
                            <m:sSupPr>
                              <m:ctrlPr>
                                <a:rPr lang="en-US" sz="36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600" b="1" i="1" smtClean="0">
                                  <a:latin typeface="Cambria Math"/>
                                </a:rPr>
                                <m:t>𝑿</m:t>
                              </m:r>
                            </m:e>
                            <m:sup>
                              <m:r>
                                <a:rPr lang="en-US" sz="3600" b="1" i="1" smtClean="0">
                                  <a:latin typeface="Cambria Math"/>
                                </a:rPr>
                                <m:t>𝟑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600" b="1" dirty="0" smtClean="0"/>
              </a:p>
              <a:p>
                <a:endParaRPr lang="en-US" sz="3600" b="1" dirty="0" smtClean="0"/>
              </a:p>
              <a:p>
                <a:endParaRPr lang="en-US" sz="3600" b="1" dirty="0"/>
              </a:p>
              <a:p>
                <a:endParaRPr lang="en-US" sz="3600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latin typeface="Cambria Math"/>
                            </a:rPr>
                            <m:t>𝟓</m:t>
                          </m:r>
                          <m:sSup>
                            <m:sSupPr>
                              <m:ctrlPr>
                                <a:rPr lang="en-US" sz="36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600" b="1" i="1" smtClean="0">
                                  <a:latin typeface="Cambria Math"/>
                                </a:rPr>
                                <m:t>𝒉</m:t>
                              </m:r>
                            </m:e>
                            <m:sup>
                              <m:r>
                                <a:rPr lang="en-US" sz="3600" b="1" i="1" smtClean="0">
                                  <a:latin typeface="Cambria Math"/>
                                </a:rPr>
                                <m:t>𝟔</m:t>
                              </m:r>
                            </m:sup>
                          </m:sSup>
                          <m:r>
                            <a:rPr lang="en-US" sz="3600" b="1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36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600" b="1" i="1" smtClean="0">
                                  <a:latin typeface="Cambria Math"/>
                                </a:rPr>
                                <m:t>𝒉</m:t>
                              </m:r>
                            </m:e>
                            <m:sup>
                              <m:r>
                                <a:rPr lang="en-US" sz="3600" b="1" i="1" smtClean="0">
                                  <a:latin typeface="Cambria Math"/>
                                </a:rPr>
                                <m:t>𝟓</m:t>
                              </m:r>
                            </m:sup>
                          </m:sSup>
                        </m:num>
                        <m:den>
                          <m:r>
                            <a:rPr lang="en-US" sz="3600" b="1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36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600" b="1" i="1" smtClean="0">
                                  <a:latin typeface="Cambria Math"/>
                                </a:rPr>
                                <m:t>𝒉</m:t>
                              </m:r>
                            </m:e>
                            <m:sup>
                              <m:r>
                                <a:rPr lang="en-US" sz="3600" b="1" i="1" smtClean="0">
                                  <a:latin typeface="Cambria Math"/>
                                </a:rPr>
                                <m:t>𝟑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600" dirty="0" smtClean="0"/>
              </a:p>
              <a:p>
                <a:pPr marR="0" lvl="0"/>
                <a:endParaRPr lang="en-US" sz="2400" dirty="0" smtClean="0"/>
              </a:p>
              <a:p>
                <a:pPr marL="342900" indent="-342900">
                  <a:buAutoNum type="arabicPeriod"/>
                </a:pPr>
                <a:endParaRPr lang="en-US" sz="2400" dirty="0"/>
              </a:p>
              <a:p>
                <a:endParaRPr lang="en-US" sz="2400" dirty="0"/>
              </a:p>
              <a:p>
                <a:pPr marL="342900" indent="-342900">
                  <a:buAutoNum type="arabicPeriod"/>
                </a:pPr>
                <a:endParaRPr lang="en-US" sz="2400" dirty="0" smtClean="0"/>
              </a:p>
              <a:p>
                <a:pPr lvl="0"/>
                <a:endParaRPr lang="en-US" dirty="0" smtClean="0"/>
              </a:p>
              <a:p>
                <a:pPr marL="342900" indent="-342900">
                  <a:buAutoNum type="arabicPeriod"/>
                </a:pPr>
                <a:endParaRPr lang="en-US" dirty="0"/>
              </a:p>
              <a:p>
                <a:pPr marL="342900" indent="-342900">
                  <a:buAutoNum type="arabicPeriod"/>
                </a:pPr>
                <a:endParaRPr lang="en-US" dirty="0" smtClean="0"/>
              </a:p>
              <a:p>
                <a:pPr marL="342900" indent="-342900">
                  <a:buAutoNum type="arabicPeriod"/>
                </a:pPr>
                <a:endParaRPr lang="en-US" dirty="0"/>
              </a:p>
              <a:p>
                <a:pPr marL="342900" indent="-342900">
                  <a:buAutoNum type="arabicPeriod"/>
                </a:pPr>
                <a:endParaRPr lang="en-US" dirty="0" smtClean="0"/>
              </a:p>
              <a:p>
                <a:pPr marL="342900" indent="-342900">
                  <a:buAutoNum type="arabicPeriod"/>
                </a:pPr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685800"/>
                <a:ext cx="7239000" cy="753110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Freeform 59"/>
          <p:cNvSpPr/>
          <p:nvPr/>
        </p:nvSpPr>
        <p:spPr>
          <a:xfrm>
            <a:off x="6277570" y="1455539"/>
            <a:ext cx="196454" cy="267891"/>
          </a:xfrm>
          <a:custGeom>
            <a:avLst/>
            <a:gdLst/>
            <a:ahLst/>
            <a:cxnLst/>
            <a:rect l="0" t="0" r="0" b="0"/>
            <a:pathLst>
              <a:path w="196454" h="267891">
                <a:moveTo>
                  <a:pt x="116086" y="0"/>
                </a:move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07157" y="0"/>
                </a:lnTo>
                <a:lnTo>
                  <a:pt x="107157" y="0"/>
                </a:lnTo>
                <a:lnTo>
                  <a:pt x="107157" y="0"/>
                </a:lnTo>
                <a:lnTo>
                  <a:pt x="107157" y="0"/>
                </a:lnTo>
                <a:lnTo>
                  <a:pt x="107157" y="0"/>
                </a:lnTo>
                <a:lnTo>
                  <a:pt x="107157" y="0"/>
                </a:lnTo>
                <a:lnTo>
                  <a:pt x="107157" y="0"/>
                </a:lnTo>
                <a:lnTo>
                  <a:pt x="98227" y="0"/>
                </a:lnTo>
                <a:lnTo>
                  <a:pt x="98227" y="8930"/>
                </a:lnTo>
                <a:lnTo>
                  <a:pt x="98227" y="8930"/>
                </a:lnTo>
                <a:lnTo>
                  <a:pt x="98227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17859"/>
                </a:lnTo>
                <a:lnTo>
                  <a:pt x="80368" y="17859"/>
                </a:lnTo>
                <a:lnTo>
                  <a:pt x="80368" y="17859"/>
                </a:lnTo>
                <a:lnTo>
                  <a:pt x="80368" y="17859"/>
                </a:lnTo>
                <a:lnTo>
                  <a:pt x="71438" y="26789"/>
                </a:lnTo>
                <a:lnTo>
                  <a:pt x="71438" y="26789"/>
                </a:lnTo>
                <a:lnTo>
                  <a:pt x="71438" y="26789"/>
                </a:lnTo>
                <a:lnTo>
                  <a:pt x="71438" y="35719"/>
                </a:lnTo>
                <a:lnTo>
                  <a:pt x="62508" y="35719"/>
                </a:lnTo>
                <a:lnTo>
                  <a:pt x="62508" y="44648"/>
                </a:lnTo>
                <a:lnTo>
                  <a:pt x="53578" y="44648"/>
                </a:lnTo>
                <a:lnTo>
                  <a:pt x="53578" y="44648"/>
                </a:lnTo>
                <a:lnTo>
                  <a:pt x="53578" y="53578"/>
                </a:lnTo>
                <a:lnTo>
                  <a:pt x="44649" y="53578"/>
                </a:lnTo>
                <a:lnTo>
                  <a:pt x="44649" y="62508"/>
                </a:lnTo>
                <a:lnTo>
                  <a:pt x="35719" y="71437"/>
                </a:lnTo>
                <a:lnTo>
                  <a:pt x="35719" y="71437"/>
                </a:lnTo>
                <a:lnTo>
                  <a:pt x="35719" y="80367"/>
                </a:lnTo>
                <a:lnTo>
                  <a:pt x="26789" y="80367"/>
                </a:lnTo>
                <a:lnTo>
                  <a:pt x="26789" y="89297"/>
                </a:lnTo>
                <a:lnTo>
                  <a:pt x="26789" y="98226"/>
                </a:lnTo>
                <a:lnTo>
                  <a:pt x="17860" y="98226"/>
                </a:lnTo>
                <a:lnTo>
                  <a:pt x="17860" y="107156"/>
                </a:lnTo>
                <a:lnTo>
                  <a:pt x="17860" y="116086"/>
                </a:lnTo>
                <a:lnTo>
                  <a:pt x="8930" y="125015"/>
                </a:lnTo>
                <a:lnTo>
                  <a:pt x="8930" y="125015"/>
                </a:lnTo>
                <a:lnTo>
                  <a:pt x="8930" y="133945"/>
                </a:lnTo>
                <a:lnTo>
                  <a:pt x="8930" y="142875"/>
                </a:lnTo>
                <a:lnTo>
                  <a:pt x="0" y="151805"/>
                </a:lnTo>
                <a:lnTo>
                  <a:pt x="0" y="151805"/>
                </a:lnTo>
                <a:lnTo>
                  <a:pt x="0" y="160734"/>
                </a:lnTo>
                <a:lnTo>
                  <a:pt x="0" y="169664"/>
                </a:lnTo>
                <a:lnTo>
                  <a:pt x="0" y="178594"/>
                </a:lnTo>
                <a:lnTo>
                  <a:pt x="0" y="178594"/>
                </a:lnTo>
                <a:lnTo>
                  <a:pt x="0" y="187523"/>
                </a:lnTo>
                <a:lnTo>
                  <a:pt x="0" y="196453"/>
                </a:lnTo>
                <a:lnTo>
                  <a:pt x="0" y="196453"/>
                </a:lnTo>
                <a:lnTo>
                  <a:pt x="0" y="205383"/>
                </a:lnTo>
                <a:lnTo>
                  <a:pt x="0" y="205383"/>
                </a:lnTo>
                <a:lnTo>
                  <a:pt x="0" y="214312"/>
                </a:lnTo>
                <a:lnTo>
                  <a:pt x="8930" y="223242"/>
                </a:lnTo>
                <a:lnTo>
                  <a:pt x="8930" y="232172"/>
                </a:lnTo>
                <a:lnTo>
                  <a:pt x="8930" y="232172"/>
                </a:lnTo>
                <a:lnTo>
                  <a:pt x="17860" y="241101"/>
                </a:lnTo>
                <a:lnTo>
                  <a:pt x="17860" y="241101"/>
                </a:lnTo>
                <a:lnTo>
                  <a:pt x="17860" y="250031"/>
                </a:lnTo>
                <a:lnTo>
                  <a:pt x="26789" y="250031"/>
                </a:lnTo>
                <a:lnTo>
                  <a:pt x="26789" y="258961"/>
                </a:lnTo>
                <a:lnTo>
                  <a:pt x="35719" y="258961"/>
                </a:lnTo>
                <a:lnTo>
                  <a:pt x="35719" y="258961"/>
                </a:lnTo>
                <a:lnTo>
                  <a:pt x="44649" y="258961"/>
                </a:lnTo>
                <a:lnTo>
                  <a:pt x="53578" y="267890"/>
                </a:lnTo>
                <a:lnTo>
                  <a:pt x="53578" y="267890"/>
                </a:lnTo>
                <a:lnTo>
                  <a:pt x="62508" y="267890"/>
                </a:lnTo>
                <a:lnTo>
                  <a:pt x="71438" y="267890"/>
                </a:lnTo>
                <a:lnTo>
                  <a:pt x="80368" y="267890"/>
                </a:lnTo>
                <a:lnTo>
                  <a:pt x="80368" y="267890"/>
                </a:lnTo>
                <a:lnTo>
                  <a:pt x="89297" y="267890"/>
                </a:lnTo>
                <a:lnTo>
                  <a:pt x="98227" y="267890"/>
                </a:lnTo>
                <a:lnTo>
                  <a:pt x="107157" y="258961"/>
                </a:lnTo>
                <a:lnTo>
                  <a:pt x="116086" y="258961"/>
                </a:lnTo>
                <a:lnTo>
                  <a:pt x="116086" y="258961"/>
                </a:lnTo>
                <a:lnTo>
                  <a:pt x="125016" y="250031"/>
                </a:lnTo>
                <a:lnTo>
                  <a:pt x="133946" y="250031"/>
                </a:lnTo>
                <a:lnTo>
                  <a:pt x="142875" y="241101"/>
                </a:lnTo>
                <a:lnTo>
                  <a:pt x="151805" y="241101"/>
                </a:lnTo>
                <a:lnTo>
                  <a:pt x="151805" y="232172"/>
                </a:lnTo>
                <a:lnTo>
                  <a:pt x="160735" y="232172"/>
                </a:lnTo>
                <a:lnTo>
                  <a:pt x="169664" y="223242"/>
                </a:lnTo>
                <a:lnTo>
                  <a:pt x="169664" y="223242"/>
                </a:lnTo>
                <a:lnTo>
                  <a:pt x="178594" y="214312"/>
                </a:lnTo>
                <a:lnTo>
                  <a:pt x="178594" y="205383"/>
                </a:lnTo>
                <a:lnTo>
                  <a:pt x="187524" y="205383"/>
                </a:lnTo>
                <a:lnTo>
                  <a:pt x="187524" y="196453"/>
                </a:lnTo>
                <a:lnTo>
                  <a:pt x="196453" y="196453"/>
                </a:lnTo>
                <a:lnTo>
                  <a:pt x="196453" y="187523"/>
                </a:lnTo>
                <a:lnTo>
                  <a:pt x="196453" y="178594"/>
                </a:lnTo>
                <a:lnTo>
                  <a:pt x="196453" y="178594"/>
                </a:lnTo>
                <a:lnTo>
                  <a:pt x="196453" y="169664"/>
                </a:lnTo>
                <a:lnTo>
                  <a:pt x="196453" y="169664"/>
                </a:lnTo>
                <a:lnTo>
                  <a:pt x="196453" y="160734"/>
                </a:lnTo>
                <a:lnTo>
                  <a:pt x="196453" y="160734"/>
                </a:lnTo>
                <a:lnTo>
                  <a:pt x="196453" y="160734"/>
                </a:lnTo>
                <a:lnTo>
                  <a:pt x="187524" y="151805"/>
                </a:lnTo>
                <a:lnTo>
                  <a:pt x="187524" y="151805"/>
                </a:lnTo>
                <a:lnTo>
                  <a:pt x="187524" y="151805"/>
                </a:lnTo>
                <a:lnTo>
                  <a:pt x="178594" y="151805"/>
                </a:lnTo>
                <a:lnTo>
                  <a:pt x="178594" y="151805"/>
                </a:lnTo>
                <a:lnTo>
                  <a:pt x="169664" y="151805"/>
                </a:lnTo>
                <a:lnTo>
                  <a:pt x="160735" y="151805"/>
                </a:lnTo>
                <a:lnTo>
                  <a:pt x="160735" y="151805"/>
                </a:lnTo>
                <a:lnTo>
                  <a:pt x="151805" y="160734"/>
                </a:lnTo>
                <a:lnTo>
                  <a:pt x="142875" y="160734"/>
                </a:lnTo>
                <a:lnTo>
                  <a:pt x="142875" y="169664"/>
                </a:lnTo>
                <a:lnTo>
                  <a:pt x="133946" y="169664"/>
                </a:lnTo>
                <a:lnTo>
                  <a:pt x="133946" y="178594"/>
                </a:lnTo>
                <a:lnTo>
                  <a:pt x="125016" y="178594"/>
                </a:lnTo>
                <a:lnTo>
                  <a:pt x="116086" y="187523"/>
                </a:lnTo>
                <a:lnTo>
                  <a:pt x="116086" y="196453"/>
                </a:lnTo>
                <a:lnTo>
                  <a:pt x="107157" y="205383"/>
                </a:lnTo>
                <a:lnTo>
                  <a:pt x="107157" y="205383"/>
                </a:lnTo>
                <a:lnTo>
                  <a:pt x="98227" y="214312"/>
                </a:lnTo>
                <a:lnTo>
                  <a:pt x="98227" y="223242"/>
                </a:lnTo>
                <a:lnTo>
                  <a:pt x="98227" y="232172"/>
                </a:lnTo>
                <a:lnTo>
                  <a:pt x="89297" y="232172"/>
                </a:lnTo>
                <a:lnTo>
                  <a:pt x="89297" y="241101"/>
                </a:lnTo>
                <a:lnTo>
                  <a:pt x="89297" y="250031"/>
                </a:lnTo>
                <a:lnTo>
                  <a:pt x="89297" y="2500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6572250" y="1607344"/>
            <a:ext cx="89298" cy="116086"/>
          </a:xfrm>
          <a:custGeom>
            <a:avLst/>
            <a:gdLst/>
            <a:ahLst/>
            <a:cxnLst/>
            <a:rect l="0" t="0" r="0" b="0"/>
            <a:pathLst>
              <a:path w="89298" h="11608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35718"/>
                </a:lnTo>
                <a:lnTo>
                  <a:pt x="35719" y="35718"/>
                </a:lnTo>
                <a:lnTo>
                  <a:pt x="35719" y="35718"/>
                </a:lnTo>
                <a:lnTo>
                  <a:pt x="35719" y="44648"/>
                </a:lnTo>
                <a:lnTo>
                  <a:pt x="44648" y="53578"/>
                </a:lnTo>
                <a:lnTo>
                  <a:pt x="44648" y="53578"/>
                </a:lnTo>
                <a:lnTo>
                  <a:pt x="53578" y="62507"/>
                </a:lnTo>
                <a:lnTo>
                  <a:pt x="53578" y="62507"/>
                </a:lnTo>
                <a:lnTo>
                  <a:pt x="62508" y="71437"/>
                </a:lnTo>
                <a:lnTo>
                  <a:pt x="62508" y="80367"/>
                </a:lnTo>
                <a:lnTo>
                  <a:pt x="62508" y="80367"/>
                </a:lnTo>
                <a:lnTo>
                  <a:pt x="71438" y="80367"/>
                </a:lnTo>
                <a:lnTo>
                  <a:pt x="71438" y="89296"/>
                </a:lnTo>
                <a:lnTo>
                  <a:pt x="71438" y="98226"/>
                </a:lnTo>
                <a:lnTo>
                  <a:pt x="80367" y="98226"/>
                </a:lnTo>
                <a:lnTo>
                  <a:pt x="80367" y="98226"/>
                </a:lnTo>
                <a:lnTo>
                  <a:pt x="89297" y="107156"/>
                </a:lnTo>
                <a:lnTo>
                  <a:pt x="89297" y="116085"/>
                </a:lnTo>
                <a:lnTo>
                  <a:pt x="89297" y="11608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6572250" y="1634133"/>
            <a:ext cx="98228" cy="89297"/>
          </a:xfrm>
          <a:custGeom>
            <a:avLst/>
            <a:gdLst/>
            <a:ahLst/>
            <a:cxnLst/>
            <a:rect l="0" t="0" r="0" b="0"/>
            <a:pathLst>
              <a:path w="98228" h="89297">
                <a:moveTo>
                  <a:pt x="98227" y="0"/>
                </a:moveTo>
                <a:lnTo>
                  <a:pt x="98227" y="0"/>
                </a:lnTo>
                <a:lnTo>
                  <a:pt x="89297" y="0"/>
                </a:lnTo>
                <a:lnTo>
                  <a:pt x="89297" y="0"/>
                </a:lnTo>
                <a:lnTo>
                  <a:pt x="80367" y="8929"/>
                </a:lnTo>
                <a:lnTo>
                  <a:pt x="80367" y="8929"/>
                </a:lnTo>
                <a:lnTo>
                  <a:pt x="71438" y="17859"/>
                </a:lnTo>
                <a:lnTo>
                  <a:pt x="71438" y="17859"/>
                </a:lnTo>
                <a:lnTo>
                  <a:pt x="62508" y="26789"/>
                </a:lnTo>
                <a:lnTo>
                  <a:pt x="62508" y="26789"/>
                </a:lnTo>
                <a:lnTo>
                  <a:pt x="53578" y="35718"/>
                </a:lnTo>
                <a:lnTo>
                  <a:pt x="44648" y="44648"/>
                </a:lnTo>
                <a:lnTo>
                  <a:pt x="44648" y="44648"/>
                </a:lnTo>
                <a:lnTo>
                  <a:pt x="35719" y="53578"/>
                </a:lnTo>
                <a:lnTo>
                  <a:pt x="26789" y="62507"/>
                </a:lnTo>
                <a:lnTo>
                  <a:pt x="26789" y="62507"/>
                </a:lnTo>
                <a:lnTo>
                  <a:pt x="17859" y="71437"/>
                </a:lnTo>
                <a:lnTo>
                  <a:pt x="17859" y="80367"/>
                </a:lnTo>
                <a:lnTo>
                  <a:pt x="8930" y="80367"/>
                </a:lnTo>
                <a:lnTo>
                  <a:pt x="0" y="89296"/>
                </a:lnTo>
                <a:lnTo>
                  <a:pt x="0" y="8929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6715125" y="1384102"/>
            <a:ext cx="125017" cy="160735"/>
          </a:xfrm>
          <a:custGeom>
            <a:avLst/>
            <a:gdLst/>
            <a:ahLst/>
            <a:cxnLst/>
            <a:rect l="0" t="0" r="0" b="0"/>
            <a:pathLst>
              <a:path w="125017" h="160735">
                <a:moveTo>
                  <a:pt x="107156" y="0"/>
                </a:moveTo>
                <a:lnTo>
                  <a:pt x="107156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8929"/>
                </a:lnTo>
                <a:lnTo>
                  <a:pt x="80367" y="8929"/>
                </a:lnTo>
                <a:lnTo>
                  <a:pt x="80367" y="8929"/>
                </a:lnTo>
                <a:lnTo>
                  <a:pt x="80367" y="8929"/>
                </a:lnTo>
                <a:lnTo>
                  <a:pt x="71438" y="8929"/>
                </a:lnTo>
                <a:lnTo>
                  <a:pt x="71438" y="8929"/>
                </a:lnTo>
                <a:lnTo>
                  <a:pt x="62508" y="8929"/>
                </a:lnTo>
                <a:lnTo>
                  <a:pt x="62508" y="17859"/>
                </a:lnTo>
                <a:lnTo>
                  <a:pt x="62508" y="17859"/>
                </a:lnTo>
                <a:lnTo>
                  <a:pt x="53578" y="17859"/>
                </a:lnTo>
                <a:lnTo>
                  <a:pt x="53578" y="17859"/>
                </a:lnTo>
                <a:lnTo>
                  <a:pt x="44648" y="17859"/>
                </a:lnTo>
                <a:lnTo>
                  <a:pt x="44648" y="17859"/>
                </a:lnTo>
                <a:lnTo>
                  <a:pt x="44648" y="26788"/>
                </a:lnTo>
                <a:lnTo>
                  <a:pt x="35719" y="26788"/>
                </a:lnTo>
                <a:lnTo>
                  <a:pt x="35719" y="26788"/>
                </a:lnTo>
                <a:lnTo>
                  <a:pt x="35719" y="26788"/>
                </a:lnTo>
                <a:lnTo>
                  <a:pt x="35719" y="26788"/>
                </a:lnTo>
                <a:lnTo>
                  <a:pt x="26789" y="26788"/>
                </a:lnTo>
                <a:lnTo>
                  <a:pt x="26789" y="35718"/>
                </a:lnTo>
                <a:lnTo>
                  <a:pt x="26789" y="35718"/>
                </a:lnTo>
                <a:lnTo>
                  <a:pt x="26789" y="35718"/>
                </a:lnTo>
                <a:lnTo>
                  <a:pt x="26789" y="35718"/>
                </a:lnTo>
                <a:lnTo>
                  <a:pt x="26789" y="35718"/>
                </a:lnTo>
                <a:lnTo>
                  <a:pt x="26789" y="35718"/>
                </a:lnTo>
                <a:lnTo>
                  <a:pt x="17859" y="35718"/>
                </a:lnTo>
                <a:lnTo>
                  <a:pt x="17859" y="35718"/>
                </a:lnTo>
                <a:lnTo>
                  <a:pt x="17859" y="35718"/>
                </a:lnTo>
                <a:lnTo>
                  <a:pt x="17859" y="35718"/>
                </a:lnTo>
                <a:lnTo>
                  <a:pt x="17859" y="35718"/>
                </a:lnTo>
                <a:lnTo>
                  <a:pt x="17859" y="44648"/>
                </a:lnTo>
                <a:lnTo>
                  <a:pt x="17859" y="44648"/>
                </a:lnTo>
                <a:lnTo>
                  <a:pt x="17859" y="44648"/>
                </a:lnTo>
                <a:lnTo>
                  <a:pt x="17859" y="44648"/>
                </a:lnTo>
                <a:lnTo>
                  <a:pt x="17859" y="44648"/>
                </a:lnTo>
                <a:lnTo>
                  <a:pt x="17859" y="44648"/>
                </a:lnTo>
                <a:lnTo>
                  <a:pt x="17859" y="44648"/>
                </a:lnTo>
                <a:lnTo>
                  <a:pt x="17859" y="53577"/>
                </a:lnTo>
                <a:lnTo>
                  <a:pt x="17859" y="53577"/>
                </a:lnTo>
                <a:lnTo>
                  <a:pt x="17859" y="53577"/>
                </a:lnTo>
                <a:lnTo>
                  <a:pt x="17859" y="53577"/>
                </a:lnTo>
                <a:lnTo>
                  <a:pt x="17859" y="53577"/>
                </a:lnTo>
                <a:lnTo>
                  <a:pt x="17859" y="62507"/>
                </a:lnTo>
                <a:lnTo>
                  <a:pt x="8930" y="62507"/>
                </a:lnTo>
                <a:lnTo>
                  <a:pt x="8930" y="62507"/>
                </a:lnTo>
                <a:lnTo>
                  <a:pt x="8930" y="62507"/>
                </a:lnTo>
                <a:lnTo>
                  <a:pt x="8930" y="71437"/>
                </a:lnTo>
                <a:lnTo>
                  <a:pt x="8930" y="71437"/>
                </a:lnTo>
                <a:lnTo>
                  <a:pt x="8930" y="71437"/>
                </a:lnTo>
                <a:lnTo>
                  <a:pt x="8930" y="71437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0" y="89296"/>
                </a:lnTo>
                <a:lnTo>
                  <a:pt x="0" y="89296"/>
                </a:lnTo>
                <a:lnTo>
                  <a:pt x="0" y="89296"/>
                </a:lnTo>
                <a:lnTo>
                  <a:pt x="0" y="89296"/>
                </a:lnTo>
                <a:lnTo>
                  <a:pt x="0" y="89296"/>
                </a:lnTo>
                <a:lnTo>
                  <a:pt x="0" y="89296"/>
                </a:lnTo>
                <a:lnTo>
                  <a:pt x="0" y="89296"/>
                </a:lnTo>
                <a:lnTo>
                  <a:pt x="0" y="89296"/>
                </a:lnTo>
                <a:lnTo>
                  <a:pt x="0" y="89296"/>
                </a:lnTo>
                <a:lnTo>
                  <a:pt x="0" y="89296"/>
                </a:lnTo>
                <a:lnTo>
                  <a:pt x="0" y="89296"/>
                </a:lnTo>
                <a:lnTo>
                  <a:pt x="8930" y="89296"/>
                </a:lnTo>
                <a:lnTo>
                  <a:pt x="8930" y="89296"/>
                </a:lnTo>
                <a:lnTo>
                  <a:pt x="8930" y="89296"/>
                </a:lnTo>
                <a:lnTo>
                  <a:pt x="8930" y="89296"/>
                </a:lnTo>
                <a:lnTo>
                  <a:pt x="8930" y="89296"/>
                </a:lnTo>
                <a:lnTo>
                  <a:pt x="17859" y="89296"/>
                </a:lnTo>
                <a:lnTo>
                  <a:pt x="17859" y="89296"/>
                </a:lnTo>
                <a:lnTo>
                  <a:pt x="26789" y="89296"/>
                </a:lnTo>
                <a:lnTo>
                  <a:pt x="26789" y="89296"/>
                </a:lnTo>
                <a:lnTo>
                  <a:pt x="35719" y="89296"/>
                </a:lnTo>
                <a:lnTo>
                  <a:pt x="35719" y="89296"/>
                </a:lnTo>
                <a:lnTo>
                  <a:pt x="44648" y="89296"/>
                </a:lnTo>
                <a:lnTo>
                  <a:pt x="44648" y="80367"/>
                </a:lnTo>
                <a:lnTo>
                  <a:pt x="53578" y="80367"/>
                </a:lnTo>
                <a:lnTo>
                  <a:pt x="53578" y="80367"/>
                </a:lnTo>
                <a:lnTo>
                  <a:pt x="62508" y="80367"/>
                </a:lnTo>
                <a:lnTo>
                  <a:pt x="71438" y="80367"/>
                </a:lnTo>
                <a:lnTo>
                  <a:pt x="71438" y="80367"/>
                </a:lnTo>
                <a:lnTo>
                  <a:pt x="80367" y="80367"/>
                </a:lnTo>
                <a:lnTo>
                  <a:pt x="80367" y="89296"/>
                </a:lnTo>
                <a:lnTo>
                  <a:pt x="89297" y="89296"/>
                </a:lnTo>
                <a:lnTo>
                  <a:pt x="89297" y="89296"/>
                </a:lnTo>
                <a:lnTo>
                  <a:pt x="98227" y="89296"/>
                </a:lnTo>
                <a:lnTo>
                  <a:pt x="98227" y="89296"/>
                </a:lnTo>
                <a:lnTo>
                  <a:pt x="107156" y="98226"/>
                </a:lnTo>
                <a:lnTo>
                  <a:pt x="107156" y="98226"/>
                </a:lnTo>
                <a:lnTo>
                  <a:pt x="107156" y="98226"/>
                </a:lnTo>
                <a:lnTo>
                  <a:pt x="116086" y="107156"/>
                </a:lnTo>
                <a:lnTo>
                  <a:pt x="116086" y="107156"/>
                </a:lnTo>
                <a:lnTo>
                  <a:pt x="116086" y="116085"/>
                </a:lnTo>
                <a:lnTo>
                  <a:pt x="125016" y="116085"/>
                </a:lnTo>
                <a:lnTo>
                  <a:pt x="125016" y="116085"/>
                </a:lnTo>
                <a:lnTo>
                  <a:pt x="125016" y="125015"/>
                </a:lnTo>
                <a:lnTo>
                  <a:pt x="125016" y="125015"/>
                </a:lnTo>
                <a:lnTo>
                  <a:pt x="125016" y="125015"/>
                </a:lnTo>
                <a:lnTo>
                  <a:pt x="125016" y="133945"/>
                </a:lnTo>
                <a:lnTo>
                  <a:pt x="116086" y="133945"/>
                </a:lnTo>
                <a:lnTo>
                  <a:pt x="116086" y="133945"/>
                </a:lnTo>
                <a:lnTo>
                  <a:pt x="116086" y="142874"/>
                </a:lnTo>
                <a:lnTo>
                  <a:pt x="116086" y="142874"/>
                </a:lnTo>
                <a:lnTo>
                  <a:pt x="107156" y="151804"/>
                </a:lnTo>
                <a:lnTo>
                  <a:pt x="107156" y="151804"/>
                </a:lnTo>
                <a:lnTo>
                  <a:pt x="98227" y="151804"/>
                </a:lnTo>
                <a:lnTo>
                  <a:pt x="98227" y="151804"/>
                </a:lnTo>
                <a:lnTo>
                  <a:pt x="89297" y="160734"/>
                </a:lnTo>
                <a:lnTo>
                  <a:pt x="89297" y="160734"/>
                </a:lnTo>
                <a:lnTo>
                  <a:pt x="80367" y="160734"/>
                </a:lnTo>
                <a:lnTo>
                  <a:pt x="80367" y="160734"/>
                </a:lnTo>
                <a:lnTo>
                  <a:pt x="71438" y="160734"/>
                </a:lnTo>
                <a:lnTo>
                  <a:pt x="62508" y="160734"/>
                </a:lnTo>
                <a:lnTo>
                  <a:pt x="62508" y="160734"/>
                </a:lnTo>
                <a:lnTo>
                  <a:pt x="53578" y="160734"/>
                </a:lnTo>
                <a:lnTo>
                  <a:pt x="53578" y="160734"/>
                </a:lnTo>
                <a:lnTo>
                  <a:pt x="44648" y="160734"/>
                </a:lnTo>
                <a:lnTo>
                  <a:pt x="35719" y="151804"/>
                </a:lnTo>
                <a:lnTo>
                  <a:pt x="35719" y="15180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6777633" y="1401961"/>
            <a:ext cx="89298" cy="8930"/>
          </a:xfrm>
          <a:custGeom>
            <a:avLst/>
            <a:gdLst/>
            <a:ahLst/>
            <a:cxnLst/>
            <a:rect l="0" t="0" r="0" b="0"/>
            <a:pathLst>
              <a:path w="89298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35719" y="8929"/>
                </a:lnTo>
                <a:lnTo>
                  <a:pt x="44648" y="8929"/>
                </a:lnTo>
                <a:lnTo>
                  <a:pt x="53578" y="8929"/>
                </a:lnTo>
                <a:lnTo>
                  <a:pt x="62508" y="8929"/>
                </a:lnTo>
                <a:lnTo>
                  <a:pt x="71437" y="8929"/>
                </a:lnTo>
                <a:lnTo>
                  <a:pt x="71437" y="8929"/>
                </a:lnTo>
                <a:lnTo>
                  <a:pt x="80367" y="0"/>
                </a:lnTo>
                <a:lnTo>
                  <a:pt x="80367" y="0"/>
                </a:lnTo>
                <a:lnTo>
                  <a:pt x="89297" y="8929"/>
                </a:lnTo>
                <a:lnTo>
                  <a:pt x="89297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6197203" y="1866304"/>
            <a:ext cx="839392" cy="17861"/>
          </a:xfrm>
          <a:custGeom>
            <a:avLst/>
            <a:gdLst/>
            <a:ahLst/>
            <a:cxnLst/>
            <a:rect l="0" t="0" r="0" b="0"/>
            <a:pathLst>
              <a:path w="839392" h="17861">
                <a:moveTo>
                  <a:pt x="0" y="17860"/>
                </a:moveTo>
                <a:lnTo>
                  <a:pt x="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17860" y="17860"/>
                </a:lnTo>
                <a:lnTo>
                  <a:pt x="17860" y="17860"/>
                </a:lnTo>
                <a:lnTo>
                  <a:pt x="26789" y="17860"/>
                </a:lnTo>
                <a:lnTo>
                  <a:pt x="35719" y="17860"/>
                </a:lnTo>
                <a:lnTo>
                  <a:pt x="35719" y="17860"/>
                </a:lnTo>
                <a:lnTo>
                  <a:pt x="44649" y="17860"/>
                </a:lnTo>
                <a:lnTo>
                  <a:pt x="53578" y="17860"/>
                </a:lnTo>
                <a:lnTo>
                  <a:pt x="62508" y="8930"/>
                </a:lnTo>
                <a:lnTo>
                  <a:pt x="62508" y="8930"/>
                </a:lnTo>
                <a:lnTo>
                  <a:pt x="71438" y="8930"/>
                </a:lnTo>
                <a:lnTo>
                  <a:pt x="80367" y="8930"/>
                </a:lnTo>
                <a:lnTo>
                  <a:pt x="89297" y="8930"/>
                </a:lnTo>
                <a:lnTo>
                  <a:pt x="98227" y="8930"/>
                </a:lnTo>
                <a:lnTo>
                  <a:pt x="98227" y="8930"/>
                </a:lnTo>
                <a:lnTo>
                  <a:pt x="107156" y="8930"/>
                </a:lnTo>
                <a:lnTo>
                  <a:pt x="116086" y="8930"/>
                </a:lnTo>
                <a:lnTo>
                  <a:pt x="125016" y="8930"/>
                </a:lnTo>
                <a:lnTo>
                  <a:pt x="133945" y="8930"/>
                </a:lnTo>
                <a:lnTo>
                  <a:pt x="133945" y="8930"/>
                </a:lnTo>
                <a:lnTo>
                  <a:pt x="142875" y="8930"/>
                </a:lnTo>
                <a:lnTo>
                  <a:pt x="151805" y="8930"/>
                </a:lnTo>
                <a:lnTo>
                  <a:pt x="160735" y="8930"/>
                </a:lnTo>
                <a:lnTo>
                  <a:pt x="169664" y="8930"/>
                </a:lnTo>
                <a:lnTo>
                  <a:pt x="178594" y="8930"/>
                </a:lnTo>
                <a:lnTo>
                  <a:pt x="187524" y="8930"/>
                </a:lnTo>
                <a:lnTo>
                  <a:pt x="196453" y="8930"/>
                </a:lnTo>
                <a:lnTo>
                  <a:pt x="205383" y="0"/>
                </a:lnTo>
                <a:lnTo>
                  <a:pt x="214313" y="0"/>
                </a:lnTo>
                <a:lnTo>
                  <a:pt x="232172" y="0"/>
                </a:lnTo>
                <a:lnTo>
                  <a:pt x="241102" y="0"/>
                </a:lnTo>
                <a:lnTo>
                  <a:pt x="250031" y="0"/>
                </a:lnTo>
                <a:lnTo>
                  <a:pt x="258961" y="0"/>
                </a:lnTo>
                <a:lnTo>
                  <a:pt x="267891" y="0"/>
                </a:lnTo>
                <a:lnTo>
                  <a:pt x="276820" y="0"/>
                </a:lnTo>
                <a:lnTo>
                  <a:pt x="285750" y="0"/>
                </a:lnTo>
                <a:lnTo>
                  <a:pt x="294680" y="0"/>
                </a:lnTo>
                <a:lnTo>
                  <a:pt x="303610" y="0"/>
                </a:lnTo>
                <a:lnTo>
                  <a:pt x="321469" y="0"/>
                </a:lnTo>
                <a:lnTo>
                  <a:pt x="330399" y="0"/>
                </a:lnTo>
                <a:lnTo>
                  <a:pt x="339328" y="0"/>
                </a:lnTo>
                <a:lnTo>
                  <a:pt x="348258" y="0"/>
                </a:lnTo>
                <a:lnTo>
                  <a:pt x="357188" y="0"/>
                </a:lnTo>
                <a:lnTo>
                  <a:pt x="366117" y="0"/>
                </a:lnTo>
                <a:lnTo>
                  <a:pt x="375047" y="0"/>
                </a:lnTo>
                <a:lnTo>
                  <a:pt x="392906" y="0"/>
                </a:lnTo>
                <a:lnTo>
                  <a:pt x="401836" y="0"/>
                </a:lnTo>
                <a:lnTo>
                  <a:pt x="410766" y="0"/>
                </a:lnTo>
                <a:lnTo>
                  <a:pt x="419695" y="0"/>
                </a:lnTo>
                <a:lnTo>
                  <a:pt x="437555" y="0"/>
                </a:lnTo>
                <a:lnTo>
                  <a:pt x="446485" y="8930"/>
                </a:lnTo>
                <a:lnTo>
                  <a:pt x="455414" y="8930"/>
                </a:lnTo>
                <a:lnTo>
                  <a:pt x="464344" y="8930"/>
                </a:lnTo>
                <a:lnTo>
                  <a:pt x="482203" y="8930"/>
                </a:lnTo>
                <a:lnTo>
                  <a:pt x="491133" y="8930"/>
                </a:lnTo>
                <a:lnTo>
                  <a:pt x="500063" y="8930"/>
                </a:lnTo>
                <a:lnTo>
                  <a:pt x="508992" y="8930"/>
                </a:lnTo>
                <a:lnTo>
                  <a:pt x="526852" y="8930"/>
                </a:lnTo>
                <a:lnTo>
                  <a:pt x="535781" y="8930"/>
                </a:lnTo>
                <a:lnTo>
                  <a:pt x="544711" y="8930"/>
                </a:lnTo>
                <a:lnTo>
                  <a:pt x="553641" y="8930"/>
                </a:lnTo>
                <a:lnTo>
                  <a:pt x="571500" y="8930"/>
                </a:lnTo>
                <a:lnTo>
                  <a:pt x="580430" y="8930"/>
                </a:lnTo>
                <a:lnTo>
                  <a:pt x="589360" y="8930"/>
                </a:lnTo>
                <a:lnTo>
                  <a:pt x="607219" y="8930"/>
                </a:lnTo>
                <a:lnTo>
                  <a:pt x="616149" y="8930"/>
                </a:lnTo>
                <a:lnTo>
                  <a:pt x="625078" y="8930"/>
                </a:lnTo>
                <a:lnTo>
                  <a:pt x="642938" y="8930"/>
                </a:lnTo>
                <a:lnTo>
                  <a:pt x="651867" y="8930"/>
                </a:lnTo>
                <a:lnTo>
                  <a:pt x="660797" y="8930"/>
                </a:lnTo>
                <a:lnTo>
                  <a:pt x="678656" y="8930"/>
                </a:lnTo>
                <a:lnTo>
                  <a:pt x="687586" y="8930"/>
                </a:lnTo>
                <a:lnTo>
                  <a:pt x="705445" y="8930"/>
                </a:lnTo>
                <a:lnTo>
                  <a:pt x="714375" y="8930"/>
                </a:lnTo>
                <a:lnTo>
                  <a:pt x="732235" y="8930"/>
                </a:lnTo>
                <a:lnTo>
                  <a:pt x="741164" y="8930"/>
                </a:lnTo>
                <a:lnTo>
                  <a:pt x="750094" y="8930"/>
                </a:lnTo>
                <a:lnTo>
                  <a:pt x="767953" y="0"/>
                </a:lnTo>
                <a:lnTo>
                  <a:pt x="776883" y="0"/>
                </a:lnTo>
                <a:lnTo>
                  <a:pt x="785813" y="0"/>
                </a:lnTo>
                <a:lnTo>
                  <a:pt x="803672" y="0"/>
                </a:lnTo>
                <a:lnTo>
                  <a:pt x="812602" y="0"/>
                </a:lnTo>
                <a:lnTo>
                  <a:pt x="821531" y="0"/>
                </a:lnTo>
                <a:lnTo>
                  <a:pt x="839391" y="0"/>
                </a:lnTo>
                <a:lnTo>
                  <a:pt x="839391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6250781" y="1982390"/>
            <a:ext cx="116087" cy="160736"/>
          </a:xfrm>
          <a:custGeom>
            <a:avLst/>
            <a:gdLst/>
            <a:ahLst/>
            <a:cxnLst/>
            <a:rect l="0" t="0" r="0" b="0"/>
            <a:pathLst>
              <a:path w="116087" h="160736">
                <a:moveTo>
                  <a:pt x="44649" y="0"/>
                </a:moveTo>
                <a:lnTo>
                  <a:pt x="44649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71438" y="8930"/>
                </a:lnTo>
                <a:lnTo>
                  <a:pt x="71438" y="8930"/>
                </a:lnTo>
                <a:lnTo>
                  <a:pt x="71438" y="8930"/>
                </a:lnTo>
                <a:lnTo>
                  <a:pt x="71438" y="8930"/>
                </a:lnTo>
                <a:lnTo>
                  <a:pt x="71438" y="8930"/>
                </a:lnTo>
                <a:lnTo>
                  <a:pt x="71438" y="8930"/>
                </a:lnTo>
                <a:lnTo>
                  <a:pt x="71438" y="17860"/>
                </a:lnTo>
                <a:lnTo>
                  <a:pt x="71438" y="17860"/>
                </a:lnTo>
                <a:lnTo>
                  <a:pt x="71438" y="17860"/>
                </a:lnTo>
                <a:lnTo>
                  <a:pt x="71438" y="26789"/>
                </a:lnTo>
                <a:lnTo>
                  <a:pt x="62508" y="26789"/>
                </a:lnTo>
                <a:lnTo>
                  <a:pt x="62508" y="26789"/>
                </a:lnTo>
                <a:lnTo>
                  <a:pt x="62508" y="26789"/>
                </a:lnTo>
                <a:lnTo>
                  <a:pt x="62508" y="35719"/>
                </a:lnTo>
                <a:lnTo>
                  <a:pt x="62508" y="35719"/>
                </a:lnTo>
                <a:lnTo>
                  <a:pt x="53578" y="35719"/>
                </a:lnTo>
                <a:lnTo>
                  <a:pt x="53578" y="35719"/>
                </a:lnTo>
                <a:lnTo>
                  <a:pt x="53578" y="44649"/>
                </a:lnTo>
                <a:lnTo>
                  <a:pt x="44649" y="44649"/>
                </a:lnTo>
                <a:lnTo>
                  <a:pt x="44649" y="44649"/>
                </a:lnTo>
                <a:lnTo>
                  <a:pt x="44649" y="44649"/>
                </a:lnTo>
                <a:lnTo>
                  <a:pt x="35719" y="53579"/>
                </a:lnTo>
                <a:lnTo>
                  <a:pt x="35719" y="53579"/>
                </a:lnTo>
                <a:lnTo>
                  <a:pt x="26789" y="53579"/>
                </a:lnTo>
                <a:lnTo>
                  <a:pt x="26789" y="53579"/>
                </a:lnTo>
                <a:lnTo>
                  <a:pt x="26789" y="53579"/>
                </a:lnTo>
                <a:lnTo>
                  <a:pt x="17860" y="53579"/>
                </a:lnTo>
                <a:lnTo>
                  <a:pt x="17860" y="53579"/>
                </a:lnTo>
                <a:lnTo>
                  <a:pt x="1786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17860" y="62508"/>
                </a:lnTo>
                <a:lnTo>
                  <a:pt x="17860" y="62508"/>
                </a:lnTo>
                <a:lnTo>
                  <a:pt x="26789" y="62508"/>
                </a:lnTo>
                <a:lnTo>
                  <a:pt x="26789" y="62508"/>
                </a:lnTo>
                <a:lnTo>
                  <a:pt x="35719" y="62508"/>
                </a:lnTo>
                <a:lnTo>
                  <a:pt x="35719" y="62508"/>
                </a:lnTo>
                <a:lnTo>
                  <a:pt x="44649" y="62508"/>
                </a:lnTo>
                <a:lnTo>
                  <a:pt x="44649" y="62508"/>
                </a:lnTo>
                <a:lnTo>
                  <a:pt x="53578" y="62508"/>
                </a:lnTo>
                <a:lnTo>
                  <a:pt x="53578" y="62508"/>
                </a:lnTo>
                <a:lnTo>
                  <a:pt x="62508" y="62508"/>
                </a:lnTo>
                <a:lnTo>
                  <a:pt x="62508" y="62508"/>
                </a:lnTo>
                <a:lnTo>
                  <a:pt x="71438" y="62508"/>
                </a:lnTo>
                <a:lnTo>
                  <a:pt x="71438" y="62508"/>
                </a:lnTo>
                <a:lnTo>
                  <a:pt x="71438" y="71438"/>
                </a:lnTo>
                <a:lnTo>
                  <a:pt x="80367" y="71438"/>
                </a:lnTo>
                <a:lnTo>
                  <a:pt x="80367" y="71438"/>
                </a:lnTo>
                <a:lnTo>
                  <a:pt x="89297" y="71438"/>
                </a:lnTo>
                <a:lnTo>
                  <a:pt x="89297" y="71438"/>
                </a:lnTo>
                <a:lnTo>
                  <a:pt x="89297" y="80368"/>
                </a:lnTo>
                <a:lnTo>
                  <a:pt x="98227" y="80368"/>
                </a:lnTo>
                <a:lnTo>
                  <a:pt x="98227" y="80368"/>
                </a:lnTo>
                <a:lnTo>
                  <a:pt x="98227" y="80368"/>
                </a:lnTo>
                <a:lnTo>
                  <a:pt x="98227" y="80368"/>
                </a:lnTo>
                <a:lnTo>
                  <a:pt x="107157" y="89297"/>
                </a:lnTo>
                <a:lnTo>
                  <a:pt x="107157" y="89297"/>
                </a:lnTo>
                <a:lnTo>
                  <a:pt x="107157" y="89297"/>
                </a:lnTo>
                <a:lnTo>
                  <a:pt x="107157" y="98227"/>
                </a:lnTo>
                <a:lnTo>
                  <a:pt x="107157" y="98227"/>
                </a:lnTo>
                <a:lnTo>
                  <a:pt x="107157" y="98227"/>
                </a:lnTo>
                <a:lnTo>
                  <a:pt x="107157" y="107157"/>
                </a:lnTo>
                <a:lnTo>
                  <a:pt x="116086" y="107157"/>
                </a:lnTo>
                <a:lnTo>
                  <a:pt x="116086" y="107157"/>
                </a:lnTo>
                <a:lnTo>
                  <a:pt x="116086" y="116086"/>
                </a:lnTo>
                <a:lnTo>
                  <a:pt x="116086" y="116086"/>
                </a:lnTo>
                <a:lnTo>
                  <a:pt x="116086" y="116086"/>
                </a:lnTo>
                <a:lnTo>
                  <a:pt x="116086" y="125016"/>
                </a:lnTo>
                <a:lnTo>
                  <a:pt x="116086" y="125016"/>
                </a:lnTo>
                <a:lnTo>
                  <a:pt x="107157" y="125016"/>
                </a:lnTo>
                <a:lnTo>
                  <a:pt x="107157" y="133946"/>
                </a:lnTo>
                <a:lnTo>
                  <a:pt x="107157" y="133946"/>
                </a:lnTo>
                <a:lnTo>
                  <a:pt x="107157" y="133946"/>
                </a:lnTo>
                <a:lnTo>
                  <a:pt x="107157" y="133946"/>
                </a:lnTo>
                <a:lnTo>
                  <a:pt x="107157" y="142875"/>
                </a:lnTo>
                <a:lnTo>
                  <a:pt x="98227" y="142875"/>
                </a:lnTo>
                <a:lnTo>
                  <a:pt x="98227" y="142875"/>
                </a:lnTo>
                <a:lnTo>
                  <a:pt x="98227" y="142875"/>
                </a:lnTo>
                <a:lnTo>
                  <a:pt x="98227" y="151805"/>
                </a:lnTo>
                <a:lnTo>
                  <a:pt x="89297" y="151805"/>
                </a:lnTo>
                <a:lnTo>
                  <a:pt x="89297" y="151805"/>
                </a:lnTo>
                <a:lnTo>
                  <a:pt x="89297" y="151805"/>
                </a:lnTo>
                <a:lnTo>
                  <a:pt x="80367" y="151805"/>
                </a:lnTo>
                <a:lnTo>
                  <a:pt x="80367" y="151805"/>
                </a:lnTo>
                <a:lnTo>
                  <a:pt x="71438" y="160735"/>
                </a:lnTo>
                <a:lnTo>
                  <a:pt x="71438" y="160735"/>
                </a:lnTo>
                <a:lnTo>
                  <a:pt x="62508" y="160735"/>
                </a:lnTo>
                <a:lnTo>
                  <a:pt x="62508" y="160735"/>
                </a:lnTo>
                <a:lnTo>
                  <a:pt x="53578" y="160735"/>
                </a:lnTo>
                <a:lnTo>
                  <a:pt x="53578" y="160735"/>
                </a:lnTo>
                <a:lnTo>
                  <a:pt x="53578" y="160735"/>
                </a:lnTo>
                <a:lnTo>
                  <a:pt x="44649" y="160735"/>
                </a:lnTo>
                <a:lnTo>
                  <a:pt x="44649" y="160735"/>
                </a:lnTo>
                <a:lnTo>
                  <a:pt x="35719" y="160735"/>
                </a:lnTo>
                <a:lnTo>
                  <a:pt x="35719" y="160735"/>
                </a:lnTo>
                <a:lnTo>
                  <a:pt x="26789" y="160735"/>
                </a:lnTo>
                <a:lnTo>
                  <a:pt x="26789" y="16073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6179344" y="1955601"/>
            <a:ext cx="116087" cy="35720"/>
          </a:xfrm>
          <a:custGeom>
            <a:avLst/>
            <a:gdLst/>
            <a:ahLst/>
            <a:cxnLst/>
            <a:rect l="0" t="0" r="0" b="0"/>
            <a:pathLst>
              <a:path w="116087" h="35720">
                <a:moveTo>
                  <a:pt x="116086" y="26789"/>
                </a:moveTo>
                <a:lnTo>
                  <a:pt x="116086" y="17860"/>
                </a:lnTo>
                <a:lnTo>
                  <a:pt x="116086" y="17860"/>
                </a:lnTo>
                <a:lnTo>
                  <a:pt x="116086" y="17860"/>
                </a:lnTo>
                <a:lnTo>
                  <a:pt x="116086" y="17860"/>
                </a:lnTo>
                <a:lnTo>
                  <a:pt x="116086" y="17860"/>
                </a:lnTo>
                <a:lnTo>
                  <a:pt x="107156" y="17860"/>
                </a:lnTo>
                <a:lnTo>
                  <a:pt x="107156" y="17860"/>
                </a:lnTo>
                <a:lnTo>
                  <a:pt x="107156" y="17860"/>
                </a:lnTo>
                <a:lnTo>
                  <a:pt x="107156" y="17860"/>
                </a:lnTo>
                <a:lnTo>
                  <a:pt x="107156" y="17860"/>
                </a:lnTo>
                <a:lnTo>
                  <a:pt x="107156" y="17860"/>
                </a:lnTo>
                <a:lnTo>
                  <a:pt x="107156" y="17860"/>
                </a:lnTo>
                <a:lnTo>
                  <a:pt x="107156" y="8930"/>
                </a:lnTo>
                <a:lnTo>
                  <a:pt x="107156" y="8930"/>
                </a:lnTo>
                <a:lnTo>
                  <a:pt x="98226" y="8930"/>
                </a:lnTo>
                <a:lnTo>
                  <a:pt x="98226" y="8930"/>
                </a:lnTo>
                <a:lnTo>
                  <a:pt x="98226" y="8930"/>
                </a:lnTo>
                <a:lnTo>
                  <a:pt x="98226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53578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8929" y="17860"/>
                </a:lnTo>
                <a:lnTo>
                  <a:pt x="8929" y="26789"/>
                </a:lnTo>
                <a:lnTo>
                  <a:pt x="8929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357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6465094" y="2062758"/>
            <a:ext cx="107157" cy="80368"/>
          </a:xfrm>
          <a:custGeom>
            <a:avLst/>
            <a:gdLst/>
            <a:ahLst/>
            <a:cxnLst/>
            <a:rect l="0" t="0" r="0" b="0"/>
            <a:pathLst>
              <a:path w="107157" h="803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29"/>
                </a:lnTo>
                <a:lnTo>
                  <a:pt x="892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35719" y="17859"/>
                </a:lnTo>
                <a:lnTo>
                  <a:pt x="35719" y="26789"/>
                </a:lnTo>
                <a:lnTo>
                  <a:pt x="35719" y="26789"/>
                </a:lnTo>
                <a:lnTo>
                  <a:pt x="44648" y="26789"/>
                </a:lnTo>
                <a:lnTo>
                  <a:pt x="44648" y="26789"/>
                </a:lnTo>
                <a:lnTo>
                  <a:pt x="44648" y="35718"/>
                </a:lnTo>
                <a:lnTo>
                  <a:pt x="53578" y="35718"/>
                </a:lnTo>
                <a:lnTo>
                  <a:pt x="53578" y="44648"/>
                </a:lnTo>
                <a:lnTo>
                  <a:pt x="62508" y="44648"/>
                </a:lnTo>
                <a:lnTo>
                  <a:pt x="62508" y="44648"/>
                </a:lnTo>
                <a:lnTo>
                  <a:pt x="71437" y="53578"/>
                </a:lnTo>
                <a:lnTo>
                  <a:pt x="71437" y="53578"/>
                </a:lnTo>
                <a:lnTo>
                  <a:pt x="80367" y="53578"/>
                </a:lnTo>
                <a:lnTo>
                  <a:pt x="80367" y="62507"/>
                </a:lnTo>
                <a:lnTo>
                  <a:pt x="89297" y="62507"/>
                </a:lnTo>
                <a:lnTo>
                  <a:pt x="89297" y="62507"/>
                </a:lnTo>
                <a:lnTo>
                  <a:pt x="89297" y="71437"/>
                </a:lnTo>
                <a:lnTo>
                  <a:pt x="98226" y="71437"/>
                </a:lnTo>
                <a:lnTo>
                  <a:pt x="98226" y="71437"/>
                </a:lnTo>
                <a:lnTo>
                  <a:pt x="107156" y="80367"/>
                </a:lnTo>
                <a:lnTo>
                  <a:pt x="107156" y="80367"/>
                </a:lnTo>
                <a:lnTo>
                  <a:pt x="107156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6456164" y="2071687"/>
            <a:ext cx="98228" cy="80368"/>
          </a:xfrm>
          <a:custGeom>
            <a:avLst/>
            <a:gdLst/>
            <a:ahLst/>
            <a:cxnLst/>
            <a:rect l="0" t="0" r="0" b="0"/>
            <a:pathLst>
              <a:path w="98228" h="80368">
                <a:moveTo>
                  <a:pt x="98227" y="0"/>
                </a:moveTo>
                <a:lnTo>
                  <a:pt x="9822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71438" y="17860"/>
                </a:lnTo>
                <a:lnTo>
                  <a:pt x="71438" y="17860"/>
                </a:lnTo>
                <a:lnTo>
                  <a:pt x="71438" y="17860"/>
                </a:lnTo>
                <a:lnTo>
                  <a:pt x="62508" y="26789"/>
                </a:lnTo>
                <a:lnTo>
                  <a:pt x="62508" y="26789"/>
                </a:lnTo>
                <a:lnTo>
                  <a:pt x="53578" y="35719"/>
                </a:lnTo>
                <a:lnTo>
                  <a:pt x="53578" y="35719"/>
                </a:lnTo>
                <a:lnTo>
                  <a:pt x="44649" y="35719"/>
                </a:lnTo>
                <a:lnTo>
                  <a:pt x="44649" y="44649"/>
                </a:lnTo>
                <a:lnTo>
                  <a:pt x="35719" y="44649"/>
                </a:lnTo>
                <a:lnTo>
                  <a:pt x="35719" y="44649"/>
                </a:lnTo>
                <a:lnTo>
                  <a:pt x="26789" y="53578"/>
                </a:lnTo>
                <a:lnTo>
                  <a:pt x="26789" y="53578"/>
                </a:lnTo>
                <a:lnTo>
                  <a:pt x="26789" y="62508"/>
                </a:lnTo>
                <a:lnTo>
                  <a:pt x="17859" y="62508"/>
                </a:lnTo>
                <a:lnTo>
                  <a:pt x="17859" y="71438"/>
                </a:lnTo>
                <a:lnTo>
                  <a:pt x="8930" y="71438"/>
                </a:lnTo>
                <a:lnTo>
                  <a:pt x="8930" y="71438"/>
                </a:ln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6634758" y="1946672"/>
            <a:ext cx="80368" cy="116087"/>
          </a:xfrm>
          <a:custGeom>
            <a:avLst/>
            <a:gdLst/>
            <a:ahLst/>
            <a:cxnLst/>
            <a:rect l="0" t="0" r="0" b="0"/>
            <a:pathLst>
              <a:path w="80368" h="116087">
                <a:moveTo>
                  <a:pt x="80367" y="0"/>
                </a:move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29"/>
                </a:lnTo>
                <a:lnTo>
                  <a:pt x="2678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26789"/>
                </a:lnTo>
                <a:lnTo>
                  <a:pt x="17859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35718"/>
                </a:lnTo>
                <a:lnTo>
                  <a:pt x="8930" y="35718"/>
                </a:lnTo>
                <a:lnTo>
                  <a:pt x="8930" y="35718"/>
                </a:lnTo>
                <a:lnTo>
                  <a:pt x="8930" y="44648"/>
                </a:lnTo>
                <a:lnTo>
                  <a:pt x="893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62507"/>
                </a:lnTo>
                <a:lnTo>
                  <a:pt x="0" y="62507"/>
                </a:lnTo>
                <a:lnTo>
                  <a:pt x="0" y="62507"/>
                </a:lnTo>
                <a:lnTo>
                  <a:pt x="0" y="62507"/>
                </a:lnTo>
                <a:lnTo>
                  <a:pt x="0" y="62507"/>
                </a:lnTo>
                <a:lnTo>
                  <a:pt x="0" y="62507"/>
                </a:lnTo>
                <a:lnTo>
                  <a:pt x="0" y="62507"/>
                </a:lnTo>
                <a:lnTo>
                  <a:pt x="0" y="62507"/>
                </a:lnTo>
                <a:lnTo>
                  <a:pt x="0" y="62507"/>
                </a:lnTo>
                <a:lnTo>
                  <a:pt x="0" y="62507"/>
                </a:lnTo>
                <a:lnTo>
                  <a:pt x="0" y="62507"/>
                </a:lnTo>
                <a:lnTo>
                  <a:pt x="0" y="62507"/>
                </a:lnTo>
                <a:lnTo>
                  <a:pt x="0" y="62507"/>
                </a:lnTo>
                <a:lnTo>
                  <a:pt x="0" y="62507"/>
                </a:lnTo>
                <a:lnTo>
                  <a:pt x="0" y="62507"/>
                </a:lnTo>
                <a:lnTo>
                  <a:pt x="8930" y="62507"/>
                </a:lnTo>
                <a:lnTo>
                  <a:pt x="8930" y="53578"/>
                </a:lnTo>
                <a:lnTo>
                  <a:pt x="8930" y="53578"/>
                </a:lnTo>
                <a:lnTo>
                  <a:pt x="17859" y="53578"/>
                </a:lnTo>
                <a:lnTo>
                  <a:pt x="17859" y="53578"/>
                </a:lnTo>
                <a:lnTo>
                  <a:pt x="17859" y="53578"/>
                </a:lnTo>
                <a:lnTo>
                  <a:pt x="26789" y="53578"/>
                </a:lnTo>
                <a:lnTo>
                  <a:pt x="26789" y="53578"/>
                </a:lnTo>
                <a:lnTo>
                  <a:pt x="35719" y="53578"/>
                </a:lnTo>
                <a:lnTo>
                  <a:pt x="35719" y="53578"/>
                </a:lnTo>
                <a:lnTo>
                  <a:pt x="44648" y="62507"/>
                </a:lnTo>
                <a:lnTo>
                  <a:pt x="44648" y="62507"/>
                </a:lnTo>
                <a:lnTo>
                  <a:pt x="53578" y="62507"/>
                </a:lnTo>
                <a:lnTo>
                  <a:pt x="53578" y="62507"/>
                </a:lnTo>
                <a:lnTo>
                  <a:pt x="53578" y="62507"/>
                </a:lnTo>
                <a:lnTo>
                  <a:pt x="62508" y="62507"/>
                </a:lnTo>
                <a:lnTo>
                  <a:pt x="62508" y="62507"/>
                </a:lnTo>
                <a:lnTo>
                  <a:pt x="71437" y="62507"/>
                </a:lnTo>
                <a:lnTo>
                  <a:pt x="71437" y="62507"/>
                </a:lnTo>
                <a:lnTo>
                  <a:pt x="71437" y="71437"/>
                </a:lnTo>
                <a:lnTo>
                  <a:pt x="80367" y="71437"/>
                </a:lnTo>
                <a:lnTo>
                  <a:pt x="80367" y="71437"/>
                </a:lnTo>
                <a:lnTo>
                  <a:pt x="80367" y="71437"/>
                </a:lnTo>
                <a:lnTo>
                  <a:pt x="80367" y="71437"/>
                </a:lnTo>
                <a:lnTo>
                  <a:pt x="80367" y="80367"/>
                </a:lnTo>
                <a:lnTo>
                  <a:pt x="80367" y="80367"/>
                </a:lnTo>
                <a:lnTo>
                  <a:pt x="80367" y="80367"/>
                </a:lnTo>
                <a:lnTo>
                  <a:pt x="80367" y="89297"/>
                </a:lnTo>
                <a:lnTo>
                  <a:pt x="80367" y="89297"/>
                </a:lnTo>
                <a:lnTo>
                  <a:pt x="80367" y="89297"/>
                </a:lnTo>
                <a:lnTo>
                  <a:pt x="80367" y="89297"/>
                </a:lnTo>
                <a:lnTo>
                  <a:pt x="80367" y="89297"/>
                </a:lnTo>
                <a:lnTo>
                  <a:pt x="80367" y="98226"/>
                </a:lnTo>
                <a:lnTo>
                  <a:pt x="80367" y="98226"/>
                </a:lnTo>
                <a:lnTo>
                  <a:pt x="80367" y="98226"/>
                </a:lnTo>
                <a:lnTo>
                  <a:pt x="71437" y="107156"/>
                </a:lnTo>
                <a:lnTo>
                  <a:pt x="71437" y="107156"/>
                </a:lnTo>
                <a:lnTo>
                  <a:pt x="71437" y="107156"/>
                </a:lnTo>
                <a:lnTo>
                  <a:pt x="71437" y="107156"/>
                </a:lnTo>
                <a:lnTo>
                  <a:pt x="71437" y="107156"/>
                </a:lnTo>
                <a:lnTo>
                  <a:pt x="62508" y="107156"/>
                </a:lnTo>
                <a:lnTo>
                  <a:pt x="62508" y="107156"/>
                </a:lnTo>
                <a:lnTo>
                  <a:pt x="62508" y="107156"/>
                </a:lnTo>
                <a:lnTo>
                  <a:pt x="53578" y="116086"/>
                </a:lnTo>
                <a:lnTo>
                  <a:pt x="53578" y="116086"/>
                </a:lnTo>
                <a:lnTo>
                  <a:pt x="53578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6679406" y="1964531"/>
            <a:ext cx="107158" cy="8931"/>
          </a:xfrm>
          <a:custGeom>
            <a:avLst/>
            <a:gdLst/>
            <a:ahLst/>
            <a:cxnLst/>
            <a:rect l="0" t="0" r="0" b="0"/>
            <a:pathLst>
              <a:path w="107158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  <a:lnTo>
                  <a:pt x="44649" y="0"/>
                </a:lnTo>
                <a:lnTo>
                  <a:pt x="44649" y="0"/>
                </a:lnTo>
                <a:lnTo>
                  <a:pt x="53578" y="0"/>
                </a:lnTo>
                <a:lnTo>
                  <a:pt x="53578" y="0"/>
                </a:lnTo>
                <a:lnTo>
                  <a:pt x="62508" y="0"/>
                </a:lnTo>
                <a:lnTo>
                  <a:pt x="62508" y="0"/>
                </a:lnTo>
                <a:lnTo>
                  <a:pt x="71438" y="0"/>
                </a:lnTo>
                <a:lnTo>
                  <a:pt x="71438" y="0"/>
                </a:lnTo>
                <a:lnTo>
                  <a:pt x="80367" y="0"/>
                </a:lnTo>
                <a:lnTo>
                  <a:pt x="89297" y="0"/>
                </a:lnTo>
                <a:lnTo>
                  <a:pt x="89297" y="0"/>
                </a:lnTo>
                <a:lnTo>
                  <a:pt x="98227" y="0"/>
                </a:lnTo>
                <a:lnTo>
                  <a:pt x="107157" y="0"/>
                </a:lnTo>
                <a:lnTo>
                  <a:pt x="10715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7161609" y="1884164"/>
            <a:ext cx="160736" cy="17860"/>
          </a:xfrm>
          <a:custGeom>
            <a:avLst/>
            <a:gdLst/>
            <a:ahLst/>
            <a:cxnLst/>
            <a:rect l="0" t="0" r="0" b="0"/>
            <a:pathLst>
              <a:path w="160736" h="17860">
                <a:moveTo>
                  <a:pt x="0" y="893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26789" y="17859"/>
                </a:lnTo>
                <a:lnTo>
                  <a:pt x="26789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44649" y="17859"/>
                </a:lnTo>
                <a:lnTo>
                  <a:pt x="44649" y="17859"/>
                </a:lnTo>
                <a:lnTo>
                  <a:pt x="53579" y="17859"/>
                </a:lnTo>
                <a:lnTo>
                  <a:pt x="53579" y="17859"/>
                </a:lnTo>
                <a:lnTo>
                  <a:pt x="62508" y="17859"/>
                </a:lnTo>
                <a:lnTo>
                  <a:pt x="71438" y="17859"/>
                </a:lnTo>
                <a:lnTo>
                  <a:pt x="80368" y="17859"/>
                </a:lnTo>
                <a:lnTo>
                  <a:pt x="80368" y="17859"/>
                </a:lnTo>
                <a:lnTo>
                  <a:pt x="89297" y="17859"/>
                </a:lnTo>
                <a:lnTo>
                  <a:pt x="98227" y="17859"/>
                </a:lnTo>
                <a:lnTo>
                  <a:pt x="98227" y="17859"/>
                </a:lnTo>
                <a:lnTo>
                  <a:pt x="107157" y="17859"/>
                </a:lnTo>
                <a:lnTo>
                  <a:pt x="116086" y="17859"/>
                </a:lnTo>
                <a:lnTo>
                  <a:pt x="116086" y="17859"/>
                </a:lnTo>
                <a:lnTo>
                  <a:pt x="125016" y="17859"/>
                </a:lnTo>
                <a:lnTo>
                  <a:pt x="125016" y="17859"/>
                </a:lnTo>
                <a:lnTo>
                  <a:pt x="133946" y="17859"/>
                </a:lnTo>
                <a:lnTo>
                  <a:pt x="133946" y="17859"/>
                </a:lnTo>
                <a:lnTo>
                  <a:pt x="142875" y="17859"/>
                </a:lnTo>
                <a:lnTo>
                  <a:pt x="142875" y="17859"/>
                </a:lnTo>
                <a:lnTo>
                  <a:pt x="151805" y="17859"/>
                </a:lnTo>
                <a:lnTo>
                  <a:pt x="151805" y="17859"/>
                </a:lnTo>
                <a:lnTo>
                  <a:pt x="160735" y="17859"/>
                </a:lnTo>
                <a:lnTo>
                  <a:pt x="160735" y="17859"/>
                </a:lnTo>
                <a:lnTo>
                  <a:pt x="160735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7420570" y="1553765"/>
            <a:ext cx="133947" cy="294681"/>
          </a:xfrm>
          <a:custGeom>
            <a:avLst/>
            <a:gdLst/>
            <a:ahLst/>
            <a:cxnLst/>
            <a:rect l="0" t="0" r="0" b="0"/>
            <a:pathLst>
              <a:path w="133947" h="294681">
                <a:moveTo>
                  <a:pt x="98227" y="71438"/>
                </a:moveTo>
                <a:lnTo>
                  <a:pt x="89297" y="71438"/>
                </a:lnTo>
                <a:lnTo>
                  <a:pt x="89297" y="62508"/>
                </a:lnTo>
                <a:lnTo>
                  <a:pt x="89297" y="62508"/>
                </a:lnTo>
                <a:lnTo>
                  <a:pt x="89297" y="62508"/>
                </a:lnTo>
                <a:lnTo>
                  <a:pt x="89297" y="62508"/>
                </a:lnTo>
                <a:lnTo>
                  <a:pt x="89297" y="62508"/>
                </a:lnTo>
                <a:lnTo>
                  <a:pt x="89297" y="53579"/>
                </a:lnTo>
                <a:lnTo>
                  <a:pt x="89297" y="53579"/>
                </a:lnTo>
                <a:lnTo>
                  <a:pt x="89297" y="53579"/>
                </a:lnTo>
                <a:lnTo>
                  <a:pt x="89297" y="53579"/>
                </a:lnTo>
                <a:lnTo>
                  <a:pt x="89297" y="44649"/>
                </a:lnTo>
                <a:lnTo>
                  <a:pt x="89297" y="44649"/>
                </a:lnTo>
                <a:lnTo>
                  <a:pt x="89297" y="44649"/>
                </a:lnTo>
                <a:lnTo>
                  <a:pt x="89297" y="35719"/>
                </a:lnTo>
                <a:lnTo>
                  <a:pt x="89297" y="35719"/>
                </a:lnTo>
                <a:lnTo>
                  <a:pt x="89297" y="26789"/>
                </a:lnTo>
                <a:lnTo>
                  <a:pt x="89297" y="26789"/>
                </a:lnTo>
                <a:lnTo>
                  <a:pt x="89297" y="26789"/>
                </a:lnTo>
                <a:lnTo>
                  <a:pt x="89297" y="26789"/>
                </a:lnTo>
                <a:lnTo>
                  <a:pt x="89297" y="17860"/>
                </a:lnTo>
                <a:lnTo>
                  <a:pt x="80368" y="17860"/>
                </a:lnTo>
                <a:lnTo>
                  <a:pt x="80368" y="8930"/>
                </a:lnTo>
                <a:lnTo>
                  <a:pt x="80368" y="8930"/>
                </a:lnTo>
                <a:lnTo>
                  <a:pt x="80368" y="8930"/>
                </a:lnTo>
                <a:lnTo>
                  <a:pt x="80368" y="8930"/>
                </a:lnTo>
                <a:lnTo>
                  <a:pt x="8036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8930"/>
                </a:lnTo>
                <a:lnTo>
                  <a:pt x="35719" y="8930"/>
                </a:lnTo>
                <a:lnTo>
                  <a:pt x="35719" y="17860"/>
                </a:lnTo>
                <a:lnTo>
                  <a:pt x="26789" y="17860"/>
                </a:lnTo>
                <a:lnTo>
                  <a:pt x="26789" y="26789"/>
                </a:lnTo>
                <a:lnTo>
                  <a:pt x="17860" y="26789"/>
                </a:lnTo>
                <a:lnTo>
                  <a:pt x="17860" y="35719"/>
                </a:lnTo>
                <a:lnTo>
                  <a:pt x="17860" y="35719"/>
                </a:lnTo>
                <a:lnTo>
                  <a:pt x="8930" y="44649"/>
                </a:lnTo>
                <a:lnTo>
                  <a:pt x="8930" y="44649"/>
                </a:lnTo>
                <a:lnTo>
                  <a:pt x="8930" y="53579"/>
                </a:lnTo>
                <a:lnTo>
                  <a:pt x="8930" y="62508"/>
                </a:lnTo>
                <a:lnTo>
                  <a:pt x="0" y="62508"/>
                </a:lnTo>
                <a:lnTo>
                  <a:pt x="0" y="71438"/>
                </a:lnTo>
                <a:lnTo>
                  <a:pt x="0" y="80368"/>
                </a:lnTo>
                <a:lnTo>
                  <a:pt x="0" y="89297"/>
                </a:lnTo>
                <a:lnTo>
                  <a:pt x="0" y="89297"/>
                </a:lnTo>
                <a:lnTo>
                  <a:pt x="0" y="98227"/>
                </a:lnTo>
                <a:lnTo>
                  <a:pt x="0" y="107157"/>
                </a:lnTo>
                <a:lnTo>
                  <a:pt x="0" y="107157"/>
                </a:lnTo>
                <a:lnTo>
                  <a:pt x="0" y="116086"/>
                </a:lnTo>
                <a:lnTo>
                  <a:pt x="0" y="125016"/>
                </a:lnTo>
                <a:lnTo>
                  <a:pt x="0" y="125016"/>
                </a:lnTo>
                <a:lnTo>
                  <a:pt x="0" y="133946"/>
                </a:lnTo>
                <a:lnTo>
                  <a:pt x="0" y="133946"/>
                </a:lnTo>
                <a:lnTo>
                  <a:pt x="0" y="142875"/>
                </a:lnTo>
                <a:lnTo>
                  <a:pt x="8930" y="142875"/>
                </a:lnTo>
                <a:lnTo>
                  <a:pt x="8930" y="151805"/>
                </a:lnTo>
                <a:lnTo>
                  <a:pt x="8930" y="151805"/>
                </a:lnTo>
                <a:lnTo>
                  <a:pt x="17860" y="151805"/>
                </a:lnTo>
                <a:lnTo>
                  <a:pt x="17860" y="151805"/>
                </a:lnTo>
                <a:lnTo>
                  <a:pt x="17860" y="151805"/>
                </a:lnTo>
                <a:lnTo>
                  <a:pt x="26789" y="151805"/>
                </a:lnTo>
                <a:lnTo>
                  <a:pt x="26789" y="160735"/>
                </a:lnTo>
                <a:lnTo>
                  <a:pt x="35719" y="151805"/>
                </a:lnTo>
                <a:lnTo>
                  <a:pt x="35719" y="151805"/>
                </a:lnTo>
                <a:lnTo>
                  <a:pt x="44649" y="151805"/>
                </a:lnTo>
                <a:lnTo>
                  <a:pt x="53578" y="151805"/>
                </a:lnTo>
                <a:lnTo>
                  <a:pt x="53578" y="151805"/>
                </a:lnTo>
                <a:lnTo>
                  <a:pt x="62508" y="142875"/>
                </a:lnTo>
                <a:lnTo>
                  <a:pt x="71438" y="142875"/>
                </a:lnTo>
                <a:lnTo>
                  <a:pt x="80368" y="142875"/>
                </a:lnTo>
                <a:lnTo>
                  <a:pt x="80368" y="133946"/>
                </a:lnTo>
                <a:lnTo>
                  <a:pt x="89297" y="125016"/>
                </a:lnTo>
                <a:lnTo>
                  <a:pt x="89297" y="125016"/>
                </a:lnTo>
                <a:lnTo>
                  <a:pt x="98227" y="116086"/>
                </a:lnTo>
                <a:lnTo>
                  <a:pt x="98227" y="107157"/>
                </a:lnTo>
                <a:lnTo>
                  <a:pt x="107157" y="107157"/>
                </a:lnTo>
                <a:lnTo>
                  <a:pt x="107157" y="98227"/>
                </a:lnTo>
                <a:lnTo>
                  <a:pt x="116086" y="98227"/>
                </a:lnTo>
                <a:lnTo>
                  <a:pt x="116086" y="89297"/>
                </a:lnTo>
                <a:lnTo>
                  <a:pt x="116086" y="80368"/>
                </a:lnTo>
                <a:lnTo>
                  <a:pt x="125016" y="80368"/>
                </a:lnTo>
                <a:lnTo>
                  <a:pt x="125016" y="71438"/>
                </a:lnTo>
                <a:lnTo>
                  <a:pt x="125016" y="62508"/>
                </a:lnTo>
                <a:lnTo>
                  <a:pt x="125016" y="62508"/>
                </a:lnTo>
                <a:lnTo>
                  <a:pt x="133946" y="53579"/>
                </a:lnTo>
                <a:lnTo>
                  <a:pt x="133946" y="53579"/>
                </a:lnTo>
                <a:lnTo>
                  <a:pt x="133946" y="53579"/>
                </a:lnTo>
                <a:lnTo>
                  <a:pt x="133946" y="53579"/>
                </a:lnTo>
                <a:lnTo>
                  <a:pt x="133946" y="53579"/>
                </a:lnTo>
                <a:lnTo>
                  <a:pt x="133946" y="53579"/>
                </a:lnTo>
                <a:lnTo>
                  <a:pt x="133946" y="44649"/>
                </a:lnTo>
                <a:lnTo>
                  <a:pt x="133946" y="44649"/>
                </a:lnTo>
                <a:lnTo>
                  <a:pt x="133946" y="44649"/>
                </a:lnTo>
                <a:lnTo>
                  <a:pt x="133946" y="44649"/>
                </a:lnTo>
                <a:lnTo>
                  <a:pt x="133946" y="44649"/>
                </a:lnTo>
                <a:lnTo>
                  <a:pt x="125016" y="53579"/>
                </a:lnTo>
                <a:lnTo>
                  <a:pt x="125016" y="53579"/>
                </a:lnTo>
                <a:lnTo>
                  <a:pt x="125016" y="53579"/>
                </a:lnTo>
                <a:lnTo>
                  <a:pt x="125016" y="53579"/>
                </a:lnTo>
                <a:lnTo>
                  <a:pt x="125016" y="62508"/>
                </a:lnTo>
                <a:lnTo>
                  <a:pt x="125016" y="62508"/>
                </a:lnTo>
                <a:lnTo>
                  <a:pt x="125016" y="62508"/>
                </a:lnTo>
                <a:lnTo>
                  <a:pt x="116086" y="71438"/>
                </a:lnTo>
                <a:lnTo>
                  <a:pt x="116086" y="80368"/>
                </a:lnTo>
                <a:lnTo>
                  <a:pt x="116086" y="80368"/>
                </a:lnTo>
                <a:lnTo>
                  <a:pt x="116086" y="89297"/>
                </a:lnTo>
                <a:lnTo>
                  <a:pt x="116086" y="89297"/>
                </a:lnTo>
                <a:lnTo>
                  <a:pt x="116086" y="98227"/>
                </a:lnTo>
                <a:lnTo>
                  <a:pt x="116086" y="98227"/>
                </a:lnTo>
                <a:lnTo>
                  <a:pt x="116086" y="107157"/>
                </a:lnTo>
                <a:lnTo>
                  <a:pt x="116086" y="116086"/>
                </a:lnTo>
                <a:lnTo>
                  <a:pt x="116086" y="125016"/>
                </a:lnTo>
                <a:lnTo>
                  <a:pt x="116086" y="125016"/>
                </a:lnTo>
                <a:lnTo>
                  <a:pt x="107157" y="133946"/>
                </a:lnTo>
                <a:lnTo>
                  <a:pt x="107157" y="142875"/>
                </a:lnTo>
                <a:lnTo>
                  <a:pt x="107157" y="151805"/>
                </a:lnTo>
                <a:lnTo>
                  <a:pt x="107157" y="160735"/>
                </a:lnTo>
                <a:lnTo>
                  <a:pt x="107157" y="169664"/>
                </a:lnTo>
                <a:lnTo>
                  <a:pt x="107157" y="178594"/>
                </a:lnTo>
                <a:lnTo>
                  <a:pt x="107157" y="187524"/>
                </a:lnTo>
                <a:lnTo>
                  <a:pt x="107157" y="187524"/>
                </a:lnTo>
                <a:lnTo>
                  <a:pt x="107157" y="196454"/>
                </a:lnTo>
                <a:lnTo>
                  <a:pt x="107157" y="205383"/>
                </a:lnTo>
                <a:lnTo>
                  <a:pt x="107157" y="214313"/>
                </a:lnTo>
                <a:lnTo>
                  <a:pt x="107157" y="223243"/>
                </a:lnTo>
                <a:lnTo>
                  <a:pt x="107157" y="232172"/>
                </a:lnTo>
                <a:lnTo>
                  <a:pt x="107157" y="241102"/>
                </a:lnTo>
                <a:lnTo>
                  <a:pt x="107157" y="241102"/>
                </a:lnTo>
                <a:lnTo>
                  <a:pt x="107157" y="250032"/>
                </a:lnTo>
                <a:lnTo>
                  <a:pt x="107157" y="258961"/>
                </a:lnTo>
                <a:lnTo>
                  <a:pt x="107157" y="267891"/>
                </a:lnTo>
                <a:lnTo>
                  <a:pt x="107157" y="267891"/>
                </a:lnTo>
                <a:lnTo>
                  <a:pt x="107157" y="276821"/>
                </a:lnTo>
                <a:lnTo>
                  <a:pt x="107157" y="276821"/>
                </a:lnTo>
                <a:lnTo>
                  <a:pt x="107157" y="285750"/>
                </a:lnTo>
                <a:lnTo>
                  <a:pt x="107157" y="285750"/>
                </a:lnTo>
                <a:lnTo>
                  <a:pt x="107157" y="285750"/>
                </a:lnTo>
                <a:lnTo>
                  <a:pt x="107157" y="294680"/>
                </a:lnTo>
                <a:lnTo>
                  <a:pt x="107157" y="294680"/>
                </a:lnTo>
                <a:lnTo>
                  <a:pt x="116086" y="294680"/>
                </a:lnTo>
                <a:lnTo>
                  <a:pt x="116086" y="294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7670602" y="1660922"/>
            <a:ext cx="125016" cy="142876"/>
          </a:xfrm>
          <a:custGeom>
            <a:avLst/>
            <a:gdLst/>
            <a:ahLst/>
            <a:cxnLst/>
            <a:rect l="0" t="0" r="0" b="0"/>
            <a:pathLst>
              <a:path w="125016" h="1428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26789" y="26789"/>
                </a:lnTo>
                <a:lnTo>
                  <a:pt x="26789" y="35718"/>
                </a:lnTo>
                <a:lnTo>
                  <a:pt x="26789" y="35718"/>
                </a:lnTo>
                <a:lnTo>
                  <a:pt x="35718" y="44648"/>
                </a:lnTo>
                <a:lnTo>
                  <a:pt x="35718" y="44648"/>
                </a:lnTo>
                <a:lnTo>
                  <a:pt x="44648" y="53578"/>
                </a:lnTo>
                <a:lnTo>
                  <a:pt x="44648" y="53578"/>
                </a:lnTo>
                <a:lnTo>
                  <a:pt x="44648" y="62507"/>
                </a:lnTo>
                <a:lnTo>
                  <a:pt x="53578" y="62507"/>
                </a:lnTo>
                <a:lnTo>
                  <a:pt x="53578" y="71437"/>
                </a:lnTo>
                <a:lnTo>
                  <a:pt x="53578" y="71437"/>
                </a:lnTo>
                <a:lnTo>
                  <a:pt x="62507" y="80367"/>
                </a:lnTo>
                <a:lnTo>
                  <a:pt x="62507" y="80367"/>
                </a:lnTo>
                <a:lnTo>
                  <a:pt x="71437" y="89297"/>
                </a:lnTo>
                <a:lnTo>
                  <a:pt x="71437" y="89297"/>
                </a:lnTo>
                <a:lnTo>
                  <a:pt x="71437" y="98226"/>
                </a:lnTo>
                <a:lnTo>
                  <a:pt x="80367" y="98226"/>
                </a:lnTo>
                <a:lnTo>
                  <a:pt x="80367" y="107156"/>
                </a:lnTo>
                <a:lnTo>
                  <a:pt x="89296" y="107156"/>
                </a:lnTo>
                <a:lnTo>
                  <a:pt x="89296" y="116086"/>
                </a:lnTo>
                <a:lnTo>
                  <a:pt x="98226" y="116086"/>
                </a:lnTo>
                <a:lnTo>
                  <a:pt x="98226" y="125015"/>
                </a:lnTo>
                <a:lnTo>
                  <a:pt x="98226" y="125015"/>
                </a:lnTo>
                <a:lnTo>
                  <a:pt x="107156" y="133945"/>
                </a:lnTo>
                <a:lnTo>
                  <a:pt x="107156" y="133945"/>
                </a:lnTo>
                <a:lnTo>
                  <a:pt x="116086" y="133945"/>
                </a:lnTo>
                <a:lnTo>
                  <a:pt x="116086" y="133945"/>
                </a:lnTo>
                <a:lnTo>
                  <a:pt x="116086" y="142875"/>
                </a:lnTo>
                <a:lnTo>
                  <a:pt x="125015" y="142875"/>
                </a:lnTo>
                <a:lnTo>
                  <a:pt x="125015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7697391" y="1696640"/>
            <a:ext cx="107157" cy="125017"/>
          </a:xfrm>
          <a:custGeom>
            <a:avLst/>
            <a:gdLst/>
            <a:ahLst/>
            <a:cxnLst/>
            <a:rect l="0" t="0" r="0" b="0"/>
            <a:pathLst>
              <a:path w="107157" h="125017">
                <a:moveTo>
                  <a:pt x="107156" y="0"/>
                </a:moveTo>
                <a:lnTo>
                  <a:pt x="98226" y="0"/>
                </a:lnTo>
                <a:lnTo>
                  <a:pt x="98226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0367" y="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17860"/>
                </a:lnTo>
                <a:lnTo>
                  <a:pt x="71437" y="17860"/>
                </a:lnTo>
                <a:lnTo>
                  <a:pt x="71437" y="17860"/>
                </a:lnTo>
                <a:lnTo>
                  <a:pt x="71437" y="26789"/>
                </a:lnTo>
                <a:lnTo>
                  <a:pt x="71437" y="26789"/>
                </a:lnTo>
                <a:lnTo>
                  <a:pt x="62507" y="35719"/>
                </a:lnTo>
                <a:lnTo>
                  <a:pt x="62507" y="35719"/>
                </a:lnTo>
                <a:lnTo>
                  <a:pt x="53578" y="44649"/>
                </a:lnTo>
                <a:lnTo>
                  <a:pt x="53578" y="44649"/>
                </a:lnTo>
                <a:lnTo>
                  <a:pt x="53578" y="44649"/>
                </a:lnTo>
                <a:lnTo>
                  <a:pt x="53578" y="53579"/>
                </a:lnTo>
                <a:lnTo>
                  <a:pt x="44648" y="53579"/>
                </a:lnTo>
                <a:lnTo>
                  <a:pt x="44648" y="62508"/>
                </a:lnTo>
                <a:lnTo>
                  <a:pt x="44648" y="62508"/>
                </a:lnTo>
                <a:lnTo>
                  <a:pt x="35718" y="71438"/>
                </a:lnTo>
                <a:lnTo>
                  <a:pt x="35718" y="80368"/>
                </a:lnTo>
                <a:lnTo>
                  <a:pt x="35718" y="80368"/>
                </a:lnTo>
                <a:lnTo>
                  <a:pt x="26789" y="89297"/>
                </a:lnTo>
                <a:lnTo>
                  <a:pt x="26789" y="89297"/>
                </a:lnTo>
                <a:lnTo>
                  <a:pt x="17859" y="98227"/>
                </a:lnTo>
                <a:lnTo>
                  <a:pt x="17859" y="98227"/>
                </a:lnTo>
                <a:lnTo>
                  <a:pt x="17859" y="107157"/>
                </a:lnTo>
                <a:lnTo>
                  <a:pt x="8929" y="107157"/>
                </a:lnTo>
                <a:lnTo>
                  <a:pt x="8929" y="116086"/>
                </a:lnTo>
                <a:lnTo>
                  <a:pt x="0" y="116086"/>
                </a:lnTo>
                <a:lnTo>
                  <a:pt x="0" y="125016"/>
                </a:lnTo>
                <a:lnTo>
                  <a:pt x="0" y="125016"/>
                </a:lnTo>
                <a:lnTo>
                  <a:pt x="0" y="12501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7858125" y="1473398"/>
            <a:ext cx="98228" cy="107157"/>
          </a:xfrm>
          <a:custGeom>
            <a:avLst/>
            <a:gdLst/>
            <a:ahLst/>
            <a:cxnLst/>
            <a:rect l="0" t="0" r="0" b="0"/>
            <a:pathLst>
              <a:path w="98228" h="107157">
                <a:moveTo>
                  <a:pt x="0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26789"/>
                </a:lnTo>
                <a:lnTo>
                  <a:pt x="8930" y="26789"/>
                </a:lnTo>
                <a:lnTo>
                  <a:pt x="17859" y="26789"/>
                </a:lnTo>
                <a:lnTo>
                  <a:pt x="17859" y="17860"/>
                </a:lnTo>
                <a:lnTo>
                  <a:pt x="17859" y="17860"/>
                </a:lnTo>
                <a:lnTo>
                  <a:pt x="26789" y="17860"/>
                </a:lnTo>
                <a:lnTo>
                  <a:pt x="26789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35719" y="0"/>
                </a:lnTo>
                <a:lnTo>
                  <a:pt x="35719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17860"/>
                </a:lnTo>
                <a:lnTo>
                  <a:pt x="53578" y="17860"/>
                </a:lnTo>
                <a:lnTo>
                  <a:pt x="53578" y="26789"/>
                </a:lnTo>
                <a:lnTo>
                  <a:pt x="53578" y="26789"/>
                </a:lnTo>
                <a:lnTo>
                  <a:pt x="53578" y="35719"/>
                </a:lnTo>
                <a:lnTo>
                  <a:pt x="53578" y="44649"/>
                </a:lnTo>
                <a:lnTo>
                  <a:pt x="53578" y="44649"/>
                </a:lnTo>
                <a:lnTo>
                  <a:pt x="53578" y="53578"/>
                </a:lnTo>
                <a:lnTo>
                  <a:pt x="53578" y="62508"/>
                </a:lnTo>
                <a:lnTo>
                  <a:pt x="53578" y="62508"/>
                </a:lnTo>
                <a:lnTo>
                  <a:pt x="53578" y="71438"/>
                </a:lnTo>
                <a:lnTo>
                  <a:pt x="44648" y="80367"/>
                </a:lnTo>
                <a:lnTo>
                  <a:pt x="44648" y="80367"/>
                </a:lnTo>
                <a:lnTo>
                  <a:pt x="44648" y="80367"/>
                </a:lnTo>
                <a:lnTo>
                  <a:pt x="35719" y="89297"/>
                </a:lnTo>
                <a:lnTo>
                  <a:pt x="35719" y="89297"/>
                </a:lnTo>
                <a:lnTo>
                  <a:pt x="35719" y="98227"/>
                </a:lnTo>
                <a:lnTo>
                  <a:pt x="26789" y="98227"/>
                </a:lnTo>
                <a:lnTo>
                  <a:pt x="26789" y="107156"/>
                </a:lnTo>
                <a:lnTo>
                  <a:pt x="17859" y="107156"/>
                </a:lnTo>
                <a:lnTo>
                  <a:pt x="17859" y="107156"/>
                </a:lnTo>
                <a:lnTo>
                  <a:pt x="17859" y="107156"/>
                </a:lnTo>
                <a:lnTo>
                  <a:pt x="8930" y="107156"/>
                </a:lnTo>
                <a:lnTo>
                  <a:pt x="893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8930" y="107156"/>
                </a:lnTo>
                <a:lnTo>
                  <a:pt x="8930" y="98227"/>
                </a:lnTo>
                <a:lnTo>
                  <a:pt x="8930" y="98227"/>
                </a:lnTo>
                <a:lnTo>
                  <a:pt x="17859" y="98227"/>
                </a:lnTo>
                <a:lnTo>
                  <a:pt x="17859" y="98227"/>
                </a:lnTo>
                <a:lnTo>
                  <a:pt x="17859" y="89297"/>
                </a:lnTo>
                <a:lnTo>
                  <a:pt x="26789" y="89297"/>
                </a:lnTo>
                <a:lnTo>
                  <a:pt x="26789" y="89297"/>
                </a:lnTo>
                <a:lnTo>
                  <a:pt x="35719" y="89297"/>
                </a:lnTo>
                <a:lnTo>
                  <a:pt x="35719" y="89297"/>
                </a:lnTo>
                <a:lnTo>
                  <a:pt x="44648" y="89297"/>
                </a:lnTo>
                <a:lnTo>
                  <a:pt x="44648" y="98227"/>
                </a:lnTo>
                <a:lnTo>
                  <a:pt x="53578" y="98227"/>
                </a:lnTo>
                <a:lnTo>
                  <a:pt x="53578" y="98227"/>
                </a:lnTo>
                <a:lnTo>
                  <a:pt x="62508" y="98227"/>
                </a:lnTo>
                <a:lnTo>
                  <a:pt x="62508" y="98227"/>
                </a:lnTo>
                <a:lnTo>
                  <a:pt x="71438" y="98227"/>
                </a:lnTo>
                <a:lnTo>
                  <a:pt x="71438" y="98227"/>
                </a:lnTo>
                <a:lnTo>
                  <a:pt x="80367" y="98227"/>
                </a:lnTo>
                <a:lnTo>
                  <a:pt x="80367" y="98227"/>
                </a:lnTo>
                <a:lnTo>
                  <a:pt x="89297" y="98227"/>
                </a:lnTo>
                <a:lnTo>
                  <a:pt x="89297" y="98227"/>
                </a:lnTo>
                <a:lnTo>
                  <a:pt x="98227" y="98227"/>
                </a:lnTo>
                <a:lnTo>
                  <a:pt x="98227" y="9822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7393781" y="1884164"/>
            <a:ext cx="696517" cy="62509"/>
          </a:xfrm>
          <a:custGeom>
            <a:avLst/>
            <a:gdLst/>
            <a:ahLst/>
            <a:cxnLst/>
            <a:rect l="0" t="0" r="0" b="0"/>
            <a:pathLst>
              <a:path w="696517" h="62509">
                <a:moveTo>
                  <a:pt x="0" y="62508"/>
                </a:move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17860" y="62508"/>
                </a:lnTo>
                <a:lnTo>
                  <a:pt x="17860" y="62508"/>
                </a:lnTo>
                <a:lnTo>
                  <a:pt x="26789" y="62508"/>
                </a:lnTo>
                <a:lnTo>
                  <a:pt x="26789" y="62508"/>
                </a:lnTo>
                <a:lnTo>
                  <a:pt x="26789" y="62508"/>
                </a:lnTo>
                <a:lnTo>
                  <a:pt x="35719" y="62508"/>
                </a:lnTo>
                <a:lnTo>
                  <a:pt x="35719" y="62508"/>
                </a:lnTo>
                <a:lnTo>
                  <a:pt x="44649" y="62508"/>
                </a:lnTo>
                <a:lnTo>
                  <a:pt x="44649" y="62508"/>
                </a:lnTo>
                <a:lnTo>
                  <a:pt x="53578" y="62508"/>
                </a:lnTo>
                <a:lnTo>
                  <a:pt x="53578" y="62508"/>
                </a:lnTo>
                <a:lnTo>
                  <a:pt x="62508" y="62508"/>
                </a:lnTo>
                <a:lnTo>
                  <a:pt x="62508" y="62508"/>
                </a:lnTo>
                <a:lnTo>
                  <a:pt x="71438" y="62508"/>
                </a:lnTo>
                <a:lnTo>
                  <a:pt x="80367" y="53578"/>
                </a:lnTo>
                <a:lnTo>
                  <a:pt x="89297" y="53578"/>
                </a:lnTo>
                <a:lnTo>
                  <a:pt x="89297" y="53578"/>
                </a:lnTo>
                <a:lnTo>
                  <a:pt x="98227" y="53578"/>
                </a:lnTo>
                <a:lnTo>
                  <a:pt x="107157" y="53578"/>
                </a:lnTo>
                <a:lnTo>
                  <a:pt x="116086" y="53578"/>
                </a:lnTo>
                <a:lnTo>
                  <a:pt x="125016" y="53578"/>
                </a:lnTo>
                <a:lnTo>
                  <a:pt x="133946" y="53578"/>
                </a:lnTo>
                <a:lnTo>
                  <a:pt x="142875" y="44648"/>
                </a:lnTo>
                <a:lnTo>
                  <a:pt x="151805" y="44648"/>
                </a:lnTo>
                <a:lnTo>
                  <a:pt x="160735" y="44648"/>
                </a:lnTo>
                <a:lnTo>
                  <a:pt x="169664" y="44648"/>
                </a:lnTo>
                <a:lnTo>
                  <a:pt x="178594" y="44648"/>
                </a:lnTo>
                <a:lnTo>
                  <a:pt x="187524" y="44648"/>
                </a:lnTo>
                <a:lnTo>
                  <a:pt x="196453" y="35719"/>
                </a:lnTo>
                <a:lnTo>
                  <a:pt x="205383" y="35719"/>
                </a:lnTo>
                <a:lnTo>
                  <a:pt x="223242" y="35719"/>
                </a:lnTo>
                <a:lnTo>
                  <a:pt x="232172" y="35719"/>
                </a:lnTo>
                <a:lnTo>
                  <a:pt x="241102" y="35719"/>
                </a:lnTo>
                <a:lnTo>
                  <a:pt x="250032" y="35719"/>
                </a:lnTo>
                <a:lnTo>
                  <a:pt x="258961" y="26789"/>
                </a:lnTo>
                <a:lnTo>
                  <a:pt x="276821" y="26789"/>
                </a:lnTo>
                <a:lnTo>
                  <a:pt x="285750" y="26789"/>
                </a:lnTo>
                <a:lnTo>
                  <a:pt x="294680" y="26789"/>
                </a:lnTo>
                <a:lnTo>
                  <a:pt x="312539" y="26789"/>
                </a:lnTo>
                <a:lnTo>
                  <a:pt x="321469" y="26789"/>
                </a:lnTo>
                <a:lnTo>
                  <a:pt x="330399" y="26789"/>
                </a:lnTo>
                <a:lnTo>
                  <a:pt x="348258" y="17859"/>
                </a:lnTo>
                <a:lnTo>
                  <a:pt x="357188" y="17859"/>
                </a:lnTo>
                <a:lnTo>
                  <a:pt x="366117" y="17859"/>
                </a:lnTo>
                <a:lnTo>
                  <a:pt x="383977" y="17859"/>
                </a:lnTo>
                <a:lnTo>
                  <a:pt x="392907" y="17859"/>
                </a:lnTo>
                <a:lnTo>
                  <a:pt x="401836" y="17859"/>
                </a:lnTo>
                <a:lnTo>
                  <a:pt x="419696" y="17859"/>
                </a:lnTo>
                <a:lnTo>
                  <a:pt x="428625" y="17859"/>
                </a:lnTo>
                <a:lnTo>
                  <a:pt x="446485" y="17859"/>
                </a:lnTo>
                <a:lnTo>
                  <a:pt x="455414" y="17859"/>
                </a:lnTo>
                <a:lnTo>
                  <a:pt x="473274" y="17859"/>
                </a:lnTo>
                <a:lnTo>
                  <a:pt x="482203" y="17859"/>
                </a:lnTo>
                <a:lnTo>
                  <a:pt x="500063" y="17859"/>
                </a:lnTo>
                <a:lnTo>
                  <a:pt x="508992" y="17859"/>
                </a:lnTo>
                <a:lnTo>
                  <a:pt x="526852" y="8930"/>
                </a:lnTo>
                <a:lnTo>
                  <a:pt x="535782" y="8930"/>
                </a:lnTo>
                <a:lnTo>
                  <a:pt x="553641" y="8930"/>
                </a:lnTo>
                <a:lnTo>
                  <a:pt x="562571" y="8930"/>
                </a:lnTo>
                <a:lnTo>
                  <a:pt x="580430" y="8930"/>
                </a:lnTo>
                <a:lnTo>
                  <a:pt x="589360" y="8930"/>
                </a:lnTo>
                <a:lnTo>
                  <a:pt x="607219" y="8930"/>
                </a:lnTo>
                <a:lnTo>
                  <a:pt x="616149" y="0"/>
                </a:lnTo>
                <a:lnTo>
                  <a:pt x="634008" y="0"/>
                </a:lnTo>
                <a:lnTo>
                  <a:pt x="642938" y="0"/>
                </a:lnTo>
                <a:lnTo>
                  <a:pt x="660797" y="0"/>
                </a:lnTo>
                <a:lnTo>
                  <a:pt x="669727" y="0"/>
                </a:lnTo>
                <a:lnTo>
                  <a:pt x="678657" y="0"/>
                </a:lnTo>
                <a:lnTo>
                  <a:pt x="696516" y="0"/>
                </a:lnTo>
                <a:lnTo>
                  <a:pt x="69651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7447359" y="2053828"/>
            <a:ext cx="133947" cy="232173"/>
          </a:xfrm>
          <a:custGeom>
            <a:avLst/>
            <a:gdLst/>
            <a:ahLst/>
            <a:cxnLst/>
            <a:rect l="0" t="0" r="0" b="0"/>
            <a:pathLst>
              <a:path w="133947" h="232173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8930"/>
                </a:lnTo>
                <a:lnTo>
                  <a:pt x="44649" y="8930"/>
                </a:lnTo>
                <a:lnTo>
                  <a:pt x="44649" y="8930"/>
                </a:lnTo>
                <a:lnTo>
                  <a:pt x="44649" y="8930"/>
                </a:lnTo>
                <a:lnTo>
                  <a:pt x="44649" y="8930"/>
                </a:lnTo>
                <a:lnTo>
                  <a:pt x="44649" y="17859"/>
                </a:lnTo>
                <a:lnTo>
                  <a:pt x="53579" y="17859"/>
                </a:lnTo>
                <a:lnTo>
                  <a:pt x="53579" y="17859"/>
                </a:lnTo>
                <a:lnTo>
                  <a:pt x="53579" y="26789"/>
                </a:lnTo>
                <a:lnTo>
                  <a:pt x="53579" y="26789"/>
                </a:lnTo>
                <a:lnTo>
                  <a:pt x="53579" y="26789"/>
                </a:lnTo>
                <a:lnTo>
                  <a:pt x="53579" y="35719"/>
                </a:lnTo>
                <a:lnTo>
                  <a:pt x="53579" y="35719"/>
                </a:lnTo>
                <a:lnTo>
                  <a:pt x="53579" y="35719"/>
                </a:lnTo>
                <a:lnTo>
                  <a:pt x="53579" y="35719"/>
                </a:lnTo>
                <a:lnTo>
                  <a:pt x="44649" y="44648"/>
                </a:lnTo>
                <a:lnTo>
                  <a:pt x="44649" y="44648"/>
                </a:lnTo>
                <a:lnTo>
                  <a:pt x="44649" y="53578"/>
                </a:lnTo>
                <a:lnTo>
                  <a:pt x="35719" y="53578"/>
                </a:lnTo>
                <a:lnTo>
                  <a:pt x="35719" y="53578"/>
                </a:lnTo>
                <a:lnTo>
                  <a:pt x="35719" y="62508"/>
                </a:lnTo>
                <a:lnTo>
                  <a:pt x="26789" y="62508"/>
                </a:lnTo>
                <a:lnTo>
                  <a:pt x="26789" y="62508"/>
                </a:lnTo>
                <a:lnTo>
                  <a:pt x="26789" y="62508"/>
                </a:lnTo>
                <a:lnTo>
                  <a:pt x="17860" y="62508"/>
                </a:lnTo>
                <a:lnTo>
                  <a:pt x="17860" y="71437"/>
                </a:lnTo>
                <a:lnTo>
                  <a:pt x="17860" y="71437"/>
                </a:lnTo>
                <a:lnTo>
                  <a:pt x="8930" y="71437"/>
                </a:lnTo>
                <a:lnTo>
                  <a:pt x="8930" y="71437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17860" y="80367"/>
                </a:lnTo>
                <a:lnTo>
                  <a:pt x="17860" y="80367"/>
                </a:lnTo>
                <a:lnTo>
                  <a:pt x="17860" y="80367"/>
                </a:lnTo>
                <a:lnTo>
                  <a:pt x="26789" y="80367"/>
                </a:lnTo>
                <a:lnTo>
                  <a:pt x="26789" y="80367"/>
                </a:lnTo>
                <a:lnTo>
                  <a:pt x="35719" y="80367"/>
                </a:lnTo>
                <a:lnTo>
                  <a:pt x="35719" y="80367"/>
                </a:lnTo>
                <a:lnTo>
                  <a:pt x="44649" y="80367"/>
                </a:lnTo>
                <a:lnTo>
                  <a:pt x="53579" y="80367"/>
                </a:lnTo>
                <a:lnTo>
                  <a:pt x="53579" y="80367"/>
                </a:lnTo>
                <a:lnTo>
                  <a:pt x="62508" y="80367"/>
                </a:lnTo>
                <a:lnTo>
                  <a:pt x="62508" y="80367"/>
                </a:lnTo>
                <a:lnTo>
                  <a:pt x="71438" y="80367"/>
                </a:lnTo>
                <a:lnTo>
                  <a:pt x="80368" y="80367"/>
                </a:lnTo>
                <a:lnTo>
                  <a:pt x="80368" y="80367"/>
                </a:lnTo>
                <a:lnTo>
                  <a:pt x="89297" y="80367"/>
                </a:lnTo>
                <a:lnTo>
                  <a:pt x="89297" y="89297"/>
                </a:lnTo>
                <a:lnTo>
                  <a:pt x="98227" y="89297"/>
                </a:lnTo>
                <a:lnTo>
                  <a:pt x="107157" y="89297"/>
                </a:lnTo>
                <a:lnTo>
                  <a:pt x="107157" y="89297"/>
                </a:lnTo>
                <a:lnTo>
                  <a:pt x="116086" y="98226"/>
                </a:lnTo>
                <a:lnTo>
                  <a:pt x="116086" y="98226"/>
                </a:lnTo>
                <a:lnTo>
                  <a:pt x="116086" y="107156"/>
                </a:lnTo>
                <a:lnTo>
                  <a:pt x="125016" y="107156"/>
                </a:lnTo>
                <a:lnTo>
                  <a:pt x="125016" y="116086"/>
                </a:lnTo>
                <a:lnTo>
                  <a:pt x="133946" y="116086"/>
                </a:lnTo>
                <a:lnTo>
                  <a:pt x="133946" y="125016"/>
                </a:lnTo>
                <a:lnTo>
                  <a:pt x="133946" y="133945"/>
                </a:lnTo>
                <a:lnTo>
                  <a:pt x="133946" y="142875"/>
                </a:lnTo>
                <a:lnTo>
                  <a:pt x="133946" y="142875"/>
                </a:lnTo>
                <a:lnTo>
                  <a:pt x="133946" y="151805"/>
                </a:lnTo>
                <a:lnTo>
                  <a:pt x="133946" y="160734"/>
                </a:lnTo>
                <a:lnTo>
                  <a:pt x="133946" y="160734"/>
                </a:lnTo>
                <a:lnTo>
                  <a:pt x="125016" y="169664"/>
                </a:lnTo>
                <a:lnTo>
                  <a:pt x="125016" y="178594"/>
                </a:lnTo>
                <a:lnTo>
                  <a:pt x="125016" y="178594"/>
                </a:lnTo>
                <a:lnTo>
                  <a:pt x="116086" y="187523"/>
                </a:lnTo>
                <a:lnTo>
                  <a:pt x="116086" y="196453"/>
                </a:lnTo>
                <a:lnTo>
                  <a:pt x="107157" y="196453"/>
                </a:lnTo>
                <a:lnTo>
                  <a:pt x="107157" y="205383"/>
                </a:lnTo>
                <a:lnTo>
                  <a:pt x="98227" y="205383"/>
                </a:lnTo>
                <a:lnTo>
                  <a:pt x="89297" y="214312"/>
                </a:lnTo>
                <a:lnTo>
                  <a:pt x="89297" y="214312"/>
                </a:lnTo>
                <a:lnTo>
                  <a:pt x="80368" y="223242"/>
                </a:lnTo>
                <a:lnTo>
                  <a:pt x="71438" y="223242"/>
                </a:lnTo>
                <a:lnTo>
                  <a:pt x="62508" y="223242"/>
                </a:lnTo>
                <a:lnTo>
                  <a:pt x="62508" y="223242"/>
                </a:lnTo>
                <a:lnTo>
                  <a:pt x="53579" y="232172"/>
                </a:lnTo>
                <a:lnTo>
                  <a:pt x="44649" y="232172"/>
                </a:lnTo>
                <a:lnTo>
                  <a:pt x="44649" y="232172"/>
                </a:lnTo>
                <a:lnTo>
                  <a:pt x="35719" y="232172"/>
                </a:lnTo>
                <a:lnTo>
                  <a:pt x="26789" y="232172"/>
                </a:lnTo>
                <a:lnTo>
                  <a:pt x="26789" y="232172"/>
                </a:lnTo>
                <a:lnTo>
                  <a:pt x="17860" y="232172"/>
                </a:lnTo>
                <a:lnTo>
                  <a:pt x="17860" y="232172"/>
                </a:lnTo>
                <a:lnTo>
                  <a:pt x="8930" y="232172"/>
                </a:lnTo>
                <a:lnTo>
                  <a:pt x="8930" y="232172"/>
                </a:lnTo>
                <a:lnTo>
                  <a:pt x="8930" y="232172"/>
                </a:lnTo>
                <a:lnTo>
                  <a:pt x="8930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7634883" y="2169914"/>
            <a:ext cx="125016" cy="89298"/>
          </a:xfrm>
          <a:custGeom>
            <a:avLst/>
            <a:gdLst/>
            <a:ahLst/>
            <a:cxnLst/>
            <a:rect l="0" t="0" r="0" b="0"/>
            <a:pathLst>
              <a:path w="125016" h="8929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1785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44648" y="8930"/>
                </a:lnTo>
                <a:lnTo>
                  <a:pt x="44648" y="17859"/>
                </a:lnTo>
                <a:lnTo>
                  <a:pt x="53578" y="17859"/>
                </a:lnTo>
                <a:lnTo>
                  <a:pt x="53578" y="17859"/>
                </a:lnTo>
                <a:lnTo>
                  <a:pt x="62508" y="26789"/>
                </a:lnTo>
                <a:lnTo>
                  <a:pt x="62508" y="26789"/>
                </a:lnTo>
                <a:lnTo>
                  <a:pt x="62508" y="26789"/>
                </a:lnTo>
                <a:lnTo>
                  <a:pt x="71437" y="35719"/>
                </a:lnTo>
                <a:lnTo>
                  <a:pt x="71437" y="35719"/>
                </a:lnTo>
                <a:lnTo>
                  <a:pt x="80367" y="44648"/>
                </a:lnTo>
                <a:lnTo>
                  <a:pt x="80367" y="44648"/>
                </a:lnTo>
                <a:lnTo>
                  <a:pt x="89297" y="53578"/>
                </a:lnTo>
                <a:lnTo>
                  <a:pt x="89297" y="53578"/>
                </a:lnTo>
                <a:lnTo>
                  <a:pt x="98226" y="62508"/>
                </a:lnTo>
                <a:lnTo>
                  <a:pt x="98226" y="62508"/>
                </a:lnTo>
                <a:lnTo>
                  <a:pt x="107156" y="71437"/>
                </a:lnTo>
                <a:lnTo>
                  <a:pt x="107156" y="71437"/>
                </a:lnTo>
                <a:lnTo>
                  <a:pt x="107156" y="80367"/>
                </a:lnTo>
                <a:lnTo>
                  <a:pt x="116086" y="80367"/>
                </a:lnTo>
                <a:lnTo>
                  <a:pt x="116086" y="89297"/>
                </a:lnTo>
                <a:lnTo>
                  <a:pt x="125015" y="89297"/>
                </a:lnTo>
                <a:lnTo>
                  <a:pt x="125015" y="8929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5375672" y="4286250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7661672" y="2134195"/>
            <a:ext cx="89298" cy="142876"/>
          </a:xfrm>
          <a:custGeom>
            <a:avLst/>
            <a:gdLst/>
            <a:ahLst/>
            <a:cxnLst/>
            <a:rect l="0" t="0" r="0" b="0"/>
            <a:pathLst>
              <a:path w="89298" h="142876">
                <a:moveTo>
                  <a:pt x="89297" y="0"/>
                </a:move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8930"/>
                </a:lnTo>
                <a:lnTo>
                  <a:pt x="8929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71437" y="17859"/>
                </a:lnTo>
                <a:lnTo>
                  <a:pt x="71437" y="17859"/>
                </a:lnTo>
                <a:lnTo>
                  <a:pt x="71437" y="17859"/>
                </a:lnTo>
                <a:lnTo>
                  <a:pt x="71437" y="17859"/>
                </a:lnTo>
                <a:lnTo>
                  <a:pt x="71437" y="17859"/>
                </a:lnTo>
                <a:lnTo>
                  <a:pt x="71437" y="26789"/>
                </a:lnTo>
                <a:lnTo>
                  <a:pt x="71437" y="26789"/>
                </a:lnTo>
                <a:lnTo>
                  <a:pt x="71437" y="26789"/>
                </a:lnTo>
                <a:lnTo>
                  <a:pt x="62508" y="26789"/>
                </a:lnTo>
                <a:lnTo>
                  <a:pt x="62508" y="35719"/>
                </a:lnTo>
                <a:lnTo>
                  <a:pt x="62508" y="35719"/>
                </a:lnTo>
                <a:lnTo>
                  <a:pt x="62508" y="35719"/>
                </a:lnTo>
                <a:lnTo>
                  <a:pt x="62508" y="35719"/>
                </a:lnTo>
                <a:lnTo>
                  <a:pt x="62508" y="35719"/>
                </a:lnTo>
                <a:lnTo>
                  <a:pt x="53578" y="44649"/>
                </a:lnTo>
                <a:lnTo>
                  <a:pt x="53578" y="44649"/>
                </a:lnTo>
                <a:lnTo>
                  <a:pt x="53578" y="44649"/>
                </a:lnTo>
                <a:lnTo>
                  <a:pt x="53578" y="44649"/>
                </a:lnTo>
                <a:lnTo>
                  <a:pt x="53578" y="44649"/>
                </a:lnTo>
                <a:lnTo>
                  <a:pt x="53578" y="53578"/>
                </a:lnTo>
                <a:lnTo>
                  <a:pt x="44648" y="53578"/>
                </a:lnTo>
                <a:lnTo>
                  <a:pt x="44648" y="53578"/>
                </a:lnTo>
                <a:lnTo>
                  <a:pt x="44648" y="62508"/>
                </a:lnTo>
                <a:lnTo>
                  <a:pt x="44648" y="62508"/>
                </a:lnTo>
                <a:lnTo>
                  <a:pt x="44648" y="62508"/>
                </a:lnTo>
                <a:lnTo>
                  <a:pt x="35719" y="62508"/>
                </a:lnTo>
                <a:lnTo>
                  <a:pt x="35719" y="71438"/>
                </a:lnTo>
                <a:lnTo>
                  <a:pt x="35719" y="71438"/>
                </a:lnTo>
                <a:lnTo>
                  <a:pt x="35719" y="71438"/>
                </a:lnTo>
                <a:lnTo>
                  <a:pt x="35719" y="71438"/>
                </a:lnTo>
                <a:lnTo>
                  <a:pt x="35719" y="80367"/>
                </a:lnTo>
                <a:lnTo>
                  <a:pt x="26789" y="80367"/>
                </a:lnTo>
                <a:lnTo>
                  <a:pt x="26789" y="80367"/>
                </a:lnTo>
                <a:lnTo>
                  <a:pt x="26789" y="80367"/>
                </a:lnTo>
                <a:lnTo>
                  <a:pt x="26789" y="89297"/>
                </a:lnTo>
                <a:lnTo>
                  <a:pt x="26789" y="89297"/>
                </a:lnTo>
                <a:lnTo>
                  <a:pt x="17859" y="89297"/>
                </a:lnTo>
                <a:lnTo>
                  <a:pt x="17859" y="89297"/>
                </a:lnTo>
                <a:lnTo>
                  <a:pt x="17859" y="89297"/>
                </a:lnTo>
                <a:lnTo>
                  <a:pt x="17859" y="98227"/>
                </a:lnTo>
                <a:lnTo>
                  <a:pt x="17859" y="98227"/>
                </a:lnTo>
                <a:lnTo>
                  <a:pt x="17859" y="98227"/>
                </a:lnTo>
                <a:lnTo>
                  <a:pt x="17859" y="98227"/>
                </a:lnTo>
                <a:lnTo>
                  <a:pt x="17859" y="98227"/>
                </a:lnTo>
                <a:lnTo>
                  <a:pt x="17859" y="107156"/>
                </a:lnTo>
                <a:lnTo>
                  <a:pt x="17859" y="107156"/>
                </a:lnTo>
                <a:lnTo>
                  <a:pt x="8930" y="107156"/>
                </a:lnTo>
                <a:lnTo>
                  <a:pt x="8930" y="107156"/>
                </a:lnTo>
                <a:lnTo>
                  <a:pt x="8930" y="107156"/>
                </a:lnTo>
                <a:lnTo>
                  <a:pt x="8930" y="116086"/>
                </a:lnTo>
                <a:lnTo>
                  <a:pt x="8930" y="116086"/>
                </a:lnTo>
                <a:lnTo>
                  <a:pt x="8930" y="116086"/>
                </a:lnTo>
                <a:lnTo>
                  <a:pt x="8930" y="116086"/>
                </a:lnTo>
                <a:lnTo>
                  <a:pt x="8930" y="116086"/>
                </a:lnTo>
                <a:lnTo>
                  <a:pt x="8930" y="116086"/>
                </a:lnTo>
                <a:lnTo>
                  <a:pt x="8930" y="116086"/>
                </a:lnTo>
                <a:lnTo>
                  <a:pt x="8930" y="116086"/>
                </a:lnTo>
                <a:lnTo>
                  <a:pt x="8930" y="116086"/>
                </a:lnTo>
                <a:lnTo>
                  <a:pt x="8930" y="125016"/>
                </a:lnTo>
                <a:lnTo>
                  <a:pt x="8930" y="125016"/>
                </a:lnTo>
                <a:lnTo>
                  <a:pt x="8930" y="125016"/>
                </a:lnTo>
                <a:lnTo>
                  <a:pt x="8930" y="125016"/>
                </a:lnTo>
                <a:lnTo>
                  <a:pt x="8930" y="125016"/>
                </a:lnTo>
                <a:lnTo>
                  <a:pt x="8930" y="125016"/>
                </a:lnTo>
                <a:lnTo>
                  <a:pt x="8930" y="125016"/>
                </a:lnTo>
                <a:lnTo>
                  <a:pt x="8930" y="125016"/>
                </a:lnTo>
                <a:lnTo>
                  <a:pt x="8930" y="125016"/>
                </a:lnTo>
                <a:lnTo>
                  <a:pt x="8930" y="125016"/>
                </a:lnTo>
                <a:lnTo>
                  <a:pt x="8930" y="133945"/>
                </a:lnTo>
                <a:lnTo>
                  <a:pt x="8930" y="133945"/>
                </a:lnTo>
                <a:lnTo>
                  <a:pt x="8930" y="133945"/>
                </a:lnTo>
                <a:lnTo>
                  <a:pt x="8930" y="133945"/>
                </a:lnTo>
                <a:lnTo>
                  <a:pt x="0" y="133945"/>
                </a:lnTo>
                <a:lnTo>
                  <a:pt x="0" y="13394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7795617" y="1973461"/>
            <a:ext cx="107157" cy="133946"/>
          </a:xfrm>
          <a:custGeom>
            <a:avLst/>
            <a:gdLst/>
            <a:ahLst/>
            <a:cxnLst/>
            <a:rect l="0" t="0" r="0" b="0"/>
            <a:pathLst>
              <a:path w="107157" h="133946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44649" y="8929"/>
                </a:lnTo>
                <a:lnTo>
                  <a:pt x="44649" y="8929"/>
                </a:lnTo>
                <a:lnTo>
                  <a:pt x="44649" y="8929"/>
                </a:lnTo>
                <a:lnTo>
                  <a:pt x="44649" y="8929"/>
                </a:lnTo>
                <a:lnTo>
                  <a:pt x="44649" y="8929"/>
                </a:lnTo>
                <a:lnTo>
                  <a:pt x="44649" y="8929"/>
                </a:lnTo>
                <a:lnTo>
                  <a:pt x="44649" y="17859"/>
                </a:lnTo>
                <a:lnTo>
                  <a:pt x="44649" y="17859"/>
                </a:lnTo>
                <a:lnTo>
                  <a:pt x="44649" y="17859"/>
                </a:lnTo>
                <a:lnTo>
                  <a:pt x="44649" y="26789"/>
                </a:lnTo>
                <a:lnTo>
                  <a:pt x="4464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35718"/>
                </a:lnTo>
                <a:lnTo>
                  <a:pt x="35719" y="35718"/>
                </a:lnTo>
                <a:lnTo>
                  <a:pt x="35719" y="35718"/>
                </a:lnTo>
                <a:lnTo>
                  <a:pt x="26789" y="35718"/>
                </a:lnTo>
                <a:lnTo>
                  <a:pt x="26789" y="44648"/>
                </a:lnTo>
                <a:lnTo>
                  <a:pt x="26789" y="44648"/>
                </a:lnTo>
                <a:lnTo>
                  <a:pt x="17860" y="44648"/>
                </a:lnTo>
                <a:lnTo>
                  <a:pt x="17860" y="44648"/>
                </a:lnTo>
                <a:lnTo>
                  <a:pt x="17860" y="44648"/>
                </a:lnTo>
                <a:lnTo>
                  <a:pt x="17860" y="53578"/>
                </a:lnTo>
                <a:lnTo>
                  <a:pt x="1786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17860" y="53578"/>
                </a:lnTo>
                <a:lnTo>
                  <a:pt x="17860" y="53578"/>
                </a:lnTo>
                <a:lnTo>
                  <a:pt x="26789" y="53578"/>
                </a:lnTo>
                <a:lnTo>
                  <a:pt x="26789" y="53578"/>
                </a:lnTo>
                <a:lnTo>
                  <a:pt x="35719" y="53578"/>
                </a:lnTo>
                <a:lnTo>
                  <a:pt x="35719" y="53578"/>
                </a:lnTo>
                <a:lnTo>
                  <a:pt x="44649" y="53578"/>
                </a:lnTo>
                <a:lnTo>
                  <a:pt x="44649" y="53578"/>
                </a:lnTo>
                <a:lnTo>
                  <a:pt x="53578" y="53578"/>
                </a:lnTo>
                <a:lnTo>
                  <a:pt x="62508" y="53578"/>
                </a:lnTo>
                <a:lnTo>
                  <a:pt x="62508" y="53578"/>
                </a:lnTo>
                <a:lnTo>
                  <a:pt x="71438" y="53578"/>
                </a:lnTo>
                <a:lnTo>
                  <a:pt x="71438" y="53578"/>
                </a:lnTo>
                <a:lnTo>
                  <a:pt x="80367" y="53578"/>
                </a:lnTo>
                <a:lnTo>
                  <a:pt x="80367" y="53578"/>
                </a:lnTo>
                <a:lnTo>
                  <a:pt x="89297" y="53578"/>
                </a:lnTo>
                <a:lnTo>
                  <a:pt x="89297" y="62508"/>
                </a:lnTo>
                <a:lnTo>
                  <a:pt x="89297" y="62508"/>
                </a:lnTo>
                <a:lnTo>
                  <a:pt x="98227" y="62508"/>
                </a:lnTo>
                <a:lnTo>
                  <a:pt x="98227" y="71437"/>
                </a:lnTo>
                <a:lnTo>
                  <a:pt x="98227" y="71437"/>
                </a:lnTo>
                <a:lnTo>
                  <a:pt x="98227" y="80367"/>
                </a:lnTo>
                <a:lnTo>
                  <a:pt x="107156" y="80367"/>
                </a:lnTo>
                <a:lnTo>
                  <a:pt x="107156" y="80367"/>
                </a:lnTo>
                <a:lnTo>
                  <a:pt x="107156" y="89297"/>
                </a:lnTo>
                <a:lnTo>
                  <a:pt x="107156" y="89297"/>
                </a:lnTo>
                <a:lnTo>
                  <a:pt x="107156" y="98226"/>
                </a:lnTo>
                <a:lnTo>
                  <a:pt x="107156" y="98226"/>
                </a:lnTo>
                <a:lnTo>
                  <a:pt x="107156" y="107156"/>
                </a:lnTo>
                <a:lnTo>
                  <a:pt x="98227" y="107156"/>
                </a:lnTo>
                <a:lnTo>
                  <a:pt x="98227" y="116086"/>
                </a:lnTo>
                <a:lnTo>
                  <a:pt x="98227" y="116086"/>
                </a:lnTo>
                <a:lnTo>
                  <a:pt x="98227" y="116086"/>
                </a:lnTo>
                <a:lnTo>
                  <a:pt x="98227" y="116086"/>
                </a:lnTo>
                <a:lnTo>
                  <a:pt x="89297" y="116086"/>
                </a:lnTo>
                <a:lnTo>
                  <a:pt x="89297" y="125015"/>
                </a:lnTo>
                <a:lnTo>
                  <a:pt x="89297" y="125015"/>
                </a:lnTo>
                <a:lnTo>
                  <a:pt x="89297" y="125015"/>
                </a:lnTo>
                <a:lnTo>
                  <a:pt x="80367" y="125015"/>
                </a:lnTo>
                <a:lnTo>
                  <a:pt x="80367" y="125015"/>
                </a:lnTo>
                <a:lnTo>
                  <a:pt x="71438" y="133945"/>
                </a:lnTo>
                <a:lnTo>
                  <a:pt x="71438" y="133945"/>
                </a:lnTo>
                <a:lnTo>
                  <a:pt x="62508" y="133945"/>
                </a:lnTo>
                <a:lnTo>
                  <a:pt x="53578" y="133945"/>
                </a:lnTo>
                <a:lnTo>
                  <a:pt x="53578" y="133945"/>
                </a:lnTo>
                <a:lnTo>
                  <a:pt x="44649" y="133945"/>
                </a:lnTo>
                <a:lnTo>
                  <a:pt x="44649" y="133945"/>
                </a:lnTo>
                <a:lnTo>
                  <a:pt x="44649" y="133945"/>
                </a:lnTo>
                <a:lnTo>
                  <a:pt x="35719" y="133945"/>
                </a:lnTo>
                <a:lnTo>
                  <a:pt x="35719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7733109" y="1973461"/>
            <a:ext cx="62509" cy="17860"/>
          </a:xfrm>
          <a:custGeom>
            <a:avLst/>
            <a:gdLst/>
            <a:ahLst/>
            <a:cxnLst/>
            <a:rect l="0" t="0" r="0" b="0"/>
            <a:pathLst>
              <a:path w="62509" h="17860">
                <a:moveTo>
                  <a:pt x="62508" y="8929"/>
                </a:moveTo>
                <a:lnTo>
                  <a:pt x="62508" y="8929"/>
                </a:lnTo>
                <a:lnTo>
                  <a:pt x="62508" y="8929"/>
                </a:lnTo>
                <a:lnTo>
                  <a:pt x="62508" y="8929"/>
                </a:lnTo>
                <a:lnTo>
                  <a:pt x="53579" y="8929"/>
                </a:lnTo>
                <a:lnTo>
                  <a:pt x="53579" y="8929"/>
                </a:lnTo>
                <a:lnTo>
                  <a:pt x="53579" y="0"/>
                </a:lnTo>
                <a:lnTo>
                  <a:pt x="53579" y="0"/>
                </a:lnTo>
                <a:lnTo>
                  <a:pt x="53579" y="0"/>
                </a:lnTo>
                <a:lnTo>
                  <a:pt x="53579" y="0"/>
                </a:lnTo>
                <a:lnTo>
                  <a:pt x="53579" y="0"/>
                </a:lnTo>
                <a:lnTo>
                  <a:pt x="53579" y="0"/>
                </a:lnTo>
                <a:lnTo>
                  <a:pt x="5357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35719" y="0"/>
                </a:lnTo>
                <a:lnTo>
                  <a:pt x="35719" y="8929"/>
                </a:lnTo>
                <a:lnTo>
                  <a:pt x="35719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8188523" y="1902023"/>
            <a:ext cx="107157" cy="8931"/>
          </a:xfrm>
          <a:custGeom>
            <a:avLst/>
            <a:gdLst/>
            <a:ahLst/>
            <a:cxnLst/>
            <a:rect l="0" t="0" r="0" b="0"/>
            <a:pathLst>
              <a:path w="107157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35718" y="8930"/>
                </a:lnTo>
                <a:lnTo>
                  <a:pt x="35718" y="8930"/>
                </a:lnTo>
                <a:lnTo>
                  <a:pt x="44648" y="0"/>
                </a:lnTo>
                <a:lnTo>
                  <a:pt x="44648" y="0"/>
                </a:lnTo>
                <a:lnTo>
                  <a:pt x="53578" y="0"/>
                </a:lnTo>
                <a:lnTo>
                  <a:pt x="62507" y="0"/>
                </a:lnTo>
                <a:lnTo>
                  <a:pt x="62507" y="0"/>
                </a:lnTo>
                <a:lnTo>
                  <a:pt x="71437" y="0"/>
                </a:lnTo>
                <a:lnTo>
                  <a:pt x="80367" y="0"/>
                </a:lnTo>
                <a:lnTo>
                  <a:pt x="80367" y="0"/>
                </a:lnTo>
                <a:lnTo>
                  <a:pt x="89297" y="0"/>
                </a:lnTo>
                <a:lnTo>
                  <a:pt x="98226" y="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8233171" y="1991320"/>
            <a:ext cx="80368" cy="8931"/>
          </a:xfrm>
          <a:custGeom>
            <a:avLst/>
            <a:gdLst/>
            <a:ahLst/>
            <a:cxnLst/>
            <a:rect l="0" t="0" r="0" b="0"/>
            <a:pathLst>
              <a:path w="80368" h="8931">
                <a:moveTo>
                  <a:pt x="0" y="8930"/>
                </a:move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53578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6125766" y="1419820"/>
            <a:ext cx="339329" cy="901900"/>
          </a:xfrm>
          <a:custGeom>
            <a:avLst/>
            <a:gdLst/>
            <a:ahLst/>
            <a:cxnLst/>
            <a:rect l="0" t="0" r="0" b="0"/>
            <a:pathLst>
              <a:path w="339329" h="901900">
                <a:moveTo>
                  <a:pt x="17859" y="53578"/>
                </a:moveTo>
                <a:lnTo>
                  <a:pt x="8929" y="53578"/>
                </a:lnTo>
                <a:lnTo>
                  <a:pt x="8929" y="53578"/>
                </a:lnTo>
                <a:lnTo>
                  <a:pt x="8929" y="53578"/>
                </a:lnTo>
                <a:lnTo>
                  <a:pt x="8929" y="62508"/>
                </a:lnTo>
                <a:lnTo>
                  <a:pt x="8929" y="62508"/>
                </a:lnTo>
                <a:lnTo>
                  <a:pt x="8929" y="62508"/>
                </a:lnTo>
                <a:lnTo>
                  <a:pt x="8929" y="71438"/>
                </a:lnTo>
                <a:lnTo>
                  <a:pt x="8929" y="71438"/>
                </a:lnTo>
                <a:lnTo>
                  <a:pt x="8929" y="71438"/>
                </a:lnTo>
                <a:lnTo>
                  <a:pt x="8929" y="80367"/>
                </a:lnTo>
                <a:lnTo>
                  <a:pt x="8929" y="80367"/>
                </a:lnTo>
                <a:lnTo>
                  <a:pt x="17859" y="80367"/>
                </a:lnTo>
                <a:lnTo>
                  <a:pt x="17859" y="89297"/>
                </a:lnTo>
                <a:lnTo>
                  <a:pt x="17859" y="89297"/>
                </a:lnTo>
                <a:lnTo>
                  <a:pt x="17859" y="98227"/>
                </a:lnTo>
                <a:lnTo>
                  <a:pt x="17859" y="98227"/>
                </a:lnTo>
                <a:lnTo>
                  <a:pt x="17859" y="107156"/>
                </a:lnTo>
                <a:lnTo>
                  <a:pt x="17859" y="116086"/>
                </a:lnTo>
                <a:lnTo>
                  <a:pt x="17859" y="116086"/>
                </a:lnTo>
                <a:lnTo>
                  <a:pt x="17859" y="125016"/>
                </a:lnTo>
                <a:lnTo>
                  <a:pt x="17859" y="133945"/>
                </a:lnTo>
                <a:lnTo>
                  <a:pt x="17859" y="133945"/>
                </a:lnTo>
                <a:lnTo>
                  <a:pt x="17859" y="142875"/>
                </a:lnTo>
                <a:lnTo>
                  <a:pt x="17859" y="142875"/>
                </a:lnTo>
                <a:lnTo>
                  <a:pt x="17859" y="151805"/>
                </a:lnTo>
                <a:lnTo>
                  <a:pt x="17859" y="160734"/>
                </a:lnTo>
                <a:lnTo>
                  <a:pt x="17859" y="160734"/>
                </a:lnTo>
                <a:lnTo>
                  <a:pt x="17859" y="169664"/>
                </a:lnTo>
                <a:lnTo>
                  <a:pt x="17859" y="178594"/>
                </a:lnTo>
                <a:lnTo>
                  <a:pt x="17859" y="187524"/>
                </a:lnTo>
                <a:lnTo>
                  <a:pt x="8929" y="196453"/>
                </a:lnTo>
                <a:lnTo>
                  <a:pt x="8929" y="205383"/>
                </a:lnTo>
                <a:lnTo>
                  <a:pt x="8929" y="214313"/>
                </a:lnTo>
                <a:lnTo>
                  <a:pt x="8929" y="214313"/>
                </a:lnTo>
                <a:lnTo>
                  <a:pt x="8929" y="223242"/>
                </a:lnTo>
                <a:lnTo>
                  <a:pt x="8929" y="232172"/>
                </a:lnTo>
                <a:lnTo>
                  <a:pt x="8929" y="241102"/>
                </a:lnTo>
                <a:lnTo>
                  <a:pt x="8929" y="250031"/>
                </a:lnTo>
                <a:lnTo>
                  <a:pt x="8929" y="267891"/>
                </a:lnTo>
                <a:lnTo>
                  <a:pt x="8929" y="267891"/>
                </a:lnTo>
                <a:lnTo>
                  <a:pt x="8929" y="276820"/>
                </a:lnTo>
                <a:lnTo>
                  <a:pt x="8929" y="285750"/>
                </a:lnTo>
                <a:lnTo>
                  <a:pt x="8929" y="303609"/>
                </a:lnTo>
                <a:lnTo>
                  <a:pt x="8929" y="312539"/>
                </a:lnTo>
                <a:lnTo>
                  <a:pt x="8929" y="321469"/>
                </a:lnTo>
                <a:lnTo>
                  <a:pt x="8929" y="330399"/>
                </a:lnTo>
                <a:lnTo>
                  <a:pt x="8929" y="339328"/>
                </a:lnTo>
                <a:lnTo>
                  <a:pt x="8929" y="348258"/>
                </a:lnTo>
                <a:lnTo>
                  <a:pt x="8929" y="357188"/>
                </a:lnTo>
                <a:lnTo>
                  <a:pt x="8929" y="366117"/>
                </a:lnTo>
                <a:lnTo>
                  <a:pt x="0" y="375047"/>
                </a:lnTo>
                <a:lnTo>
                  <a:pt x="0" y="383977"/>
                </a:lnTo>
                <a:lnTo>
                  <a:pt x="0" y="401836"/>
                </a:lnTo>
                <a:lnTo>
                  <a:pt x="0" y="410766"/>
                </a:lnTo>
                <a:lnTo>
                  <a:pt x="0" y="419695"/>
                </a:lnTo>
                <a:lnTo>
                  <a:pt x="0" y="428625"/>
                </a:lnTo>
                <a:lnTo>
                  <a:pt x="0" y="437555"/>
                </a:lnTo>
                <a:lnTo>
                  <a:pt x="0" y="446484"/>
                </a:lnTo>
                <a:lnTo>
                  <a:pt x="0" y="455414"/>
                </a:lnTo>
                <a:lnTo>
                  <a:pt x="0" y="464344"/>
                </a:lnTo>
                <a:lnTo>
                  <a:pt x="0" y="473274"/>
                </a:lnTo>
                <a:lnTo>
                  <a:pt x="0" y="482203"/>
                </a:lnTo>
                <a:lnTo>
                  <a:pt x="0" y="491133"/>
                </a:lnTo>
                <a:lnTo>
                  <a:pt x="0" y="508992"/>
                </a:lnTo>
                <a:lnTo>
                  <a:pt x="0" y="508992"/>
                </a:lnTo>
                <a:lnTo>
                  <a:pt x="0" y="517922"/>
                </a:lnTo>
                <a:lnTo>
                  <a:pt x="0" y="535781"/>
                </a:lnTo>
                <a:lnTo>
                  <a:pt x="0" y="544711"/>
                </a:lnTo>
                <a:lnTo>
                  <a:pt x="0" y="553641"/>
                </a:lnTo>
                <a:lnTo>
                  <a:pt x="0" y="562570"/>
                </a:lnTo>
                <a:lnTo>
                  <a:pt x="8929" y="571500"/>
                </a:lnTo>
                <a:lnTo>
                  <a:pt x="8929" y="580430"/>
                </a:lnTo>
                <a:lnTo>
                  <a:pt x="8929" y="589359"/>
                </a:lnTo>
                <a:lnTo>
                  <a:pt x="8929" y="598289"/>
                </a:lnTo>
                <a:lnTo>
                  <a:pt x="8929" y="607219"/>
                </a:lnTo>
                <a:lnTo>
                  <a:pt x="8929" y="616149"/>
                </a:lnTo>
                <a:lnTo>
                  <a:pt x="8929" y="625078"/>
                </a:lnTo>
                <a:lnTo>
                  <a:pt x="8929" y="634008"/>
                </a:lnTo>
                <a:lnTo>
                  <a:pt x="8929" y="642938"/>
                </a:lnTo>
                <a:lnTo>
                  <a:pt x="8929" y="651867"/>
                </a:lnTo>
                <a:lnTo>
                  <a:pt x="8929" y="660797"/>
                </a:lnTo>
                <a:lnTo>
                  <a:pt x="8929" y="669727"/>
                </a:lnTo>
                <a:lnTo>
                  <a:pt x="8929" y="678656"/>
                </a:lnTo>
                <a:lnTo>
                  <a:pt x="8929" y="687586"/>
                </a:lnTo>
                <a:lnTo>
                  <a:pt x="8929" y="696516"/>
                </a:lnTo>
                <a:lnTo>
                  <a:pt x="8929" y="705445"/>
                </a:lnTo>
                <a:lnTo>
                  <a:pt x="8929" y="705445"/>
                </a:lnTo>
                <a:lnTo>
                  <a:pt x="17859" y="714375"/>
                </a:lnTo>
                <a:lnTo>
                  <a:pt x="17859" y="723305"/>
                </a:lnTo>
                <a:lnTo>
                  <a:pt x="17859" y="732234"/>
                </a:lnTo>
                <a:lnTo>
                  <a:pt x="17859" y="741164"/>
                </a:lnTo>
                <a:lnTo>
                  <a:pt x="17859" y="750094"/>
                </a:lnTo>
                <a:lnTo>
                  <a:pt x="17859" y="759024"/>
                </a:lnTo>
                <a:lnTo>
                  <a:pt x="17859" y="759024"/>
                </a:lnTo>
                <a:lnTo>
                  <a:pt x="26789" y="767953"/>
                </a:lnTo>
                <a:lnTo>
                  <a:pt x="26789" y="776883"/>
                </a:lnTo>
                <a:lnTo>
                  <a:pt x="26789" y="785813"/>
                </a:lnTo>
                <a:lnTo>
                  <a:pt x="26789" y="785813"/>
                </a:lnTo>
                <a:lnTo>
                  <a:pt x="26789" y="794742"/>
                </a:lnTo>
                <a:lnTo>
                  <a:pt x="35718" y="803672"/>
                </a:lnTo>
                <a:lnTo>
                  <a:pt x="35718" y="803672"/>
                </a:lnTo>
                <a:lnTo>
                  <a:pt x="35718" y="812602"/>
                </a:lnTo>
                <a:lnTo>
                  <a:pt x="44648" y="821531"/>
                </a:lnTo>
                <a:lnTo>
                  <a:pt x="44648" y="821531"/>
                </a:lnTo>
                <a:lnTo>
                  <a:pt x="44648" y="830461"/>
                </a:lnTo>
                <a:lnTo>
                  <a:pt x="53578" y="830461"/>
                </a:lnTo>
                <a:lnTo>
                  <a:pt x="53578" y="839391"/>
                </a:lnTo>
                <a:lnTo>
                  <a:pt x="53578" y="848320"/>
                </a:lnTo>
                <a:lnTo>
                  <a:pt x="62507" y="848320"/>
                </a:lnTo>
                <a:lnTo>
                  <a:pt x="62507" y="857250"/>
                </a:lnTo>
                <a:lnTo>
                  <a:pt x="71437" y="857250"/>
                </a:lnTo>
                <a:lnTo>
                  <a:pt x="71437" y="857250"/>
                </a:lnTo>
                <a:lnTo>
                  <a:pt x="80367" y="866180"/>
                </a:lnTo>
                <a:lnTo>
                  <a:pt x="80367" y="866180"/>
                </a:lnTo>
                <a:lnTo>
                  <a:pt x="89297" y="875109"/>
                </a:lnTo>
                <a:lnTo>
                  <a:pt x="89297" y="875109"/>
                </a:lnTo>
                <a:lnTo>
                  <a:pt x="98226" y="884039"/>
                </a:lnTo>
                <a:lnTo>
                  <a:pt x="98226" y="884039"/>
                </a:lnTo>
                <a:lnTo>
                  <a:pt x="107156" y="884039"/>
                </a:lnTo>
                <a:lnTo>
                  <a:pt x="107156" y="884039"/>
                </a:lnTo>
                <a:lnTo>
                  <a:pt x="116086" y="884039"/>
                </a:lnTo>
                <a:lnTo>
                  <a:pt x="116086" y="892969"/>
                </a:lnTo>
                <a:lnTo>
                  <a:pt x="125015" y="892969"/>
                </a:lnTo>
                <a:lnTo>
                  <a:pt x="125015" y="892969"/>
                </a:lnTo>
                <a:lnTo>
                  <a:pt x="133945" y="892969"/>
                </a:lnTo>
                <a:lnTo>
                  <a:pt x="133945" y="892969"/>
                </a:lnTo>
                <a:lnTo>
                  <a:pt x="142875" y="901899"/>
                </a:lnTo>
                <a:lnTo>
                  <a:pt x="142875" y="901899"/>
                </a:lnTo>
                <a:lnTo>
                  <a:pt x="151804" y="901899"/>
                </a:lnTo>
                <a:lnTo>
                  <a:pt x="151804" y="901899"/>
                </a:lnTo>
                <a:lnTo>
                  <a:pt x="160734" y="901899"/>
                </a:lnTo>
                <a:lnTo>
                  <a:pt x="160734" y="901899"/>
                </a:lnTo>
                <a:lnTo>
                  <a:pt x="169664" y="901899"/>
                </a:lnTo>
                <a:lnTo>
                  <a:pt x="169664" y="901899"/>
                </a:lnTo>
                <a:lnTo>
                  <a:pt x="178593" y="901899"/>
                </a:lnTo>
                <a:lnTo>
                  <a:pt x="178593" y="901899"/>
                </a:lnTo>
                <a:lnTo>
                  <a:pt x="187523" y="892969"/>
                </a:lnTo>
                <a:lnTo>
                  <a:pt x="187523" y="892969"/>
                </a:lnTo>
                <a:lnTo>
                  <a:pt x="196453" y="892969"/>
                </a:lnTo>
                <a:lnTo>
                  <a:pt x="196453" y="892969"/>
                </a:lnTo>
                <a:lnTo>
                  <a:pt x="205382" y="892969"/>
                </a:lnTo>
                <a:lnTo>
                  <a:pt x="205382" y="892969"/>
                </a:lnTo>
                <a:lnTo>
                  <a:pt x="214312" y="892969"/>
                </a:lnTo>
                <a:lnTo>
                  <a:pt x="214312" y="884039"/>
                </a:lnTo>
                <a:lnTo>
                  <a:pt x="223242" y="884039"/>
                </a:lnTo>
                <a:lnTo>
                  <a:pt x="223242" y="884039"/>
                </a:lnTo>
                <a:lnTo>
                  <a:pt x="232172" y="884039"/>
                </a:lnTo>
                <a:lnTo>
                  <a:pt x="232172" y="875109"/>
                </a:lnTo>
                <a:lnTo>
                  <a:pt x="241101" y="875109"/>
                </a:lnTo>
                <a:lnTo>
                  <a:pt x="241101" y="875109"/>
                </a:lnTo>
                <a:lnTo>
                  <a:pt x="250031" y="866180"/>
                </a:lnTo>
                <a:lnTo>
                  <a:pt x="250031" y="866180"/>
                </a:lnTo>
                <a:lnTo>
                  <a:pt x="250031" y="857250"/>
                </a:lnTo>
                <a:lnTo>
                  <a:pt x="258961" y="857250"/>
                </a:lnTo>
                <a:lnTo>
                  <a:pt x="258961" y="857250"/>
                </a:lnTo>
                <a:lnTo>
                  <a:pt x="258961" y="857250"/>
                </a:lnTo>
                <a:lnTo>
                  <a:pt x="267890" y="848320"/>
                </a:lnTo>
                <a:lnTo>
                  <a:pt x="267890" y="848320"/>
                </a:lnTo>
                <a:lnTo>
                  <a:pt x="267890" y="839391"/>
                </a:lnTo>
                <a:lnTo>
                  <a:pt x="276820" y="839391"/>
                </a:lnTo>
                <a:lnTo>
                  <a:pt x="276820" y="830461"/>
                </a:lnTo>
                <a:lnTo>
                  <a:pt x="276820" y="830461"/>
                </a:lnTo>
                <a:lnTo>
                  <a:pt x="276820" y="830461"/>
                </a:lnTo>
                <a:lnTo>
                  <a:pt x="276820" y="821531"/>
                </a:lnTo>
                <a:lnTo>
                  <a:pt x="285750" y="812602"/>
                </a:lnTo>
                <a:lnTo>
                  <a:pt x="285750" y="812602"/>
                </a:lnTo>
                <a:lnTo>
                  <a:pt x="285750" y="812602"/>
                </a:lnTo>
                <a:lnTo>
                  <a:pt x="285750" y="803672"/>
                </a:lnTo>
                <a:lnTo>
                  <a:pt x="285750" y="803672"/>
                </a:lnTo>
                <a:lnTo>
                  <a:pt x="285750" y="794742"/>
                </a:lnTo>
                <a:lnTo>
                  <a:pt x="285750" y="794742"/>
                </a:lnTo>
                <a:lnTo>
                  <a:pt x="294679" y="794742"/>
                </a:lnTo>
                <a:lnTo>
                  <a:pt x="294679" y="785813"/>
                </a:lnTo>
                <a:lnTo>
                  <a:pt x="294679" y="785813"/>
                </a:lnTo>
                <a:lnTo>
                  <a:pt x="294679" y="776883"/>
                </a:lnTo>
                <a:lnTo>
                  <a:pt x="294679" y="776883"/>
                </a:lnTo>
                <a:lnTo>
                  <a:pt x="294679" y="767953"/>
                </a:lnTo>
                <a:lnTo>
                  <a:pt x="294679" y="767953"/>
                </a:lnTo>
                <a:lnTo>
                  <a:pt x="294679" y="759024"/>
                </a:lnTo>
                <a:lnTo>
                  <a:pt x="294679" y="759024"/>
                </a:lnTo>
                <a:lnTo>
                  <a:pt x="294679" y="750094"/>
                </a:lnTo>
                <a:lnTo>
                  <a:pt x="294679" y="750094"/>
                </a:lnTo>
                <a:lnTo>
                  <a:pt x="294679" y="741164"/>
                </a:lnTo>
                <a:lnTo>
                  <a:pt x="294679" y="741164"/>
                </a:lnTo>
                <a:lnTo>
                  <a:pt x="294679" y="741164"/>
                </a:lnTo>
                <a:lnTo>
                  <a:pt x="294679" y="732234"/>
                </a:lnTo>
                <a:lnTo>
                  <a:pt x="294679" y="732234"/>
                </a:lnTo>
                <a:lnTo>
                  <a:pt x="294679" y="723305"/>
                </a:lnTo>
                <a:lnTo>
                  <a:pt x="294679" y="723305"/>
                </a:lnTo>
                <a:lnTo>
                  <a:pt x="294679" y="723305"/>
                </a:lnTo>
                <a:lnTo>
                  <a:pt x="294679" y="714375"/>
                </a:lnTo>
                <a:lnTo>
                  <a:pt x="294679" y="714375"/>
                </a:lnTo>
                <a:lnTo>
                  <a:pt x="294679" y="705445"/>
                </a:lnTo>
                <a:lnTo>
                  <a:pt x="294679" y="705445"/>
                </a:lnTo>
                <a:lnTo>
                  <a:pt x="294679" y="696516"/>
                </a:lnTo>
                <a:lnTo>
                  <a:pt x="294679" y="696516"/>
                </a:lnTo>
                <a:lnTo>
                  <a:pt x="294679" y="696516"/>
                </a:lnTo>
                <a:lnTo>
                  <a:pt x="294679" y="687586"/>
                </a:lnTo>
                <a:lnTo>
                  <a:pt x="294679" y="687586"/>
                </a:lnTo>
                <a:lnTo>
                  <a:pt x="294679" y="687586"/>
                </a:lnTo>
                <a:lnTo>
                  <a:pt x="294679" y="678656"/>
                </a:lnTo>
                <a:lnTo>
                  <a:pt x="294679" y="669727"/>
                </a:lnTo>
                <a:lnTo>
                  <a:pt x="294679" y="669727"/>
                </a:lnTo>
                <a:lnTo>
                  <a:pt x="294679" y="669727"/>
                </a:lnTo>
                <a:lnTo>
                  <a:pt x="294679" y="660797"/>
                </a:lnTo>
                <a:lnTo>
                  <a:pt x="294679" y="660797"/>
                </a:lnTo>
                <a:lnTo>
                  <a:pt x="294679" y="651867"/>
                </a:lnTo>
                <a:lnTo>
                  <a:pt x="294679" y="651867"/>
                </a:lnTo>
                <a:lnTo>
                  <a:pt x="294679" y="651867"/>
                </a:lnTo>
                <a:lnTo>
                  <a:pt x="294679" y="642938"/>
                </a:lnTo>
                <a:lnTo>
                  <a:pt x="294679" y="642938"/>
                </a:lnTo>
                <a:lnTo>
                  <a:pt x="294679" y="642938"/>
                </a:lnTo>
                <a:lnTo>
                  <a:pt x="294679" y="634008"/>
                </a:lnTo>
                <a:lnTo>
                  <a:pt x="294679" y="634008"/>
                </a:lnTo>
                <a:lnTo>
                  <a:pt x="294679" y="625078"/>
                </a:lnTo>
                <a:lnTo>
                  <a:pt x="294679" y="625078"/>
                </a:lnTo>
                <a:lnTo>
                  <a:pt x="294679" y="616149"/>
                </a:lnTo>
                <a:lnTo>
                  <a:pt x="294679" y="616149"/>
                </a:lnTo>
                <a:lnTo>
                  <a:pt x="294679" y="607219"/>
                </a:lnTo>
                <a:lnTo>
                  <a:pt x="294679" y="607219"/>
                </a:lnTo>
                <a:lnTo>
                  <a:pt x="294679" y="598289"/>
                </a:lnTo>
                <a:lnTo>
                  <a:pt x="294679" y="598289"/>
                </a:lnTo>
                <a:lnTo>
                  <a:pt x="294679" y="589359"/>
                </a:lnTo>
                <a:lnTo>
                  <a:pt x="294679" y="589359"/>
                </a:lnTo>
                <a:lnTo>
                  <a:pt x="294679" y="589359"/>
                </a:lnTo>
                <a:lnTo>
                  <a:pt x="294679" y="580430"/>
                </a:lnTo>
                <a:lnTo>
                  <a:pt x="294679" y="571500"/>
                </a:lnTo>
                <a:lnTo>
                  <a:pt x="294679" y="571500"/>
                </a:lnTo>
                <a:lnTo>
                  <a:pt x="294679" y="562570"/>
                </a:lnTo>
                <a:lnTo>
                  <a:pt x="294679" y="562570"/>
                </a:lnTo>
                <a:lnTo>
                  <a:pt x="294679" y="562570"/>
                </a:lnTo>
                <a:lnTo>
                  <a:pt x="294679" y="553641"/>
                </a:lnTo>
                <a:lnTo>
                  <a:pt x="303609" y="553641"/>
                </a:lnTo>
                <a:lnTo>
                  <a:pt x="303609" y="544711"/>
                </a:lnTo>
                <a:lnTo>
                  <a:pt x="303609" y="535781"/>
                </a:lnTo>
                <a:lnTo>
                  <a:pt x="303609" y="535781"/>
                </a:lnTo>
                <a:lnTo>
                  <a:pt x="303609" y="526852"/>
                </a:lnTo>
                <a:lnTo>
                  <a:pt x="303609" y="526852"/>
                </a:lnTo>
                <a:lnTo>
                  <a:pt x="303609" y="517922"/>
                </a:lnTo>
                <a:lnTo>
                  <a:pt x="303609" y="508992"/>
                </a:lnTo>
                <a:lnTo>
                  <a:pt x="303609" y="508992"/>
                </a:lnTo>
                <a:lnTo>
                  <a:pt x="303609" y="508992"/>
                </a:lnTo>
                <a:lnTo>
                  <a:pt x="312539" y="500063"/>
                </a:lnTo>
                <a:lnTo>
                  <a:pt x="312539" y="491133"/>
                </a:lnTo>
                <a:lnTo>
                  <a:pt x="312539" y="491133"/>
                </a:lnTo>
                <a:lnTo>
                  <a:pt x="312539" y="482203"/>
                </a:lnTo>
                <a:lnTo>
                  <a:pt x="312539" y="482203"/>
                </a:lnTo>
                <a:lnTo>
                  <a:pt x="312539" y="473274"/>
                </a:lnTo>
                <a:lnTo>
                  <a:pt x="312539" y="464344"/>
                </a:lnTo>
                <a:lnTo>
                  <a:pt x="312539" y="464344"/>
                </a:lnTo>
                <a:lnTo>
                  <a:pt x="312539" y="455414"/>
                </a:lnTo>
                <a:lnTo>
                  <a:pt x="312539" y="455414"/>
                </a:lnTo>
                <a:lnTo>
                  <a:pt x="312539" y="446484"/>
                </a:lnTo>
                <a:lnTo>
                  <a:pt x="312539" y="437555"/>
                </a:lnTo>
                <a:lnTo>
                  <a:pt x="321468" y="437555"/>
                </a:lnTo>
                <a:lnTo>
                  <a:pt x="321468" y="428625"/>
                </a:lnTo>
                <a:lnTo>
                  <a:pt x="321468" y="428625"/>
                </a:lnTo>
                <a:lnTo>
                  <a:pt x="321468" y="419695"/>
                </a:lnTo>
                <a:lnTo>
                  <a:pt x="321468" y="410766"/>
                </a:lnTo>
                <a:lnTo>
                  <a:pt x="321468" y="410766"/>
                </a:lnTo>
                <a:lnTo>
                  <a:pt x="321468" y="401836"/>
                </a:lnTo>
                <a:lnTo>
                  <a:pt x="321468" y="401836"/>
                </a:lnTo>
                <a:lnTo>
                  <a:pt x="321468" y="392906"/>
                </a:lnTo>
                <a:lnTo>
                  <a:pt x="321468" y="383977"/>
                </a:lnTo>
                <a:lnTo>
                  <a:pt x="321468" y="383977"/>
                </a:lnTo>
                <a:lnTo>
                  <a:pt x="321468" y="375047"/>
                </a:lnTo>
                <a:lnTo>
                  <a:pt x="321468" y="375047"/>
                </a:lnTo>
                <a:lnTo>
                  <a:pt x="330398" y="366117"/>
                </a:lnTo>
                <a:lnTo>
                  <a:pt x="330398" y="366117"/>
                </a:lnTo>
                <a:lnTo>
                  <a:pt x="330398" y="357188"/>
                </a:lnTo>
                <a:lnTo>
                  <a:pt x="330398" y="348258"/>
                </a:lnTo>
                <a:lnTo>
                  <a:pt x="330398" y="348258"/>
                </a:lnTo>
                <a:lnTo>
                  <a:pt x="330398" y="339328"/>
                </a:lnTo>
                <a:lnTo>
                  <a:pt x="330398" y="339328"/>
                </a:lnTo>
                <a:lnTo>
                  <a:pt x="330398" y="330399"/>
                </a:lnTo>
                <a:lnTo>
                  <a:pt x="330398" y="330399"/>
                </a:lnTo>
                <a:lnTo>
                  <a:pt x="330398" y="321469"/>
                </a:lnTo>
                <a:lnTo>
                  <a:pt x="330398" y="321469"/>
                </a:lnTo>
                <a:lnTo>
                  <a:pt x="339328" y="312539"/>
                </a:lnTo>
                <a:lnTo>
                  <a:pt x="339328" y="312539"/>
                </a:lnTo>
                <a:lnTo>
                  <a:pt x="339328" y="303609"/>
                </a:lnTo>
                <a:lnTo>
                  <a:pt x="339328" y="303609"/>
                </a:lnTo>
                <a:lnTo>
                  <a:pt x="339328" y="294680"/>
                </a:lnTo>
                <a:lnTo>
                  <a:pt x="339328" y="294680"/>
                </a:lnTo>
                <a:lnTo>
                  <a:pt x="339328" y="285750"/>
                </a:lnTo>
                <a:lnTo>
                  <a:pt x="339328" y="285750"/>
                </a:lnTo>
                <a:lnTo>
                  <a:pt x="339328" y="276820"/>
                </a:lnTo>
                <a:lnTo>
                  <a:pt x="339328" y="276820"/>
                </a:lnTo>
                <a:lnTo>
                  <a:pt x="339328" y="267891"/>
                </a:lnTo>
                <a:lnTo>
                  <a:pt x="339328" y="267891"/>
                </a:lnTo>
                <a:lnTo>
                  <a:pt x="339328" y="258961"/>
                </a:lnTo>
                <a:lnTo>
                  <a:pt x="339328" y="258961"/>
                </a:lnTo>
                <a:lnTo>
                  <a:pt x="339328" y="250031"/>
                </a:lnTo>
                <a:lnTo>
                  <a:pt x="339328" y="250031"/>
                </a:lnTo>
                <a:lnTo>
                  <a:pt x="339328" y="241102"/>
                </a:lnTo>
                <a:lnTo>
                  <a:pt x="339328" y="241102"/>
                </a:lnTo>
                <a:lnTo>
                  <a:pt x="339328" y="232172"/>
                </a:lnTo>
                <a:lnTo>
                  <a:pt x="339328" y="232172"/>
                </a:lnTo>
                <a:lnTo>
                  <a:pt x="339328" y="223242"/>
                </a:lnTo>
                <a:lnTo>
                  <a:pt x="339328" y="214313"/>
                </a:lnTo>
                <a:lnTo>
                  <a:pt x="339328" y="214313"/>
                </a:lnTo>
                <a:lnTo>
                  <a:pt x="339328" y="214313"/>
                </a:lnTo>
                <a:lnTo>
                  <a:pt x="339328" y="205383"/>
                </a:lnTo>
                <a:lnTo>
                  <a:pt x="339328" y="196453"/>
                </a:lnTo>
                <a:lnTo>
                  <a:pt x="339328" y="196453"/>
                </a:lnTo>
                <a:lnTo>
                  <a:pt x="339328" y="187524"/>
                </a:lnTo>
                <a:lnTo>
                  <a:pt x="339328" y="187524"/>
                </a:lnTo>
                <a:lnTo>
                  <a:pt x="339328" y="178594"/>
                </a:lnTo>
                <a:lnTo>
                  <a:pt x="339328" y="178594"/>
                </a:lnTo>
                <a:lnTo>
                  <a:pt x="339328" y="169664"/>
                </a:lnTo>
                <a:lnTo>
                  <a:pt x="339328" y="169664"/>
                </a:lnTo>
                <a:lnTo>
                  <a:pt x="339328" y="160734"/>
                </a:lnTo>
                <a:lnTo>
                  <a:pt x="339328" y="160734"/>
                </a:lnTo>
                <a:lnTo>
                  <a:pt x="339328" y="160734"/>
                </a:lnTo>
                <a:lnTo>
                  <a:pt x="339328" y="151805"/>
                </a:lnTo>
                <a:lnTo>
                  <a:pt x="339328" y="142875"/>
                </a:lnTo>
                <a:lnTo>
                  <a:pt x="339328" y="142875"/>
                </a:lnTo>
                <a:lnTo>
                  <a:pt x="339328" y="133945"/>
                </a:lnTo>
                <a:lnTo>
                  <a:pt x="339328" y="133945"/>
                </a:lnTo>
                <a:lnTo>
                  <a:pt x="339328" y="133945"/>
                </a:lnTo>
                <a:lnTo>
                  <a:pt x="339328" y="125016"/>
                </a:lnTo>
                <a:lnTo>
                  <a:pt x="339328" y="125016"/>
                </a:lnTo>
                <a:lnTo>
                  <a:pt x="339328" y="116086"/>
                </a:lnTo>
                <a:lnTo>
                  <a:pt x="330398" y="116086"/>
                </a:lnTo>
                <a:lnTo>
                  <a:pt x="330398" y="107156"/>
                </a:lnTo>
                <a:lnTo>
                  <a:pt x="330398" y="107156"/>
                </a:lnTo>
                <a:lnTo>
                  <a:pt x="330398" y="98227"/>
                </a:lnTo>
                <a:lnTo>
                  <a:pt x="330398" y="98227"/>
                </a:lnTo>
                <a:lnTo>
                  <a:pt x="330398" y="98227"/>
                </a:lnTo>
                <a:lnTo>
                  <a:pt x="330398" y="89297"/>
                </a:lnTo>
                <a:lnTo>
                  <a:pt x="321468" y="89297"/>
                </a:lnTo>
                <a:lnTo>
                  <a:pt x="321468" y="80367"/>
                </a:lnTo>
                <a:lnTo>
                  <a:pt x="321468" y="80367"/>
                </a:lnTo>
                <a:lnTo>
                  <a:pt x="321468" y="80367"/>
                </a:lnTo>
                <a:lnTo>
                  <a:pt x="312539" y="71438"/>
                </a:lnTo>
                <a:lnTo>
                  <a:pt x="312539" y="71438"/>
                </a:lnTo>
                <a:lnTo>
                  <a:pt x="312539" y="62508"/>
                </a:lnTo>
                <a:lnTo>
                  <a:pt x="312539" y="62508"/>
                </a:lnTo>
                <a:lnTo>
                  <a:pt x="303609" y="53578"/>
                </a:lnTo>
                <a:lnTo>
                  <a:pt x="303609" y="53578"/>
                </a:lnTo>
                <a:lnTo>
                  <a:pt x="303609" y="53578"/>
                </a:lnTo>
                <a:lnTo>
                  <a:pt x="294679" y="44649"/>
                </a:lnTo>
                <a:lnTo>
                  <a:pt x="294679" y="44649"/>
                </a:lnTo>
                <a:lnTo>
                  <a:pt x="285750" y="44649"/>
                </a:lnTo>
                <a:lnTo>
                  <a:pt x="285750" y="44649"/>
                </a:lnTo>
                <a:lnTo>
                  <a:pt x="285750" y="35719"/>
                </a:lnTo>
                <a:lnTo>
                  <a:pt x="276820" y="35719"/>
                </a:lnTo>
                <a:lnTo>
                  <a:pt x="276820" y="35719"/>
                </a:lnTo>
                <a:lnTo>
                  <a:pt x="267890" y="26789"/>
                </a:lnTo>
                <a:lnTo>
                  <a:pt x="267890" y="26789"/>
                </a:lnTo>
                <a:lnTo>
                  <a:pt x="267890" y="26789"/>
                </a:lnTo>
                <a:lnTo>
                  <a:pt x="258961" y="26789"/>
                </a:lnTo>
                <a:lnTo>
                  <a:pt x="258961" y="26789"/>
                </a:lnTo>
                <a:lnTo>
                  <a:pt x="250031" y="17859"/>
                </a:lnTo>
                <a:lnTo>
                  <a:pt x="250031" y="17859"/>
                </a:lnTo>
                <a:lnTo>
                  <a:pt x="241101" y="17859"/>
                </a:lnTo>
                <a:lnTo>
                  <a:pt x="241101" y="17859"/>
                </a:lnTo>
                <a:lnTo>
                  <a:pt x="232172" y="17859"/>
                </a:lnTo>
                <a:lnTo>
                  <a:pt x="223242" y="17859"/>
                </a:lnTo>
                <a:lnTo>
                  <a:pt x="223242" y="8930"/>
                </a:lnTo>
                <a:lnTo>
                  <a:pt x="214312" y="8930"/>
                </a:lnTo>
                <a:lnTo>
                  <a:pt x="214312" y="8930"/>
                </a:lnTo>
                <a:lnTo>
                  <a:pt x="205382" y="8930"/>
                </a:lnTo>
                <a:lnTo>
                  <a:pt x="205382" y="8930"/>
                </a:lnTo>
                <a:lnTo>
                  <a:pt x="196453" y="0"/>
                </a:lnTo>
                <a:lnTo>
                  <a:pt x="196453" y="0"/>
                </a:lnTo>
                <a:lnTo>
                  <a:pt x="187523" y="0"/>
                </a:lnTo>
                <a:lnTo>
                  <a:pt x="187523" y="0"/>
                </a:lnTo>
                <a:lnTo>
                  <a:pt x="178593" y="0"/>
                </a:lnTo>
                <a:lnTo>
                  <a:pt x="169664" y="0"/>
                </a:lnTo>
                <a:lnTo>
                  <a:pt x="169664" y="0"/>
                </a:lnTo>
                <a:lnTo>
                  <a:pt x="160734" y="0"/>
                </a:lnTo>
                <a:lnTo>
                  <a:pt x="160734" y="0"/>
                </a:lnTo>
                <a:lnTo>
                  <a:pt x="151804" y="0"/>
                </a:lnTo>
                <a:lnTo>
                  <a:pt x="142875" y="0"/>
                </a:lnTo>
                <a:lnTo>
                  <a:pt x="142875" y="0"/>
                </a:lnTo>
                <a:lnTo>
                  <a:pt x="133945" y="0"/>
                </a:lnTo>
                <a:lnTo>
                  <a:pt x="125015" y="0"/>
                </a:lnTo>
                <a:lnTo>
                  <a:pt x="125015" y="0"/>
                </a:lnTo>
                <a:lnTo>
                  <a:pt x="116086" y="0"/>
                </a:lnTo>
                <a:lnTo>
                  <a:pt x="116086" y="0"/>
                </a:lnTo>
                <a:lnTo>
                  <a:pt x="107156" y="8930"/>
                </a:lnTo>
                <a:lnTo>
                  <a:pt x="107156" y="8930"/>
                </a:lnTo>
                <a:lnTo>
                  <a:pt x="98226" y="8930"/>
                </a:lnTo>
                <a:lnTo>
                  <a:pt x="98226" y="8930"/>
                </a:lnTo>
                <a:lnTo>
                  <a:pt x="89297" y="17859"/>
                </a:lnTo>
                <a:lnTo>
                  <a:pt x="89297" y="17859"/>
                </a:lnTo>
                <a:lnTo>
                  <a:pt x="80367" y="17859"/>
                </a:lnTo>
                <a:lnTo>
                  <a:pt x="80367" y="17859"/>
                </a:lnTo>
                <a:lnTo>
                  <a:pt x="71437" y="17859"/>
                </a:lnTo>
                <a:lnTo>
                  <a:pt x="71437" y="26789"/>
                </a:lnTo>
                <a:lnTo>
                  <a:pt x="62507" y="26789"/>
                </a:lnTo>
                <a:lnTo>
                  <a:pt x="62507" y="26789"/>
                </a:lnTo>
                <a:lnTo>
                  <a:pt x="53578" y="26789"/>
                </a:lnTo>
                <a:lnTo>
                  <a:pt x="53578" y="35719"/>
                </a:lnTo>
                <a:lnTo>
                  <a:pt x="53578" y="35719"/>
                </a:lnTo>
                <a:lnTo>
                  <a:pt x="44648" y="44649"/>
                </a:lnTo>
                <a:lnTo>
                  <a:pt x="44648" y="44649"/>
                </a:lnTo>
                <a:lnTo>
                  <a:pt x="44648" y="44649"/>
                </a:lnTo>
                <a:lnTo>
                  <a:pt x="44648" y="44649"/>
                </a:lnTo>
                <a:lnTo>
                  <a:pt x="35718" y="53578"/>
                </a:lnTo>
                <a:lnTo>
                  <a:pt x="35718" y="53578"/>
                </a:lnTo>
                <a:lnTo>
                  <a:pt x="35718" y="62508"/>
                </a:lnTo>
                <a:lnTo>
                  <a:pt x="35718" y="62508"/>
                </a:lnTo>
                <a:lnTo>
                  <a:pt x="35718" y="71438"/>
                </a:lnTo>
                <a:lnTo>
                  <a:pt x="35718" y="80367"/>
                </a:lnTo>
                <a:lnTo>
                  <a:pt x="26789" y="80367"/>
                </a:lnTo>
                <a:lnTo>
                  <a:pt x="26789" y="89297"/>
                </a:lnTo>
                <a:lnTo>
                  <a:pt x="26789" y="89297"/>
                </a:lnTo>
                <a:lnTo>
                  <a:pt x="26789" y="98227"/>
                </a:lnTo>
                <a:lnTo>
                  <a:pt x="26789" y="107156"/>
                </a:lnTo>
                <a:lnTo>
                  <a:pt x="26789" y="107156"/>
                </a:lnTo>
                <a:lnTo>
                  <a:pt x="26789" y="116086"/>
                </a:lnTo>
                <a:lnTo>
                  <a:pt x="26789" y="125016"/>
                </a:lnTo>
                <a:lnTo>
                  <a:pt x="26789" y="125016"/>
                </a:lnTo>
                <a:lnTo>
                  <a:pt x="26789" y="133945"/>
                </a:lnTo>
                <a:lnTo>
                  <a:pt x="26789" y="133945"/>
                </a:lnTo>
                <a:lnTo>
                  <a:pt x="26789" y="133945"/>
                </a:lnTo>
                <a:lnTo>
                  <a:pt x="26789" y="142875"/>
                </a:lnTo>
                <a:lnTo>
                  <a:pt x="26789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6000750" y="1178719"/>
            <a:ext cx="8931" cy="125016"/>
          </a:xfrm>
          <a:custGeom>
            <a:avLst/>
            <a:gdLst/>
            <a:ahLst/>
            <a:cxnLst/>
            <a:rect l="0" t="0" r="0" b="0"/>
            <a:pathLst>
              <a:path w="8931" h="12501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35718"/>
                </a:lnTo>
                <a:lnTo>
                  <a:pt x="8930" y="35718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71437"/>
                </a:lnTo>
                <a:lnTo>
                  <a:pt x="8930" y="80367"/>
                </a:lnTo>
                <a:lnTo>
                  <a:pt x="0" y="89297"/>
                </a:lnTo>
                <a:lnTo>
                  <a:pt x="0" y="98226"/>
                </a:lnTo>
                <a:lnTo>
                  <a:pt x="0" y="107156"/>
                </a:lnTo>
                <a:lnTo>
                  <a:pt x="0" y="107156"/>
                </a:lnTo>
                <a:lnTo>
                  <a:pt x="0" y="116086"/>
                </a:lnTo>
                <a:lnTo>
                  <a:pt x="0" y="125015"/>
                </a:lnTo>
                <a:lnTo>
                  <a:pt x="0" y="12501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6438305" y="1518047"/>
            <a:ext cx="232173" cy="741165"/>
          </a:xfrm>
          <a:custGeom>
            <a:avLst/>
            <a:gdLst/>
            <a:ahLst/>
            <a:cxnLst/>
            <a:rect l="0" t="0" r="0" b="0"/>
            <a:pathLst>
              <a:path w="232173" h="741165">
                <a:moveTo>
                  <a:pt x="80367" y="0"/>
                </a:moveTo>
                <a:lnTo>
                  <a:pt x="80367" y="0"/>
                </a:lnTo>
                <a:lnTo>
                  <a:pt x="80367" y="8929"/>
                </a:lnTo>
                <a:lnTo>
                  <a:pt x="80367" y="8929"/>
                </a:lnTo>
                <a:lnTo>
                  <a:pt x="80367" y="8929"/>
                </a:lnTo>
                <a:lnTo>
                  <a:pt x="80367" y="17859"/>
                </a:lnTo>
                <a:lnTo>
                  <a:pt x="80367" y="17859"/>
                </a:lnTo>
                <a:lnTo>
                  <a:pt x="80367" y="17859"/>
                </a:lnTo>
                <a:lnTo>
                  <a:pt x="80367" y="26789"/>
                </a:lnTo>
                <a:lnTo>
                  <a:pt x="80367" y="26789"/>
                </a:lnTo>
                <a:lnTo>
                  <a:pt x="80367" y="26789"/>
                </a:lnTo>
                <a:lnTo>
                  <a:pt x="80367" y="35718"/>
                </a:lnTo>
                <a:lnTo>
                  <a:pt x="80367" y="35718"/>
                </a:lnTo>
                <a:lnTo>
                  <a:pt x="80367" y="35718"/>
                </a:lnTo>
                <a:lnTo>
                  <a:pt x="80367" y="35718"/>
                </a:lnTo>
                <a:lnTo>
                  <a:pt x="80367" y="44648"/>
                </a:lnTo>
                <a:lnTo>
                  <a:pt x="80367" y="44648"/>
                </a:lnTo>
                <a:lnTo>
                  <a:pt x="80367" y="44648"/>
                </a:lnTo>
                <a:lnTo>
                  <a:pt x="80367" y="53578"/>
                </a:lnTo>
                <a:lnTo>
                  <a:pt x="80367" y="53578"/>
                </a:lnTo>
                <a:lnTo>
                  <a:pt x="80367" y="62507"/>
                </a:lnTo>
                <a:lnTo>
                  <a:pt x="80367" y="62507"/>
                </a:lnTo>
                <a:lnTo>
                  <a:pt x="80367" y="62507"/>
                </a:lnTo>
                <a:lnTo>
                  <a:pt x="80367" y="71437"/>
                </a:lnTo>
                <a:lnTo>
                  <a:pt x="80367" y="71437"/>
                </a:lnTo>
                <a:lnTo>
                  <a:pt x="80367" y="80367"/>
                </a:lnTo>
                <a:lnTo>
                  <a:pt x="80367" y="80367"/>
                </a:lnTo>
                <a:lnTo>
                  <a:pt x="80367" y="89297"/>
                </a:lnTo>
                <a:lnTo>
                  <a:pt x="80367" y="89297"/>
                </a:lnTo>
                <a:lnTo>
                  <a:pt x="80367" y="98226"/>
                </a:lnTo>
                <a:lnTo>
                  <a:pt x="80367" y="98226"/>
                </a:lnTo>
                <a:lnTo>
                  <a:pt x="80367" y="107156"/>
                </a:lnTo>
                <a:lnTo>
                  <a:pt x="80367" y="116086"/>
                </a:lnTo>
                <a:lnTo>
                  <a:pt x="80367" y="116086"/>
                </a:lnTo>
                <a:lnTo>
                  <a:pt x="80367" y="125015"/>
                </a:lnTo>
                <a:lnTo>
                  <a:pt x="71437" y="125015"/>
                </a:lnTo>
                <a:lnTo>
                  <a:pt x="71437" y="133945"/>
                </a:lnTo>
                <a:lnTo>
                  <a:pt x="71437" y="133945"/>
                </a:lnTo>
                <a:lnTo>
                  <a:pt x="71437" y="142875"/>
                </a:lnTo>
                <a:lnTo>
                  <a:pt x="71437" y="142875"/>
                </a:lnTo>
                <a:lnTo>
                  <a:pt x="71437" y="151804"/>
                </a:lnTo>
                <a:lnTo>
                  <a:pt x="71437" y="160734"/>
                </a:lnTo>
                <a:lnTo>
                  <a:pt x="71437" y="169664"/>
                </a:lnTo>
                <a:lnTo>
                  <a:pt x="71437" y="169664"/>
                </a:lnTo>
                <a:lnTo>
                  <a:pt x="71437" y="178593"/>
                </a:lnTo>
                <a:lnTo>
                  <a:pt x="71437" y="178593"/>
                </a:lnTo>
                <a:lnTo>
                  <a:pt x="71437" y="187523"/>
                </a:lnTo>
                <a:lnTo>
                  <a:pt x="71437" y="196453"/>
                </a:lnTo>
                <a:lnTo>
                  <a:pt x="71437" y="196453"/>
                </a:lnTo>
                <a:lnTo>
                  <a:pt x="71437" y="205382"/>
                </a:lnTo>
                <a:lnTo>
                  <a:pt x="62508" y="214312"/>
                </a:lnTo>
                <a:lnTo>
                  <a:pt x="62508" y="223242"/>
                </a:lnTo>
                <a:lnTo>
                  <a:pt x="62508" y="223242"/>
                </a:lnTo>
                <a:lnTo>
                  <a:pt x="62508" y="232172"/>
                </a:lnTo>
                <a:lnTo>
                  <a:pt x="62508" y="241101"/>
                </a:lnTo>
                <a:lnTo>
                  <a:pt x="62508" y="241101"/>
                </a:lnTo>
                <a:lnTo>
                  <a:pt x="62508" y="250031"/>
                </a:lnTo>
                <a:lnTo>
                  <a:pt x="62508" y="258961"/>
                </a:lnTo>
                <a:lnTo>
                  <a:pt x="62508" y="258961"/>
                </a:lnTo>
                <a:lnTo>
                  <a:pt x="62508" y="267890"/>
                </a:lnTo>
                <a:lnTo>
                  <a:pt x="62508" y="276820"/>
                </a:lnTo>
                <a:lnTo>
                  <a:pt x="62508" y="276820"/>
                </a:lnTo>
                <a:lnTo>
                  <a:pt x="62508" y="285750"/>
                </a:lnTo>
                <a:lnTo>
                  <a:pt x="62508" y="294679"/>
                </a:lnTo>
                <a:lnTo>
                  <a:pt x="62508" y="303609"/>
                </a:lnTo>
                <a:lnTo>
                  <a:pt x="62508" y="303609"/>
                </a:lnTo>
                <a:lnTo>
                  <a:pt x="53578" y="312539"/>
                </a:lnTo>
                <a:lnTo>
                  <a:pt x="53578" y="321468"/>
                </a:lnTo>
                <a:lnTo>
                  <a:pt x="53578" y="321468"/>
                </a:lnTo>
                <a:lnTo>
                  <a:pt x="53578" y="330398"/>
                </a:lnTo>
                <a:lnTo>
                  <a:pt x="53578" y="339328"/>
                </a:lnTo>
                <a:lnTo>
                  <a:pt x="53578" y="339328"/>
                </a:lnTo>
                <a:lnTo>
                  <a:pt x="53578" y="348257"/>
                </a:lnTo>
                <a:lnTo>
                  <a:pt x="53578" y="357187"/>
                </a:lnTo>
                <a:lnTo>
                  <a:pt x="53578" y="357187"/>
                </a:lnTo>
                <a:lnTo>
                  <a:pt x="53578" y="366117"/>
                </a:lnTo>
                <a:lnTo>
                  <a:pt x="53578" y="375047"/>
                </a:lnTo>
                <a:lnTo>
                  <a:pt x="53578" y="375047"/>
                </a:lnTo>
                <a:lnTo>
                  <a:pt x="53578" y="383976"/>
                </a:lnTo>
                <a:lnTo>
                  <a:pt x="53578" y="392906"/>
                </a:lnTo>
                <a:lnTo>
                  <a:pt x="53578" y="392906"/>
                </a:lnTo>
                <a:lnTo>
                  <a:pt x="53578" y="401836"/>
                </a:lnTo>
                <a:lnTo>
                  <a:pt x="44648" y="410765"/>
                </a:lnTo>
                <a:lnTo>
                  <a:pt x="44648" y="419695"/>
                </a:lnTo>
                <a:lnTo>
                  <a:pt x="44648" y="419695"/>
                </a:lnTo>
                <a:lnTo>
                  <a:pt x="44648" y="428625"/>
                </a:lnTo>
                <a:lnTo>
                  <a:pt x="44648" y="437554"/>
                </a:lnTo>
                <a:lnTo>
                  <a:pt x="44648" y="437554"/>
                </a:lnTo>
                <a:lnTo>
                  <a:pt x="44648" y="446484"/>
                </a:lnTo>
                <a:lnTo>
                  <a:pt x="35718" y="455414"/>
                </a:lnTo>
                <a:lnTo>
                  <a:pt x="35718" y="455414"/>
                </a:lnTo>
                <a:lnTo>
                  <a:pt x="35718" y="464343"/>
                </a:lnTo>
                <a:lnTo>
                  <a:pt x="35718" y="473273"/>
                </a:lnTo>
                <a:lnTo>
                  <a:pt x="35718" y="473273"/>
                </a:lnTo>
                <a:lnTo>
                  <a:pt x="26789" y="482203"/>
                </a:lnTo>
                <a:lnTo>
                  <a:pt x="26789" y="491132"/>
                </a:lnTo>
                <a:lnTo>
                  <a:pt x="26789" y="491132"/>
                </a:lnTo>
                <a:lnTo>
                  <a:pt x="26789" y="500062"/>
                </a:lnTo>
                <a:lnTo>
                  <a:pt x="17859" y="508992"/>
                </a:lnTo>
                <a:lnTo>
                  <a:pt x="17859" y="517922"/>
                </a:lnTo>
                <a:lnTo>
                  <a:pt x="17859" y="517922"/>
                </a:lnTo>
                <a:lnTo>
                  <a:pt x="17859" y="526851"/>
                </a:lnTo>
                <a:lnTo>
                  <a:pt x="17859" y="526851"/>
                </a:lnTo>
                <a:lnTo>
                  <a:pt x="17859" y="535781"/>
                </a:lnTo>
                <a:lnTo>
                  <a:pt x="8929" y="544711"/>
                </a:lnTo>
                <a:lnTo>
                  <a:pt x="8929" y="544711"/>
                </a:lnTo>
                <a:lnTo>
                  <a:pt x="8929" y="553640"/>
                </a:lnTo>
                <a:lnTo>
                  <a:pt x="8929" y="553640"/>
                </a:lnTo>
                <a:lnTo>
                  <a:pt x="8929" y="562570"/>
                </a:lnTo>
                <a:lnTo>
                  <a:pt x="8929" y="562570"/>
                </a:lnTo>
                <a:lnTo>
                  <a:pt x="8929" y="571500"/>
                </a:lnTo>
                <a:lnTo>
                  <a:pt x="8929" y="571500"/>
                </a:lnTo>
                <a:lnTo>
                  <a:pt x="8929" y="580429"/>
                </a:lnTo>
                <a:lnTo>
                  <a:pt x="0" y="589359"/>
                </a:lnTo>
                <a:lnTo>
                  <a:pt x="0" y="589359"/>
                </a:lnTo>
                <a:lnTo>
                  <a:pt x="0" y="598289"/>
                </a:lnTo>
                <a:lnTo>
                  <a:pt x="0" y="598289"/>
                </a:lnTo>
                <a:lnTo>
                  <a:pt x="0" y="607218"/>
                </a:lnTo>
                <a:lnTo>
                  <a:pt x="0" y="616148"/>
                </a:lnTo>
                <a:lnTo>
                  <a:pt x="0" y="616148"/>
                </a:lnTo>
                <a:lnTo>
                  <a:pt x="0" y="625078"/>
                </a:lnTo>
                <a:lnTo>
                  <a:pt x="0" y="625078"/>
                </a:lnTo>
                <a:lnTo>
                  <a:pt x="0" y="634007"/>
                </a:lnTo>
                <a:lnTo>
                  <a:pt x="0" y="642937"/>
                </a:lnTo>
                <a:lnTo>
                  <a:pt x="0" y="642937"/>
                </a:lnTo>
                <a:lnTo>
                  <a:pt x="0" y="651867"/>
                </a:lnTo>
                <a:lnTo>
                  <a:pt x="0" y="651867"/>
                </a:lnTo>
                <a:lnTo>
                  <a:pt x="0" y="660797"/>
                </a:lnTo>
                <a:lnTo>
                  <a:pt x="0" y="660797"/>
                </a:lnTo>
                <a:lnTo>
                  <a:pt x="8929" y="669726"/>
                </a:lnTo>
                <a:lnTo>
                  <a:pt x="8929" y="678656"/>
                </a:lnTo>
                <a:lnTo>
                  <a:pt x="8929" y="678656"/>
                </a:lnTo>
                <a:lnTo>
                  <a:pt x="8929" y="687586"/>
                </a:lnTo>
                <a:lnTo>
                  <a:pt x="8929" y="687586"/>
                </a:lnTo>
                <a:lnTo>
                  <a:pt x="8929" y="696515"/>
                </a:lnTo>
                <a:lnTo>
                  <a:pt x="8929" y="696515"/>
                </a:lnTo>
                <a:lnTo>
                  <a:pt x="8929" y="705445"/>
                </a:lnTo>
                <a:lnTo>
                  <a:pt x="17859" y="705445"/>
                </a:lnTo>
                <a:lnTo>
                  <a:pt x="17859" y="714375"/>
                </a:lnTo>
                <a:lnTo>
                  <a:pt x="17859" y="714375"/>
                </a:lnTo>
                <a:lnTo>
                  <a:pt x="17859" y="714375"/>
                </a:lnTo>
                <a:lnTo>
                  <a:pt x="17859" y="723304"/>
                </a:lnTo>
                <a:lnTo>
                  <a:pt x="26789" y="723304"/>
                </a:lnTo>
                <a:lnTo>
                  <a:pt x="26789" y="732234"/>
                </a:lnTo>
                <a:lnTo>
                  <a:pt x="26789" y="732234"/>
                </a:lnTo>
                <a:lnTo>
                  <a:pt x="35718" y="732234"/>
                </a:lnTo>
                <a:lnTo>
                  <a:pt x="35718" y="732234"/>
                </a:lnTo>
                <a:lnTo>
                  <a:pt x="35718" y="732234"/>
                </a:lnTo>
                <a:lnTo>
                  <a:pt x="44648" y="741164"/>
                </a:lnTo>
                <a:lnTo>
                  <a:pt x="44648" y="741164"/>
                </a:lnTo>
                <a:lnTo>
                  <a:pt x="53578" y="741164"/>
                </a:lnTo>
                <a:lnTo>
                  <a:pt x="53578" y="741164"/>
                </a:lnTo>
                <a:lnTo>
                  <a:pt x="53578" y="741164"/>
                </a:lnTo>
                <a:lnTo>
                  <a:pt x="62508" y="741164"/>
                </a:lnTo>
                <a:lnTo>
                  <a:pt x="62508" y="741164"/>
                </a:lnTo>
                <a:lnTo>
                  <a:pt x="71437" y="741164"/>
                </a:lnTo>
                <a:lnTo>
                  <a:pt x="71437" y="741164"/>
                </a:lnTo>
                <a:lnTo>
                  <a:pt x="80367" y="741164"/>
                </a:lnTo>
                <a:lnTo>
                  <a:pt x="80367" y="741164"/>
                </a:lnTo>
                <a:lnTo>
                  <a:pt x="89297" y="732234"/>
                </a:lnTo>
                <a:lnTo>
                  <a:pt x="89297" y="732234"/>
                </a:lnTo>
                <a:lnTo>
                  <a:pt x="98226" y="732234"/>
                </a:lnTo>
                <a:lnTo>
                  <a:pt x="98226" y="732234"/>
                </a:lnTo>
                <a:lnTo>
                  <a:pt x="107156" y="723304"/>
                </a:lnTo>
                <a:lnTo>
                  <a:pt x="107156" y="723304"/>
                </a:lnTo>
                <a:lnTo>
                  <a:pt x="116086" y="714375"/>
                </a:lnTo>
                <a:lnTo>
                  <a:pt x="116086" y="714375"/>
                </a:lnTo>
                <a:lnTo>
                  <a:pt x="125015" y="705445"/>
                </a:lnTo>
                <a:lnTo>
                  <a:pt x="125015" y="705445"/>
                </a:lnTo>
                <a:lnTo>
                  <a:pt x="133945" y="705445"/>
                </a:lnTo>
                <a:lnTo>
                  <a:pt x="133945" y="696515"/>
                </a:lnTo>
                <a:lnTo>
                  <a:pt x="133945" y="696515"/>
                </a:lnTo>
                <a:lnTo>
                  <a:pt x="142875" y="687586"/>
                </a:lnTo>
                <a:lnTo>
                  <a:pt x="142875" y="687586"/>
                </a:lnTo>
                <a:lnTo>
                  <a:pt x="142875" y="678656"/>
                </a:lnTo>
                <a:lnTo>
                  <a:pt x="151804" y="669726"/>
                </a:lnTo>
                <a:lnTo>
                  <a:pt x="151804" y="669726"/>
                </a:lnTo>
                <a:lnTo>
                  <a:pt x="151804" y="660797"/>
                </a:lnTo>
                <a:lnTo>
                  <a:pt x="160734" y="660797"/>
                </a:lnTo>
                <a:lnTo>
                  <a:pt x="160734" y="651867"/>
                </a:lnTo>
                <a:lnTo>
                  <a:pt x="160734" y="651867"/>
                </a:lnTo>
                <a:lnTo>
                  <a:pt x="160734" y="642937"/>
                </a:lnTo>
                <a:lnTo>
                  <a:pt x="169664" y="634007"/>
                </a:lnTo>
                <a:lnTo>
                  <a:pt x="169664" y="634007"/>
                </a:lnTo>
                <a:lnTo>
                  <a:pt x="169664" y="625078"/>
                </a:lnTo>
                <a:lnTo>
                  <a:pt x="169664" y="625078"/>
                </a:lnTo>
                <a:lnTo>
                  <a:pt x="178593" y="616148"/>
                </a:lnTo>
                <a:lnTo>
                  <a:pt x="178593" y="607218"/>
                </a:lnTo>
                <a:lnTo>
                  <a:pt x="178593" y="607218"/>
                </a:lnTo>
                <a:lnTo>
                  <a:pt x="178593" y="598289"/>
                </a:lnTo>
                <a:lnTo>
                  <a:pt x="178593" y="589359"/>
                </a:lnTo>
                <a:lnTo>
                  <a:pt x="178593" y="589359"/>
                </a:lnTo>
                <a:lnTo>
                  <a:pt x="178593" y="580429"/>
                </a:lnTo>
                <a:lnTo>
                  <a:pt x="187523" y="571500"/>
                </a:lnTo>
                <a:lnTo>
                  <a:pt x="187523" y="571500"/>
                </a:lnTo>
                <a:lnTo>
                  <a:pt x="187523" y="562570"/>
                </a:lnTo>
                <a:lnTo>
                  <a:pt x="187523" y="553640"/>
                </a:lnTo>
                <a:lnTo>
                  <a:pt x="187523" y="544711"/>
                </a:lnTo>
                <a:lnTo>
                  <a:pt x="187523" y="544711"/>
                </a:lnTo>
                <a:lnTo>
                  <a:pt x="187523" y="535781"/>
                </a:lnTo>
                <a:lnTo>
                  <a:pt x="196453" y="535781"/>
                </a:lnTo>
                <a:lnTo>
                  <a:pt x="196453" y="526851"/>
                </a:lnTo>
                <a:lnTo>
                  <a:pt x="196453" y="517922"/>
                </a:lnTo>
                <a:lnTo>
                  <a:pt x="196453" y="517922"/>
                </a:lnTo>
                <a:lnTo>
                  <a:pt x="196453" y="508992"/>
                </a:lnTo>
                <a:lnTo>
                  <a:pt x="196453" y="500062"/>
                </a:lnTo>
                <a:lnTo>
                  <a:pt x="196453" y="491132"/>
                </a:lnTo>
                <a:lnTo>
                  <a:pt x="196453" y="491132"/>
                </a:lnTo>
                <a:lnTo>
                  <a:pt x="196453" y="482203"/>
                </a:lnTo>
                <a:lnTo>
                  <a:pt x="205383" y="473273"/>
                </a:lnTo>
                <a:lnTo>
                  <a:pt x="205383" y="473273"/>
                </a:lnTo>
                <a:lnTo>
                  <a:pt x="205383" y="464343"/>
                </a:lnTo>
                <a:lnTo>
                  <a:pt x="205383" y="455414"/>
                </a:lnTo>
                <a:lnTo>
                  <a:pt x="205383" y="455414"/>
                </a:lnTo>
                <a:lnTo>
                  <a:pt x="205383" y="446484"/>
                </a:lnTo>
                <a:lnTo>
                  <a:pt x="205383" y="437554"/>
                </a:lnTo>
                <a:lnTo>
                  <a:pt x="205383" y="437554"/>
                </a:lnTo>
                <a:lnTo>
                  <a:pt x="214312" y="428625"/>
                </a:lnTo>
                <a:lnTo>
                  <a:pt x="214312" y="419695"/>
                </a:lnTo>
                <a:lnTo>
                  <a:pt x="214312" y="410765"/>
                </a:lnTo>
                <a:lnTo>
                  <a:pt x="214312" y="410765"/>
                </a:lnTo>
                <a:lnTo>
                  <a:pt x="214312" y="401836"/>
                </a:lnTo>
                <a:lnTo>
                  <a:pt x="214312" y="401836"/>
                </a:lnTo>
                <a:lnTo>
                  <a:pt x="214312" y="392906"/>
                </a:lnTo>
                <a:lnTo>
                  <a:pt x="214312" y="383976"/>
                </a:lnTo>
                <a:lnTo>
                  <a:pt x="214312" y="383976"/>
                </a:lnTo>
                <a:lnTo>
                  <a:pt x="214312" y="375047"/>
                </a:lnTo>
                <a:lnTo>
                  <a:pt x="223242" y="366117"/>
                </a:lnTo>
                <a:lnTo>
                  <a:pt x="223242" y="366117"/>
                </a:lnTo>
                <a:lnTo>
                  <a:pt x="223242" y="357187"/>
                </a:lnTo>
                <a:lnTo>
                  <a:pt x="223242" y="348257"/>
                </a:lnTo>
                <a:lnTo>
                  <a:pt x="223242" y="348257"/>
                </a:lnTo>
                <a:lnTo>
                  <a:pt x="223242" y="339328"/>
                </a:lnTo>
                <a:lnTo>
                  <a:pt x="223242" y="330398"/>
                </a:lnTo>
                <a:lnTo>
                  <a:pt x="223242" y="330398"/>
                </a:lnTo>
                <a:lnTo>
                  <a:pt x="223242" y="321468"/>
                </a:lnTo>
                <a:lnTo>
                  <a:pt x="223242" y="312539"/>
                </a:lnTo>
                <a:lnTo>
                  <a:pt x="232172" y="312539"/>
                </a:lnTo>
                <a:lnTo>
                  <a:pt x="232172" y="303609"/>
                </a:lnTo>
                <a:lnTo>
                  <a:pt x="232172" y="303609"/>
                </a:lnTo>
                <a:lnTo>
                  <a:pt x="232172" y="294679"/>
                </a:lnTo>
                <a:lnTo>
                  <a:pt x="232172" y="285750"/>
                </a:lnTo>
                <a:lnTo>
                  <a:pt x="232172" y="276820"/>
                </a:lnTo>
                <a:lnTo>
                  <a:pt x="232172" y="276820"/>
                </a:lnTo>
                <a:lnTo>
                  <a:pt x="232172" y="267890"/>
                </a:lnTo>
                <a:lnTo>
                  <a:pt x="232172" y="267890"/>
                </a:lnTo>
                <a:lnTo>
                  <a:pt x="232172" y="258961"/>
                </a:lnTo>
                <a:lnTo>
                  <a:pt x="232172" y="250031"/>
                </a:lnTo>
                <a:lnTo>
                  <a:pt x="232172" y="250031"/>
                </a:lnTo>
                <a:lnTo>
                  <a:pt x="232172" y="241101"/>
                </a:lnTo>
                <a:lnTo>
                  <a:pt x="232172" y="232172"/>
                </a:lnTo>
                <a:lnTo>
                  <a:pt x="232172" y="232172"/>
                </a:lnTo>
                <a:lnTo>
                  <a:pt x="232172" y="223242"/>
                </a:lnTo>
                <a:lnTo>
                  <a:pt x="232172" y="223242"/>
                </a:lnTo>
                <a:lnTo>
                  <a:pt x="232172" y="214312"/>
                </a:lnTo>
                <a:lnTo>
                  <a:pt x="232172" y="205382"/>
                </a:lnTo>
                <a:lnTo>
                  <a:pt x="232172" y="205382"/>
                </a:lnTo>
                <a:lnTo>
                  <a:pt x="232172" y="196453"/>
                </a:lnTo>
                <a:lnTo>
                  <a:pt x="232172" y="187523"/>
                </a:lnTo>
                <a:lnTo>
                  <a:pt x="232172" y="187523"/>
                </a:lnTo>
                <a:lnTo>
                  <a:pt x="232172" y="178593"/>
                </a:lnTo>
                <a:lnTo>
                  <a:pt x="232172" y="178593"/>
                </a:lnTo>
                <a:lnTo>
                  <a:pt x="232172" y="169664"/>
                </a:lnTo>
                <a:lnTo>
                  <a:pt x="232172" y="160734"/>
                </a:lnTo>
                <a:lnTo>
                  <a:pt x="232172" y="160734"/>
                </a:lnTo>
                <a:lnTo>
                  <a:pt x="232172" y="151804"/>
                </a:lnTo>
                <a:lnTo>
                  <a:pt x="232172" y="142875"/>
                </a:lnTo>
                <a:lnTo>
                  <a:pt x="232172" y="142875"/>
                </a:lnTo>
                <a:lnTo>
                  <a:pt x="232172" y="142875"/>
                </a:lnTo>
                <a:lnTo>
                  <a:pt x="232172" y="133945"/>
                </a:lnTo>
                <a:lnTo>
                  <a:pt x="232172" y="125015"/>
                </a:lnTo>
                <a:lnTo>
                  <a:pt x="232172" y="125015"/>
                </a:lnTo>
                <a:lnTo>
                  <a:pt x="232172" y="116086"/>
                </a:lnTo>
                <a:lnTo>
                  <a:pt x="232172" y="116086"/>
                </a:lnTo>
                <a:lnTo>
                  <a:pt x="232172" y="107156"/>
                </a:lnTo>
                <a:lnTo>
                  <a:pt x="223242" y="107156"/>
                </a:lnTo>
                <a:lnTo>
                  <a:pt x="223242" y="98226"/>
                </a:lnTo>
                <a:lnTo>
                  <a:pt x="223242" y="98226"/>
                </a:lnTo>
                <a:lnTo>
                  <a:pt x="223242" y="89297"/>
                </a:lnTo>
                <a:lnTo>
                  <a:pt x="223242" y="89297"/>
                </a:lnTo>
                <a:lnTo>
                  <a:pt x="223242" y="80367"/>
                </a:lnTo>
                <a:lnTo>
                  <a:pt x="214312" y="80367"/>
                </a:lnTo>
                <a:lnTo>
                  <a:pt x="214312" y="71437"/>
                </a:lnTo>
                <a:lnTo>
                  <a:pt x="214312" y="71437"/>
                </a:lnTo>
                <a:lnTo>
                  <a:pt x="214312" y="62507"/>
                </a:lnTo>
                <a:lnTo>
                  <a:pt x="214312" y="62507"/>
                </a:lnTo>
                <a:lnTo>
                  <a:pt x="214312" y="62507"/>
                </a:lnTo>
                <a:lnTo>
                  <a:pt x="205383" y="53578"/>
                </a:lnTo>
                <a:lnTo>
                  <a:pt x="205383" y="53578"/>
                </a:lnTo>
                <a:lnTo>
                  <a:pt x="205383" y="44648"/>
                </a:lnTo>
                <a:lnTo>
                  <a:pt x="205383" y="44648"/>
                </a:lnTo>
                <a:lnTo>
                  <a:pt x="196453" y="44648"/>
                </a:lnTo>
                <a:lnTo>
                  <a:pt x="196453" y="35718"/>
                </a:lnTo>
                <a:lnTo>
                  <a:pt x="196453" y="35718"/>
                </a:lnTo>
                <a:lnTo>
                  <a:pt x="196453" y="35718"/>
                </a:lnTo>
                <a:lnTo>
                  <a:pt x="187523" y="26789"/>
                </a:lnTo>
                <a:lnTo>
                  <a:pt x="187523" y="26789"/>
                </a:lnTo>
                <a:lnTo>
                  <a:pt x="187523" y="26789"/>
                </a:lnTo>
                <a:lnTo>
                  <a:pt x="178593" y="17859"/>
                </a:lnTo>
                <a:lnTo>
                  <a:pt x="178593" y="17859"/>
                </a:lnTo>
                <a:lnTo>
                  <a:pt x="178593" y="17859"/>
                </a:lnTo>
                <a:lnTo>
                  <a:pt x="169664" y="17859"/>
                </a:lnTo>
                <a:lnTo>
                  <a:pt x="169664" y="17859"/>
                </a:lnTo>
                <a:lnTo>
                  <a:pt x="169664" y="8929"/>
                </a:lnTo>
                <a:lnTo>
                  <a:pt x="160734" y="8929"/>
                </a:lnTo>
                <a:lnTo>
                  <a:pt x="160734" y="8929"/>
                </a:lnTo>
                <a:lnTo>
                  <a:pt x="151804" y="8929"/>
                </a:lnTo>
                <a:lnTo>
                  <a:pt x="151804" y="8929"/>
                </a:lnTo>
                <a:lnTo>
                  <a:pt x="151804" y="8929"/>
                </a:lnTo>
                <a:lnTo>
                  <a:pt x="142875" y="8929"/>
                </a:lnTo>
                <a:lnTo>
                  <a:pt x="142875" y="8929"/>
                </a:lnTo>
                <a:lnTo>
                  <a:pt x="142875" y="8929"/>
                </a:lnTo>
                <a:lnTo>
                  <a:pt x="133945" y="8929"/>
                </a:lnTo>
                <a:lnTo>
                  <a:pt x="133945" y="8929"/>
                </a:lnTo>
                <a:lnTo>
                  <a:pt x="133945" y="0"/>
                </a:lnTo>
                <a:lnTo>
                  <a:pt x="125015" y="8929"/>
                </a:lnTo>
                <a:lnTo>
                  <a:pt x="125015" y="0"/>
                </a:lnTo>
                <a:lnTo>
                  <a:pt x="125015" y="0"/>
                </a:lnTo>
                <a:lnTo>
                  <a:pt x="125015" y="8929"/>
                </a:lnTo>
                <a:lnTo>
                  <a:pt x="116086" y="0"/>
                </a:lnTo>
                <a:lnTo>
                  <a:pt x="116086" y="8929"/>
                </a:lnTo>
                <a:lnTo>
                  <a:pt x="116086" y="8929"/>
                </a:lnTo>
                <a:lnTo>
                  <a:pt x="116086" y="8929"/>
                </a:lnTo>
                <a:lnTo>
                  <a:pt x="116086" y="8929"/>
                </a:lnTo>
                <a:lnTo>
                  <a:pt x="116086" y="8929"/>
                </a:lnTo>
                <a:lnTo>
                  <a:pt x="116086" y="8929"/>
                </a:lnTo>
                <a:lnTo>
                  <a:pt x="107156" y="8929"/>
                </a:lnTo>
                <a:lnTo>
                  <a:pt x="107156" y="17859"/>
                </a:lnTo>
                <a:lnTo>
                  <a:pt x="107156" y="17859"/>
                </a:lnTo>
                <a:lnTo>
                  <a:pt x="107156" y="17859"/>
                </a:lnTo>
                <a:lnTo>
                  <a:pt x="107156" y="26789"/>
                </a:lnTo>
                <a:lnTo>
                  <a:pt x="107156" y="26789"/>
                </a:lnTo>
                <a:lnTo>
                  <a:pt x="107156" y="35718"/>
                </a:lnTo>
                <a:lnTo>
                  <a:pt x="98226" y="35718"/>
                </a:lnTo>
                <a:lnTo>
                  <a:pt x="98226" y="35718"/>
                </a:lnTo>
                <a:lnTo>
                  <a:pt x="98226" y="44648"/>
                </a:lnTo>
                <a:lnTo>
                  <a:pt x="98226" y="44648"/>
                </a:lnTo>
                <a:lnTo>
                  <a:pt x="98226" y="53578"/>
                </a:lnTo>
                <a:lnTo>
                  <a:pt x="98226" y="62507"/>
                </a:lnTo>
                <a:lnTo>
                  <a:pt x="98226" y="62507"/>
                </a:lnTo>
                <a:lnTo>
                  <a:pt x="98226" y="62507"/>
                </a:lnTo>
                <a:lnTo>
                  <a:pt x="98226" y="71437"/>
                </a:lnTo>
                <a:lnTo>
                  <a:pt x="98226" y="7143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6438305" y="1178719"/>
            <a:ext cx="80368" cy="178595"/>
          </a:xfrm>
          <a:custGeom>
            <a:avLst/>
            <a:gdLst/>
            <a:ahLst/>
            <a:cxnLst/>
            <a:rect l="0" t="0" r="0" b="0"/>
            <a:pathLst>
              <a:path w="80368" h="178595">
                <a:moveTo>
                  <a:pt x="8929" y="44648"/>
                </a:moveTo>
                <a:lnTo>
                  <a:pt x="8929" y="44648"/>
                </a:lnTo>
                <a:lnTo>
                  <a:pt x="0" y="4464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17859"/>
                </a:lnTo>
                <a:lnTo>
                  <a:pt x="892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35718" y="0"/>
                </a:lnTo>
                <a:lnTo>
                  <a:pt x="3571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8929"/>
                </a:lnTo>
                <a:lnTo>
                  <a:pt x="62508" y="17859"/>
                </a:lnTo>
                <a:lnTo>
                  <a:pt x="62508" y="26789"/>
                </a:lnTo>
                <a:lnTo>
                  <a:pt x="71437" y="26789"/>
                </a:lnTo>
                <a:lnTo>
                  <a:pt x="71437" y="35718"/>
                </a:lnTo>
                <a:lnTo>
                  <a:pt x="71437" y="44648"/>
                </a:lnTo>
                <a:lnTo>
                  <a:pt x="80367" y="53578"/>
                </a:lnTo>
                <a:lnTo>
                  <a:pt x="80367" y="71437"/>
                </a:lnTo>
                <a:lnTo>
                  <a:pt x="80367" y="80367"/>
                </a:lnTo>
                <a:lnTo>
                  <a:pt x="80367" y="89297"/>
                </a:lnTo>
                <a:lnTo>
                  <a:pt x="80367" y="98226"/>
                </a:lnTo>
                <a:lnTo>
                  <a:pt x="80367" y="116086"/>
                </a:lnTo>
                <a:lnTo>
                  <a:pt x="71437" y="125015"/>
                </a:lnTo>
                <a:lnTo>
                  <a:pt x="71437" y="133945"/>
                </a:lnTo>
                <a:lnTo>
                  <a:pt x="62508" y="142875"/>
                </a:lnTo>
                <a:lnTo>
                  <a:pt x="62508" y="151804"/>
                </a:lnTo>
                <a:lnTo>
                  <a:pt x="53578" y="160734"/>
                </a:lnTo>
                <a:lnTo>
                  <a:pt x="53578" y="169664"/>
                </a:lnTo>
                <a:lnTo>
                  <a:pt x="44648" y="169664"/>
                </a:lnTo>
                <a:lnTo>
                  <a:pt x="44648" y="178594"/>
                </a:lnTo>
                <a:lnTo>
                  <a:pt x="35718" y="178594"/>
                </a:lnTo>
                <a:lnTo>
                  <a:pt x="35718" y="178594"/>
                </a:lnTo>
                <a:lnTo>
                  <a:pt x="35718" y="178594"/>
                </a:lnTo>
                <a:lnTo>
                  <a:pt x="35718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69664"/>
                </a:lnTo>
                <a:lnTo>
                  <a:pt x="26789" y="169664"/>
                </a:lnTo>
                <a:lnTo>
                  <a:pt x="26789" y="169664"/>
                </a:lnTo>
                <a:lnTo>
                  <a:pt x="26789" y="169664"/>
                </a:lnTo>
                <a:lnTo>
                  <a:pt x="26789" y="169664"/>
                </a:lnTo>
                <a:lnTo>
                  <a:pt x="26789" y="169664"/>
                </a:lnTo>
                <a:lnTo>
                  <a:pt x="26789" y="169664"/>
                </a:lnTo>
                <a:lnTo>
                  <a:pt x="35718" y="160734"/>
                </a:lnTo>
                <a:lnTo>
                  <a:pt x="35718" y="160734"/>
                </a:lnTo>
                <a:lnTo>
                  <a:pt x="44648" y="169664"/>
                </a:lnTo>
                <a:lnTo>
                  <a:pt x="44648" y="169664"/>
                </a:lnTo>
                <a:lnTo>
                  <a:pt x="53578" y="169664"/>
                </a:lnTo>
                <a:lnTo>
                  <a:pt x="62508" y="169664"/>
                </a:lnTo>
                <a:lnTo>
                  <a:pt x="62508" y="169664"/>
                </a:lnTo>
                <a:lnTo>
                  <a:pt x="80367" y="169664"/>
                </a:lnTo>
                <a:lnTo>
                  <a:pt x="80367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6634758" y="1276945"/>
            <a:ext cx="294681" cy="866181"/>
          </a:xfrm>
          <a:custGeom>
            <a:avLst/>
            <a:gdLst/>
            <a:ahLst/>
            <a:cxnLst/>
            <a:rect l="0" t="0" r="0" b="0"/>
            <a:pathLst>
              <a:path w="294681" h="866181">
                <a:moveTo>
                  <a:pt x="62508" y="26789"/>
                </a:moveTo>
                <a:lnTo>
                  <a:pt x="62508" y="26789"/>
                </a:lnTo>
                <a:lnTo>
                  <a:pt x="62508" y="26789"/>
                </a:lnTo>
                <a:lnTo>
                  <a:pt x="62508" y="26789"/>
                </a:lnTo>
                <a:lnTo>
                  <a:pt x="53578" y="35719"/>
                </a:lnTo>
                <a:lnTo>
                  <a:pt x="53578" y="35719"/>
                </a:lnTo>
                <a:lnTo>
                  <a:pt x="53578" y="35719"/>
                </a:lnTo>
                <a:lnTo>
                  <a:pt x="53578" y="44649"/>
                </a:lnTo>
                <a:lnTo>
                  <a:pt x="53578" y="44649"/>
                </a:lnTo>
                <a:lnTo>
                  <a:pt x="53578" y="53578"/>
                </a:lnTo>
                <a:lnTo>
                  <a:pt x="53578" y="53578"/>
                </a:lnTo>
                <a:lnTo>
                  <a:pt x="53578" y="62508"/>
                </a:lnTo>
                <a:lnTo>
                  <a:pt x="53578" y="62508"/>
                </a:lnTo>
                <a:lnTo>
                  <a:pt x="53578" y="71438"/>
                </a:lnTo>
                <a:lnTo>
                  <a:pt x="53578" y="71438"/>
                </a:lnTo>
                <a:lnTo>
                  <a:pt x="44648" y="80368"/>
                </a:lnTo>
                <a:lnTo>
                  <a:pt x="44648" y="80368"/>
                </a:lnTo>
                <a:lnTo>
                  <a:pt x="44648" y="89297"/>
                </a:lnTo>
                <a:lnTo>
                  <a:pt x="44648" y="89297"/>
                </a:lnTo>
                <a:lnTo>
                  <a:pt x="44648" y="98227"/>
                </a:lnTo>
                <a:lnTo>
                  <a:pt x="44648" y="107157"/>
                </a:lnTo>
                <a:lnTo>
                  <a:pt x="44648" y="116086"/>
                </a:lnTo>
                <a:lnTo>
                  <a:pt x="44648" y="116086"/>
                </a:lnTo>
                <a:lnTo>
                  <a:pt x="44648" y="125016"/>
                </a:lnTo>
                <a:lnTo>
                  <a:pt x="44648" y="133945"/>
                </a:lnTo>
                <a:lnTo>
                  <a:pt x="44648" y="133945"/>
                </a:lnTo>
                <a:lnTo>
                  <a:pt x="44648" y="142875"/>
                </a:lnTo>
                <a:lnTo>
                  <a:pt x="35719" y="151805"/>
                </a:lnTo>
                <a:lnTo>
                  <a:pt x="35719" y="160734"/>
                </a:lnTo>
                <a:lnTo>
                  <a:pt x="35719" y="169664"/>
                </a:lnTo>
                <a:lnTo>
                  <a:pt x="35719" y="178594"/>
                </a:lnTo>
                <a:lnTo>
                  <a:pt x="35719" y="178594"/>
                </a:lnTo>
                <a:lnTo>
                  <a:pt x="35719" y="187524"/>
                </a:lnTo>
                <a:lnTo>
                  <a:pt x="35719" y="196453"/>
                </a:lnTo>
                <a:lnTo>
                  <a:pt x="35719" y="205383"/>
                </a:lnTo>
                <a:lnTo>
                  <a:pt x="35719" y="214313"/>
                </a:lnTo>
                <a:lnTo>
                  <a:pt x="35719" y="223242"/>
                </a:lnTo>
                <a:lnTo>
                  <a:pt x="35719" y="232172"/>
                </a:lnTo>
                <a:lnTo>
                  <a:pt x="35719" y="241102"/>
                </a:lnTo>
                <a:lnTo>
                  <a:pt x="35719" y="250031"/>
                </a:lnTo>
                <a:lnTo>
                  <a:pt x="35719" y="258961"/>
                </a:lnTo>
                <a:lnTo>
                  <a:pt x="35719" y="267891"/>
                </a:lnTo>
                <a:lnTo>
                  <a:pt x="35719" y="276820"/>
                </a:lnTo>
                <a:lnTo>
                  <a:pt x="35719" y="285750"/>
                </a:lnTo>
                <a:lnTo>
                  <a:pt x="35719" y="294680"/>
                </a:lnTo>
                <a:lnTo>
                  <a:pt x="35719" y="303609"/>
                </a:lnTo>
                <a:lnTo>
                  <a:pt x="35719" y="312539"/>
                </a:lnTo>
                <a:lnTo>
                  <a:pt x="35719" y="321469"/>
                </a:lnTo>
                <a:lnTo>
                  <a:pt x="35719" y="330399"/>
                </a:lnTo>
                <a:lnTo>
                  <a:pt x="35719" y="339328"/>
                </a:lnTo>
                <a:lnTo>
                  <a:pt x="35719" y="339328"/>
                </a:lnTo>
                <a:lnTo>
                  <a:pt x="35719" y="357188"/>
                </a:lnTo>
                <a:lnTo>
                  <a:pt x="35719" y="366117"/>
                </a:lnTo>
                <a:lnTo>
                  <a:pt x="35719" y="366117"/>
                </a:lnTo>
                <a:lnTo>
                  <a:pt x="35719" y="383977"/>
                </a:lnTo>
                <a:lnTo>
                  <a:pt x="35719" y="383977"/>
                </a:lnTo>
                <a:lnTo>
                  <a:pt x="35719" y="401836"/>
                </a:lnTo>
                <a:lnTo>
                  <a:pt x="35719" y="410766"/>
                </a:lnTo>
                <a:lnTo>
                  <a:pt x="35719" y="410766"/>
                </a:lnTo>
                <a:lnTo>
                  <a:pt x="35719" y="428625"/>
                </a:lnTo>
                <a:lnTo>
                  <a:pt x="35719" y="437555"/>
                </a:lnTo>
                <a:lnTo>
                  <a:pt x="35719" y="446484"/>
                </a:lnTo>
                <a:lnTo>
                  <a:pt x="35719" y="455414"/>
                </a:lnTo>
                <a:lnTo>
                  <a:pt x="35719" y="464344"/>
                </a:lnTo>
                <a:lnTo>
                  <a:pt x="35719" y="464344"/>
                </a:lnTo>
                <a:lnTo>
                  <a:pt x="35719" y="473274"/>
                </a:lnTo>
                <a:lnTo>
                  <a:pt x="35719" y="482203"/>
                </a:lnTo>
                <a:lnTo>
                  <a:pt x="35719" y="491133"/>
                </a:lnTo>
                <a:lnTo>
                  <a:pt x="26789" y="500063"/>
                </a:lnTo>
                <a:lnTo>
                  <a:pt x="26789" y="508992"/>
                </a:lnTo>
                <a:lnTo>
                  <a:pt x="26789" y="517922"/>
                </a:lnTo>
                <a:lnTo>
                  <a:pt x="26789" y="526852"/>
                </a:lnTo>
                <a:lnTo>
                  <a:pt x="26789" y="526852"/>
                </a:lnTo>
                <a:lnTo>
                  <a:pt x="26789" y="535781"/>
                </a:lnTo>
                <a:lnTo>
                  <a:pt x="26789" y="544711"/>
                </a:lnTo>
                <a:lnTo>
                  <a:pt x="17859" y="553641"/>
                </a:lnTo>
                <a:lnTo>
                  <a:pt x="17859" y="562570"/>
                </a:lnTo>
                <a:lnTo>
                  <a:pt x="17859" y="562570"/>
                </a:lnTo>
                <a:lnTo>
                  <a:pt x="17859" y="571500"/>
                </a:lnTo>
                <a:lnTo>
                  <a:pt x="17859" y="580430"/>
                </a:lnTo>
                <a:lnTo>
                  <a:pt x="17859" y="589359"/>
                </a:lnTo>
                <a:lnTo>
                  <a:pt x="17859" y="589359"/>
                </a:lnTo>
                <a:lnTo>
                  <a:pt x="8930" y="598289"/>
                </a:lnTo>
                <a:lnTo>
                  <a:pt x="8930" y="607219"/>
                </a:lnTo>
                <a:lnTo>
                  <a:pt x="8930" y="607219"/>
                </a:lnTo>
                <a:lnTo>
                  <a:pt x="8930" y="616149"/>
                </a:lnTo>
                <a:lnTo>
                  <a:pt x="8930" y="625078"/>
                </a:lnTo>
                <a:lnTo>
                  <a:pt x="8930" y="634008"/>
                </a:lnTo>
                <a:lnTo>
                  <a:pt x="8930" y="634008"/>
                </a:lnTo>
                <a:lnTo>
                  <a:pt x="8930" y="642938"/>
                </a:lnTo>
                <a:lnTo>
                  <a:pt x="8930" y="651867"/>
                </a:lnTo>
                <a:lnTo>
                  <a:pt x="0" y="651867"/>
                </a:lnTo>
                <a:lnTo>
                  <a:pt x="0" y="660797"/>
                </a:lnTo>
                <a:lnTo>
                  <a:pt x="0" y="660797"/>
                </a:lnTo>
                <a:lnTo>
                  <a:pt x="0" y="669727"/>
                </a:lnTo>
                <a:lnTo>
                  <a:pt x="0" y="678656"/>
                </a:lnTo>
                <a:lnTo>
                  <a:pt x="0" y="678656"/>
                </a:lnTo>
                <a:lnTo>
                  <a:pt x="0" y="687586"/>
                </a:lnTo>
                <a:lnTo>
                  <a:pt x="0" y="696516"/>
                </a:lnTo>
                <a:lnTo>
                  <a:pt x="0" y="705445"/>
                </a:lnTo>
                <a:lnTo>
                  <a:pt x="0" y="705445"/>
                </a:lnTo>
                <a:lnTo>
                  <a:pt x="0" y="714375"/>
                </a:lnTo>
                <a:lnTo>
                  <a:pt x="0" y="714375"/>
                </a:lnTo>
                <a:lnTo>
                  <a:pt x="0" y="723305"/>
                </a:lnTo>
                <a:lnTo>
                  <a:pt x="0" y="732234"/>
                </a:lnTo>
                <a:lnTo>
                  <a:pt x="0" y="741164"/>
                </a:lnTo>
                <a:lnTo>
                  <a:pt x="0" y="741164"/>
                </a:lnTo>
                <a:lnTo>
                  <a:pt x="0" y="750094"/>
                </a:lnTo>
                <a:lnTo>
                  <a:pt x="0" y="759024"/>
                </a:lnTo>
                <a:lnTo>
                  <a:pt x="8930" y="759024"/>
                </a:lnTo>
                <a:lnTo>
                  <a:pt x="8930" y="767953"/>
                </a:lnTo>
                <a:lnTo>
                  <a:pt x="8930" y="776883"/>
                </a:lnTo>
                <a:lnTo>
                  <a:pt x="8930" y="785813"/>
                </a:lnTo>
                <a:lnTo>
                  <a:pt x="8930" y="785813"/>
                </a:lnTo>
                <a:lnTo>
                  <a:pt x="8930" y="794742"/>
                </a:lnTo>
                <a:lnTo>
                  <a:pt x="8930" y="803672"/>
                </a:lnTo>
                <a:lnTo>
                  <a:pt x="8930" y="803672"/>
                </a:lnTo>
                <a:lnTo>
                  <a:pt x="17859" y="812602"/>
                </a:lnTo>
                <a:lnTo>
                  <a:pt x="17859" y="812602"/>
                </a:lnTo>
                <a:lnTo>
                  <a:pt x="17859" y="821531"/>
                </a:lnTo>
                <a:lnTo>
                  <a:pt x="17859" y="830461"/>
                </a:lnTo>
                <a:lnTo>
                  <a:pt x="17859" y="830461"/>
                </a:lnTo>
                <a:lnTo>
                  <a:pt x="26789" y="839391"/>
                </a:lnTo>
                <a:lnTo>
                  <a:pt x="26789" y="839391"/>
                </a:lnTo>
                <a:lnTo>
                  <a:pt x="26789" y="848320"/>
                </a:lnTo>
                <a:lnTo>
                  <a:pt x="26789" y="848320"/>
                </a:lnTo>
                <a:lnTo>
                  <a:pt x="35719" y="857250"/>
                </a:lnTo>
                <a:lnTo>
                  <a:pt x="35719" y="857250"/>
                </a:lnTo>
                <a:lnTo>
                  <a:pt x="35719" y="857250"/>
                </a:lnTo>
                <a:lnTo>
                  <a:pt x="44648" y="866180"/>
                </a:lnTo>
                <a:lnTo>
                  <a:pt x="44648" y="866180"/>
                </a:lnTo>
                <a:lnTo>
                  <a:pt x="53578" y="866180"/>
                </a:lnTo>
                <a:lnTo>
                  <a:pt x="53578" y="866180"/>
                </a:lnTo>
                <a:lnTo>
                  <a:pt x="53578" y="866180"/>
                </a:lnTo>
                <a:lnTo>
                  <a:pt x="62508" y="866180"/>
                </a:lnTo>
                <a:lnTo>
                  <a:pt x="62508" y="866180"/>
                </a:lnTo>
                <a:lnTo>
                  <a:pt x="71437" y="866180"/>
                </a:lnTo>
                <a:lnTo>
                  <a:pt x="71437" y="866180"/>
                </a:lnTo>
                <a:lnTo>
                  <a:pt x="80367" y="866180"/>
                </a:lnTo>
                <a:lnTo>
                  <a:pt x="89297" y="866180"/>
                </a:lnTo>
                <a:lnTo>
                  <a:pt x="89297" y="866180"/>
                </a:lnTo>
                <a:lnTo>
                  <a:pt x="98226" y="857250"/>
                </a:lnTo>
                <a:lnTo>
                  <a:pt x="98226" y="857250"/>
                </a:lnTo>
                <a:lnTo>
                  <a:pt x="107156" y="848320"/>
                </a:lnTo>
                <a:lnTo>
                  <a:pt x="116086" y="848320"/>
                </a:lnTo>
                <a:lnTo>
                  <a:pt x="116086" y="848320"/>
                </a:lnTo>
                <a:lnTo>
                  <a:pt x="125015" y="839391"/>
                </a:lnTo>
                <a:lnTo>
                  <a:pt x="125015" y="839391"/>
                </a:lnTo>
                <a:lnTo>
                  <a:pt x="133945" y="830461"/>
                </a:lnTo>
                <a:lnTo>
                  <a:pt x="133945" y="821531"/>
                </a:lnTo>
                <a:lnTo>
                  <a:pt x="142875" y="821531"/>
                </a:lnTo>
                <a:lnTo>
                  <a:pt x="151805" y="812602"/>
                </a:lnTo>
                <a:lnTo>
                  <a:pt x="151805" y="803672"/>
                </a:lnTo>
                <a:lnTo>
                  <a:pt x="160734" y="794742"/>
                </a:lnTo>
                <a:lnTo>
                  <a:pt x="160734" y="794742"/>
                </a:lnTo>
                <a:lnTo>
                  <a:pt x="169664" y="785813"/>
                </a:lnTo>
                <a:lnTo>
                  <a:pt x="169664" y="776883"/>
                </a:lnTo>
                <a:lnTo>
                  <a:pt x="178594" y="767953"/>
                </a:lnTo>
                <a:lnTo>
                  <a:pt x="178594" y="759024"/>
                </a:lnTo>
                <a:lnTo>
                  <a:pt x="187523" y="750094"/>
                </a:lnTo>
                <a:lnTo>
                  <a:pt x="187523" y="741164"/>
                </a:lnTo>
                <a:lnTo>
                  <a:pt x="187523" y="732234"/>
                </a:lnTo>
                <a:lnTo>
                  <a:pt x="196453" y="723305"/>
                </a:lnTo>
                <a:lnTo>
                  <a:pt x="196453" y="714375"/>
                </a:lnTo>
                <a:lnTo>
                  <a:pt x="205383" y="705445"/>
                </a:lnTo>
                <a:lnTo>
                  <a:pt x="205383" y="696516"/>
                </a:lnTo>
                <a:lnTo>
                  <a:pt x="214312" y="687586"/>
                </a:lnTo>
                <a:lnTo>
                  <a:pt x="214312" y="678656"/>
                </a:lnTo>
                <a:lnTo>
                  <a:pt x="214312" y="660797"/>
                </a:lnTo>
                <a:lnTo>
                  <a:pt x="223242" y="651867"/>
                </a:lnTo>
                <a:lnTo>
                  <a:pt x="223242" y="642938"/>
                </a:lnTo>
                <a:lnTo>
                  <a:pt x="232172" y="634008"/>
                </a:lnTo>
                <a:lnTo>
                  <a:pt x="232172" y="625078"/>
                </a:lnTo>
                <a:lnTo>
                  <a:pt x="232172" y="616149"/>
                </a:lnTo>
                <a:lnTo>
                  <a:pt x="241101" y="607219"/>
                </a:lnTo>
                <a:lnTo>
                  <a:pt x="241101" y="589359"/>
                </a:lnTo>
                <a:lnTo>
                  <a:pt x="241101" y="580430"/>
                </a:lnTo>
                <a:lnTo>
                  <a:pt x="250031" y="571500"/>
                </a:lnTo>
                <a:lnTo>
                  <a:pt x="250031" y="562570"/>
                </a:lnTo>
                <a:lnTo>
                  <a:pt x="250031" y="544711"/>
                </a:lnTo>
                <a:lnTo>
                  <a:pt x="258961" y="535781"/>
                </a:lnTo>
                <a:lnTo>
                  <a:pt x="258961" y="526852"/>
                </a:lnTo>
                <a:lnTo>
                  <a:pt x="267890" y="517922"/>
                </a:lnTo>
                <a:lnTo>
                  <a:pt x="267890" y="500063"/>
                </a:lnTo>
                <a:lnTo>
                  <a:pt x="267890" y="491133"/>
                </a:lnTo>
                <a:lnTo>
                  <a:pt x="267890" y="473274"/>
                </a:lnTo>
                <a:lnTo>
                  <a:pt x="276820" y="464344"/>
                </a:lnTo>
                <a:lnTo>
                  <a:pt x="276820" y="455414"/>
                </a:lnTo>
                <a:lnTo>
                  <a:pt x="276820" y="437555"/>
                </a:lnTo>
                <a:lnTo>
                  <a:pt x="285750" y="428625"/>
                </a:lnTo>
                <a:lnTo>
                  <a:pt x="285750" y="419695"/>
                </a:lnTo>
                <a:lnTo>
                  <a:pt x="285750" y="410766"/>
                </a:lnTo>
                <a:lnTo>
                  <a:pt x="285750" y="392906"/>
                </a:lnTo>
                <a:lnTo>
                  <a:pt x="285750" y="383977"/>
                </a:lnTo>
                <a:lnTo>
                  <a:pt x="285750" y="366117"/>
                </a:lnTo>
                <a:lnTo>
                  <a:pt x="285750" y="357188"/>
                </a:lnTo>
                <a:lnTo>
                  <a:pt x="294680" y="348258"/>
                </a:lnTo>
                <a:lnTo>
                  <a:pt x="294680" y="339328"/>
                </a:lnTo>
                <a:lnTo>
                  <a:pt x="294680" y="330399"/>
                </a:lnTo>
                <a:lnTo>
                  <a:pt x="294680" y="321469"/>
                </a:lnTo>
                <a:lnTo>
                  <a:pt x="294680" y="303609"/>
                </a:lnTo>
                <a:lnTo>
                  <a:pt x="285750" y="294680"/>
                </a:lnTo>
                <a:lnTo>
                  <a:pt x="285750" y="285750"/>
                </a:lnTo>
                <a:lnTo>
                  <a:pt x="285750" y="276820"/>
                </a:lnTo>
                <a:lnTo>
                  <a:pt x="285750" y="267891"/>
                </a:lnTo>
                <a:lnTo>
                  <a:pt x="285750" y="258961"/>
                </a:lnTo>
                <a:lnTo>
                  <a:pt x="285750" y="250031"/>
                </a:lnTo>
                <a:lnTo>
                  <a:pt x="276820" y="241102"/>
                </a:lnTo>
                <a:lnTo>
                  <a:pt x="276820" y="232172"/>
                </a:lnTo>
                <a:lnTo>
                  <a:pt x="276820" y="223242"/>
                </a:lnTo>
                <a:lnTo>
                  <a:pt x="276820" y="214313"/>
                </a:lnTo>
                <a:lnTo>
                  <a:pt x="267890" y="205383"/>
                </a:lnTo>
                <a:lnTo>
                  <a:pt x="267890" y="196453"/>
                </a:lnTo>
                <a:lnTo>
                  <a:pt x="267890" y="187524"/>
                </a:lnTo>
                <a:lnTo>
                  <a:pt x="267890" y="178594"/>
                </a:lnTo>
                <a:lnTo>
                  <a:pt x="258961" y="169664"/>
                </a:lnTo>
                <a:lnTo>
                  <a:pt x="258961" y="160734"/>
                </a:lnTo>
                <a:lnTo>
                  <a:pt x="250031" y="151805"/>
                </a:lnTo>
                <a:lnTo>
                  <a:pt x="250031" y="142875"/>
                </a:lnTo>
                <a:lnTo>
                  <a:pt x="250031" y="133945"/>
                </a:lnTo>
                <a:lnTo>
                  <a:pt x="241101" y="125016"/>
                </a:lnTo>
                <a:lnTo>
                  <a:pt x="241101" y="116086"/>
                </a:lnTo>
                <a:lnTo>
                  <a:pt x="232172" y="116086"/>
                </a:lnTo>
                <a:lnTo>
                  <a:pt x="232172" y="107157"/>
                </a:lnTo>
                <a:lnTo>
                  <a:pt x="223242" y="98227"/>
                </a:lnTo>
                <a:lnTo>
                  <a:pt x="223242" y="89297"/>
                </a:lnTo>
                <a:lnTo>
                  <a:pt x="214312" y="89297"/>
                </a:lnTo>
                <a:lnTo>
                  <a:pt x="214312" y="80368"/>
                </a:lnTo>
                <a:lnTo>
                  <a:pt x="205383" y="71438"/>
                </a:lnTo>
                <a:lnTo>
                  <a:pt x="205383" y="62508"/>
                </a:lnTo>
                <a:lnTo>
                  <a:pt x="196453" y="62508"/>
                </a:lnTo>
                <a:lnTo>
                  <a:pt x="196453" y="53578"/>
                </a:lnTo>
                <a:lnTo>
                  <a:pt x="187523" y="44649"/>
                </a:lnTo>
                <a:lnTo>
                  <a:pt x="187523" y="44649"/>
                </a:lnTo>
                <a:lnTo>
                  <a:pt x="178594" y="35719"/>
                </a:lnTo>
                <a:lnTo>
                  <a:pt x="178594" y="35719"/>
                </a:lnTo>
                <a:lnTo>
                  <a:pt x="169664" y="26789"/>
                </a:lnTo>
                <a:lnTo>
                  <a:pt x="160734" y="26789"/>
                </a:lnTo>
                <a:lnTo>
                  <a:pt x="160734" y="17860"/>
                </a:lnTo>
                <a:lnTo>
                  <a:pt x="151805" y="17860"/>
                </a:lnTo>
                <a:lnTo>
                  <a:pt x="151805" y="8930"/>
                </a:lnTo>
                <a:lnTo>
                  <a:pt x="142875" y="8930"/>
                </a:lnTo>
                <a:lnTo>
                  <a:pt x="133945" y="8930"/>
                </a:lnTo>
                <a:lnTo>
                  <a:pt x="133945" y="8930"/>
                </a:lnTo>
                <a:lnTo>
                  <a:pt x="125015" y="0"/>
                </a:lnTo>
                <a:lnTo>
                  <a:pt x="125015" y="0"/>
                </a:lnTo>
                <a:lnTo>
                  <a:pt x="116086" y="0"/>
                </a:lnTo>
                <a:lnTo>
                  <a:pt x="107156" y="0"/>
                </a:lnTo>
                <a:lnTo>
                  <a:pt x="107156" y="0"/>
                </a:lnTo>
                <a:lnTo>
                  <a:pt x="98226" y="0"/>
                </a:lnTo>
                <a:lnTo>
                  <a:pt x="89297" y="8930"/>
                </a:lnTo>
                <a:lnTo>
                  <a:pt x="89297" y="8930"/>
                </a:lnTo>
                <a:lnTo>
                  <a:pt x="80367" y="17860"/>
                </a:lnTo>
                <a:lnTo>
                  <a:pt x="71437" y="26789"/>
                </a:lnTo>
                <a:lnTo>
                  <a:pt x="71437" y="26789"/>
                </a:lnTo>
                <a:lnTo>
                  <a:pt x="62508" y="35719"/>
                </a:lnTo>
                <a:lnTo>
                  <a:pt x="53578" y="44649"/>
                </a:lnTo>
                <a:lnTo>
                  <a:pt x="44648" y="53578"/>
                </a:lnTo>
                <a:lnTo>
                  <a:pt x="44648" y="53578"/>
                </a:lnTo>
                <a:lnTo>
                  <a:pt x="35719" y="62508"/>
                </a:lnTo>
                <a:lnTo>
                  <a:pt x="35719" y="71438"/>
                </a:lnTo>
                <a:lnTo>
                  <a:pt x="26789" y="80368"/>
                </a:lnTo>
                <a:lnTo>
                  <a:pt x="26789" y="89297"/>
                </a:lnTo>
                <a:lnTo>
                  <a:pt x="26789" y="89297"/>
                </a:lnTo>
                <a:lnTo>
                  <a:pt x="17859" y="98227"/>
                </a:lnTo>
                <a:lnTo>
                  <a:pt x="17859" y="9822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6759773" y="1125141"/>
            <a:ext cx="89298" cy="89297"/>
          </a:xfrm>
          <a:custGeom>
            <a:avLst/>
            <a:gdLst/>
            <a:ahLst/>
            <a:cxnLst/>
            <a:rect l="0" t="0" r="0" b="0"/>
            <a:pathLst>
              <a:path w="89298" h="89297">
                <a:moveTo>
                  <a:pt x="0" y="17859"/>
                </a:move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26790" y="0"/>
                </a:lnTo>
                <a:lnTo>
                  <a:pt x="26790" y="0"/>
                </a:lnTo>
                <a:lnTo>
                  <a:pt x="26790" y="0"/>
                </a:lnTo>
                <a:lnTo>
                  <a:pt x="35719" y="0"/>
                </a:lnTo>
                <a:lnTo>
                  <a:pt x="3571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8929"/>
                </a:lnTo>
                <a:lnTo>
                  <a:pt x="53579" y="8929"/>
                </a:lnTo>
                <a:lnTo>
                  <a:pt x="53579" y="8929"/>
                </a:lnTo>
                <a:lnTo>
                  <a:pt x="53579" y="17859"/>
                </a:lnTo>
                <a:lnTo>
                  <a:pt x="53579" y="17859"/>
                </a:lnTo>
                <a:lnTo>
                  <a:pt x="44649" y="26789"/>
                </a:lnTo>
                <a:lnTo>
                  <a:pt x="44649" y="26789"/>
                </a:lnTo>
                <a:lnTo>
                  <a:pt x="44649" y="26789"/>
                </a:lnTo>
                <a:lnTo>
                  <a:pt x="44649" y="35718"/>
                </a:lnTo>
                <a:lnTo>
                  <a:pt x="44649" y="35718"/>
                </a:lnTo>
                <a:lnTo>
                  <a:pt x="35719" y="44648"/>
                </a:lnTo>
                <a:lnTo>
                  <a:pt x="35719" y="44648"/>
                </a:lnTo>
                <a:lnTo>
                  <a:pt x="35719" y="44648"/>
                </a:lnTo>
                <a:lnTo>
                  <a:pt x="35719" y="44648"/>
                </a:lnTo>
                <a:lnTo>
                  <a:pt x="26790" y="44648"/>
                </a:lnTo>
                <a:lnTo>
                  <a:pt x="26790" y="44648"/>
                </a:lnTo>
                <a:lnTo>
                  <a:pt x="26790" y="53578"/>
                </a:lnTo>
                <a:lnTo>
                  <a:pt x="26790" y="53578"/>
                </a:lnTo>
                <a:lnTo>
                  <a:pt x="26790" y="53578"/>
                </a:lnTo>
                <a:lnTo>
                  <a:pt x="26790" y="53578"/>
                </a:lnTo>
                <a:lnTo>
                  <a:pt x="26790" y="53578"/>
                </a:lnTo>
                <a:lnTo>
                  <a:pt x="26790" y="53578"/>
                </a:lnTo>
                <a:lnTo>
                  <a:pt x="26790" y="44648"/>
                </a:lnTo>
                <a:lnTo>
                  <a:pt x="35719" y="44648"/>
                </a:lnTo>
                <a:lnTo>
                  <a:pt x="35719" y="44648"/>
                </a:lnTo>
                <a:lnTo>
                  <a:pt x="35719" y="44648"/>
                </a:lnTo>
                <a:lnTo>
                  <a:pt x="44649" y="44648"/>
                </a:lnTo>
                <a:lnTo>
                  <a:pt x="44649" y="44648"/>
                </a:lnTo>
                <a:lnTo>
                  <a:pt x="53579" y="44648"/>
                </a:lnTo>
                <a:lnTo>
                  <a:pt x="53579" y="44648"/>
                </a:lnTo>
                <a:lnTo>
                  <a:pt x="62508" y="44648"/>
                </a:lnTo>
                <a:lnTo>
                  <a:pt x="62508" y="44648"/>
                </a:lnTo>
                <a:lnTo>
                  <a:pt x="71438" y="44648"/>
                </a:lnTo>
                <a:lnTo>
                  <a:pt x="71438" y="44648"/>
                </a:lnTo>
                <a:lnTo>
                  <a:pt x="80368" y="44648"/>
                </a:lnTo>
                <a:lnTo>
                  <a:pt x="80368" y="44648"/>
                </a:lnTo>
                <a:lnTo>
                  <a:pt x="80368" y="44648"/>
                </a:lnTo>
                <a:lnTo>
                  <a:pt x="80368" y="44648"/>
                </a:lnTo>
                <a:lnTo>
                  <a:pt x="89297" y="53578"/>
                </a:lnTo>
                <a:lnTo>
                  <a:pt x="89297" y="53578"/>
                </a:lnTo>
                <a:lnTo>
                  <a:pt x="89297" y="53578"/>
                </a:lnTo>
                <a:lnTo>
                  <a:pt x="89297" y="62507"/>
                </a:lnTo>
                <a:lnTo>
                  <a:pt x="80368" y="62507"/>
                </a:lnTo>
                <a:lnTo>
                  <a:pt x="80368" y="62507"/>
                </a:lnTo>
                <a:lnTo>
                  <a:pt x="80368" y="71437"/>
                </a:lnTo>
                <a:lnTo>
                  <a:pt x="80368" y="71437"/>
                </a:lnTo>
                <a:lnTo>
                  <a:pt x="71438" y="80367"/>
                </a:lnTo>
                <a:lnTo>
                  <a:pt x="71438" y="80367"/>
                </a:lnTo>
                <a:lnTo>
                  <a:pt x="71438" y="80367"/>
                </a:lnTo>
                <a:lnTo>
                  <a:pt x="62508" y="80367"/>
                </a:lnTo>
                <a:lnTo>
                  <a:pt x="62508" y="80367"/>
                </a:lnTo>
                <a:lnTo>
                  <a:pt x="62508" y="89296"/>
                </a:lnTo>
                <a:lnTo>
                  <a:pt x="53579" y="89296"/>
                </a:lnTo>
                <a:lnTo>
                  <a:pt x="53579" y="8929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6527602" y="678656"/>
            <a:ext cx="98227" cy="151806"/>
          </a:xfrm>
          <a:custGeom>
            <a:avLst/>
            <a:gdLst/>
            <a:ahLst/>
            <a:cxnLst/>
            <a:rect l="0" t="0" r="0" b="0"/>
            <a:pathLst>
              <a:path w="98227" h="151806">
                <a:moveTo>
                  <a:pt x="62507" y="17860"/>
                </a:moveTo>
                <a:lnTo>
                  <a:pt x="62507" y="17860"/>
                </a:lnTo>
                <a:lnTo>
                  <a:pt x="53578" y="1786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44648" y="0"/>
                </a:ln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8929" y="8930"/>
                </a:lnTo>
                <a:lnTo>
                  <a:pt x="8929" y="17860"/>
                </a:lnTo>
                <a:lnTo>
                  <a:pt x="8929" y="17860"/>
                </a:ln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35719"/>
                </a:lnTo>
                <a:lnTo>
                  <a:pt x="0" y="44649"/>
                </a:lnTo>
                <a:lnTo>
                  <a:pt x="0" y="44649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62508"/>
                </a:lnTo>
                <a:lnTo>
                  <a:pt x="0" y="62508"/>
                </a:lnTo>
                <a:lnTo>
                  <a:pt x="8929" y="62508"/>
                </a:lnTo>
                <a:lnTo>
                  <a:pt x="8929" y="62508"/>
                </a:lnTo>
                <a:lnTo>
                  <a:pt x="17859" y="71438"/>
                </a:lnTo>
                <a:lnTo>
                  <a:pt x="17859" y="71438"/>
                </a:lnTo>
                <a:lnTo>
                  <a:pt x="26789" y="71438"/>
                </a:lnTo>
                <a:lnTo>
                  <a:pt x="35718" y="71438"/>
                </a:lnTo>
                <a:lnTo>
                  <a:pt x="35718" y="71438"/>
                </a:lnTo>
                <a:lnTo>
                  <a:pt x="44648" y="71438"/>
                </a:lnTo>
                <a:lnTo>
                  <a:pt x="44648" y="71438"/>
                </a:lnTo>
                <a:lnTo>
                  <a:pt x="53578" y="71438"/>
                </a:lnTo>
                <a:lnTo>
                  <a:pt x="53578" y="71438"/>
                </a:lnTo>
                <a:lnTo>
                  <a:pt x="62507" y="71438"/>
                </a:lnTo>
                <a:lnTo>
                  <a:pt x="71437" y="71438"/>
                </a:lnTo>
                <a:lnTo>
                  <a:pt x="71437" y="71438"/>
                </a:lnTo>
                <a:lnTo>
                  <a:pt x="80367" y="71438"/>
                </a:lnTo>
                <a:lnTo>
                  <a:pt x="80367" y="71438"/>
                </a:lnTo>
                <a:lnTo>
                  <a:pt x="80367" y="71438"/>
                </a:lnTo>
                <a:lnTo>
                  <a:pt x="89296" y="80367"/>
                </a:lnTo>
                <a:lnTo>
                  <a:pt x="89296" y="80367"/>
                </a:lnTo>
                <a:lnTo>
                  <a:pt x="89296" y="80367"/>
                </a:lnTo>
                <a:lnTo>
                  <a:pt x="98226" y="89297"/>
                </a:lnTo>
                <a:lnTo>
                  <a:pt x="98226" y="89297"/>
                </a:lnTo>
                <a:lnTo>
                  <a:pt x="98226" y="98227"/>
                </a:lnTo>
                <a:lnTo>
                  <a:pt x="98226" y="98227"/>
                </a:lnTo>
                <a:lnTo>
                  <a:pt x="98226" y="107156"/>
                </a:lnTo>
                <a:lnTo>
                  <a:pt x="98226" y="107156"/>
                </a:lnTo>
                <a:lnTo>
                  <a:pt x="98226" y="116086"/>
                </a:lnTo>
                <a:lnTo>
                  <a:pt x="98226" y="116086"/>
                </a:lnTo>
                <a:lnTo>
                  <a:pt x="89296" y="125016"/>
                </a:lnTo>
                <a:lnTo>
                  <a:pt x="89296" y="125016"/>
                </a:lnTo>
                <a:lnTo>
                  <a:pt x="89296" y="133945"/>
                </a:lnTo>
                <a:lnTo>
                  <a:pt x="80367" y="133945"/>
                </a:lnTo>
                <a:lnTo>
                  <a:pt x="80367" y="142875"/>
                </a:lnTo>
                <a:lnTo>
                  <a:pt x="80367" y="142875"/>
                </a:lnTo>
                <a:lnTo>
                  <a:pt x="71437" y="142875"/>
                </a:lnTo>
                <a:lnTo>
                  <a:pt x="71437" y="151805"/>
                </a:lnTo>
                <a:lnTo>
                  <a:pt x="62507" y="151805"/>
                </a:lnTo>
                <a:lnTo>
                  <a:pt x="53578" y="151805"/>
                </a:lnTo>
                <a:lnTo>
                  <a:pt x="53578" y="151805"/>
                </a:lnTo>
                <a:lnTo>
                  <a:pt x="44648" y="151805"/>
                </a:lnTo>
                <a:lnTo>
                  <a:pt x="44648" y="151805"/>
                </a:lnTo>
                <a:lnTo>
                  <a:pt x="35718" y="151805"/>
                </a:lnTo>
                <a:lnTo>
                  <a:pt x="35718" y="142875"/>
                </a:lnTo>
                <a:lnTo>
                  <a:pt x="26789" y="142875"/>
                </a:lnTo>
                <a:lnTo>
                  <a:pt x="26789" y="142875"/>
                </a:lnTo>
                <a:lnTo>
                  <a:pt x="26789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6643688" y="705445"/>
            <a:ext cx="71438" cy="89298"/>
          </a:xfrm>
          <a:custGeom>
            <a:avLst/>
            <a:gdLst/>
            <a:ahLst/>
            <a:cxnLst/>
            <a:rect l="0" t="0" r="0" b="0"/>
            <a:pathLst>
              <a:path w="71438" h="89298">
                <a:moveTo>
                  <a:pt x="0" y="44649"/>
                </a:move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53578"/>
                </a:lnTo>
                <a:lnTo>
                  <a:pt x="0" y="53578"/>
                </a:lnTo>
                <a:lnTo>
                  <a:pt x="0" y="62508"/>
                </a:lnTo>
                <a:lnTo>
                  <a:pt x="0" y="62508"/>
                </a:lnTo>
                <a:lnTo>
                  <a:pt x="0" y="71438"/>
                </a:lnTo>
                <a:lnTo>
                  <a:pt x="0" y="71438"/>
                </a:lnTo>
                <a:lnTo>
                  <a:pt x="8929" y="71438"/>
                </a:lnTo>
                <a:lnTo>
                  <a:pt x="8929" y="71438"/>
                </a:lnTo>
                <a:lnTo>
                  <a:pt x="8929" y="80367"/>
                </a:lnTo>
                <a:lnTo>
                  <a:pt x="8929" y="80367"/>
                </a:lnTo>
                <a:lnTo>
                  <a:pt x="8929" y="80367"/>
                </a:lnTo>
                <a:lnTo>
                  <a:pt x="17859" y="89297"/>
                </a:lnTo>
                <a:lnTo>
                  <a:pt x="17859" y="89297"/>
                </a:lnTo>
                <a:lnTo>
                  <a:pt x="17859" y="89297"/>
                </a:lnTo>
                <a:lnTo>
                  <a:pt x="26789" y="89297"/>
                </a:lnTo>
                <a:lnTo>
                  <a:pt x="26789" y="89297"/>
                </a:lnTo>
                <a:lnTo>
                  <a:pt x="35718" y="89297"/>
                </a:lnTo>
                <a:lnTo>
                  <a:pt x="35718" y="89297"/>
                </a:lnTo>
                <a:lnTo>
                  <a:pt x="35718" y="80367"/>
                </a:lnTo>
                <a:lnTo>
                  <a:pt x="44648" y="80367"/>
                </a:lnTo>
                <a:lnTo>
                  <a:pt x="44648" y="80367"/>
                </a:lnTo>
                <a:lnTo>
                  <a:pt x="53578" y="80367"/>
                </a:lnTo>
                <a:lnTo>
                  <a:pt x="53578" y="71438"/>
                </a:lnTo>
                <a:lnTo>
                  <a:pt x="53578" y="71438"/>
                </a:lnTo>
                <a:lnTo>
                  <a:pt x="62507" y="71438"/>
                </a:lnTo>
                <a:lnTo>
                  <a:pt x="62507" y="71438"/>
                </a:lnTo>
                <a:lnTo>
                  <a:pt x="62507" y="62508"/>
                </a:lnTo>
                <a:lnTo>
                  <a:pt x="62507" y="53578"/>
                </a:lnTo>
                <a:lnTo>
                  <a:pt x="62507" y="53578"/>
                </a:lnTo>
                <a:lnTo>
                  <a:pt x="62507" y="44649"/>
                </a:lnTo>
                <a:lnTo>
                  <a:pt x="71437" y="44649"/>
                </a:lnTo>
                <a:lnTo>
                  <a:pt x="71437" y="35719"/>
                </a:lnTo>
                <a:lnTo>
                  <a:pt x="71437" y="35719"/>
                </a:lnTo>
                <a:lnTo>
                  <a:pt x="71437" y="26789"/>
                </a:lnTo>
                <a:lnTo>
                  <a:pt x="62507" y="26789"/>
                </a:lnTo>
                <a:lnTo>
                  <a:pt x="62507" y="17860"/>
                </a:lnTo>
                <a:lnTo>
                  <a:pt x="62507" y="17860"/>
                </a:lnTo>
                <a:lnTo>
                  <a:pt x="62507" y="8930"/>
                </a:lnTo>
                <a:lnTo>
                  <a:pt x="62507" y="8930"/>
                </a:lnTo>
                <a:lnTo>
                  <a:pt x="62507" y="0"/>
                </a:lnTo>
                <a:lnTo>
                  <a:pt x="62507" y="0"/>
                </a:lnTo>
                <a:lnTo>
                  <a:pt x="62507" y="0"/>
                </a:lnTo>
                <a:lnTo>
                  <a:pt x="6250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6750844" y="660797"/>
            <a:ext cx="89298" cy="125016"/>
          </a:xfrm>
          <a:custGeom>
            <a:avLst/>
            <a:gdLst/>
            <a:ahLst/>
            <a:cxnLst/>
            <a:rect l="0" t="0" r="0" b="0"/>
            <a:pathLst>
              <a:path w="89298" h="12501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26789"/>
                </a:lnTo>
                <a:lnTo>
                  <a:pt x="8929" y="35719"/>
                </a:lnTo>
                <a:lnTo>
                  <a:pt x="8929" y="35719"/>
                </a:lnTo>
                <a:lnTo>
                  <a:pt x="8929" y="44648"/>
                </a:lnTo>
                <a:lnTo>
                  <a:pt x="8929" y="53578"/>
                </a:lnTo>
                <a:lnTo>
                  <a:pt x="8929" y="53578"/>
                </a:lnTo>
                <a:lnTo>
                  <a:pt x="8929" y="62508"/>
                </a:lnTo>
                <a:lnTo>
                  <a:pt x="8929" y="71437"/>
                </a:lnTo>
                <a:lnTo>
                  <a:pt x="8929" y="71437"/>
                </a:lnTo>
                <a:lnTo>
                  <a:pt x="8929" y="80367"/>
                </a:lnTo>
                <a:lnTo>
                  <a:pt x="8929" y="89297"/>
                </a:lnTo>
                <a:lnTo>
                  <a:pt x="8929" y="89297"/>
                </a:lnTo>
                <a:lnTo>
                  <a:pt x="8929" y="89297"/>
                </a:lnTo>
                <a:lnTo>
                  <a:pt x="8929" y="98226"/>
                </a:lnTo>
                <a:lnTo>
                  <a:pt x="8929" y="98226"/>
                </a:lnTo>
                <a:lnTo>
                  <a:pt x="8929" y="98226"/>
                </a:lnTo>
                <a:lnTo>
                  <a:pt x="8929" y="98226"/>
                </a:lnTo>
                <a:lnTo>
                  <a:pt x="8929" y="98226"/>
                </a:lnTo>
                <a:lnTo>
                  <a:pt x="8929" y="98226"/>
                </a:lnTo>
                <a:lnTo>
                  <a:pt x="8929" y="98226"/>
                </a:lnTo>
                <a:lnTo>
                  <a:pt x="8929" y="98226"/>
                </a:lnTo>
                <a:lnTo>
                  <a:pt x="8929" y="98226"/>
                </a:lnTo>
                <a:lnTo>
                  <a:pt x="8929" y="98226"/>
                </a:lnTo>
                <a:lnTo>
                  <a:pt x="8929" y="98226"/>
                </a:lnTo>
                <a:lnTo>
                  <a:pt x="8929" y="89297"/>
                </a:lnTo>
                <a:lnTo>
                  <a:pt x="8929" y="89297"/>
                </a:lnTo>
                <a:lnTo>
                  <a:pt x="17859" y="89297"/>
                </a:lnTo>
                <a:lnTo>
                  <a:pt x="17859" y="80367"/>
                </a:lnTo>
                <a:lnTo>
                  <a:pt x="17859" y="80367"/>
                </a:lnTo>
                <a:lnTo>
                  <a:pt x="17859" y="71437"/>
                </a:lnTo>
                <a:lnTo>
                  <a:pt x="17859" y="71437"/>
                </a:lnTo>
                <a:lnTo>
                  <a:pt x="26789" y="71437"/>
                </a:lnTo>
                <a:lnTo>
                  <a:pt x="26789" y="62508"/>
                </a:lnTo>
                <a:lnTo>
                  <a:pt x="26789" y="62508"/>
                </a:lnTo>
                <a:lnTo>
                  <a:pt x="35719" y="62508"/>
                </a:lnTo>
                <a:lnTo>
                  <a:pt x="35719" y="62508"/>
                </a:lnTo>
                <a:lnTo>
                  <a:pt x="44648" y="62508"/>
                </a:lnTo>
                <a:lnTo>
                  <a:pt x="44648" y="62508"/>
                </a:lnTo>
                <a:lnTo>
                  <a:pt x="53578" y="62508"/>
                </a:lnTo>
                <a:lnTo>
                  <a:pt x="53578" y="62508"/>
                </a:lnTo>
                <a:lnTo>
                  <a:pt x="62508" y="62508"/>
                </a:lnTo>
                <a:lnTo>
                  <a:pt x="62508" y="62508"/>
                </a:lnTo>
                <a:lnTo>
                  <a:pt x="71437" y="62508"/>
                </a:lnTo>
                <a:lnTo>
                  <a:pt x="71437" y="71437"/>
                </a:lnTo>
                <a:lnTo>
                  <a:pt x="80367" y="71437"/>
                </a:lnTo>
                <a:lnTo>
                  <a:pt x="80367" y="80367"/>
                </a:lnTo>
                <a:lnTo>
                  <a:pt x="80367" y="80367"/>
                </a:lnTo>
                <a:lnTo>
                  <a:pt x="89297" y="80367"/>
                </a:lnTo>
                <a:lnTo>
                  <a:pt x="89297" y="89297"/>
                </a:lnTo>
                <a:lnTo>
                  <a:pt x="89297" y="89297"/>
                </a:lnTo>
                <a:lnTo>
                  <a:pt x="89297" y="98226"/>
                </a:lnTo>
                <a:lnTo>
                  <a:pt x="89297" y="98226"/>
                </a:lnTo>
                <a:lnTo>
                  <a:pt x="89297" y="98226"/>
                </a:lnTo>
                <a:lnTo>
                  <a:pt x="89297" y="107156"/>
                </a:lnTo>
                <a:lnTo>
                  <a:pt x="89297" y="107156"/>
                </a:lnTo>
                <a:lnTo>
                  <a:pt x="80367" y="116086"/>
                </a:lnTo>
                <a:lnTo>
                  <a:pt x="80367" y="116086"/>
                </a:lnTo>
                <a:lnTo>
                  <a:pt x="80367" y="116086"/>
                </a:lnTo>
                <a:lnTo>
                  <a:pt x="71437" y="116086"/>
                </a:lnTo>
                <a:lnTo>
                  <a:pt x="71437" y="125015"/>
                </a:lnTo>
                <a:lnTo>
                  <a:pt x="62508" y="125015"/>
                </a:lnTo>
                <a:lnTo>
                  <a:pt x="62508" y="125015"/>
                </a:lnTo>
                <a:lnTo>
                  <a:pt x="53578" y="125015"/>
                </a:lnTo>
                <a:lnTo>
                  <a:pt x="53578" y="125015"/>
                </a:lnTo>
                <a:lnTo>
                  <a:pt x="53578" y="125015"/>
                </a:lnTo>
                <a:lnTo>
                  <a:pt x="44648" y="125015"/>
                </a:lnTo>
                <a:lnTo>
                  <a:pt x="44648" y="125015"/>
                </a:lnTo>
                <a:lnTo>
                  <a:pt x="35719" y="125015"/>
                </a:lnTo>
                <a:lnTo>
                  <a:pt x="35719" y="12501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6884789" y="660797"/>
            <a:ext cx="26790" cy="116087"/>
          </a:xfrm>
          <a:custGeom>
            <a:avLst/>
            <a:gdLst/>
            <a:ahLst/>
            <a:cxnLst/>
            <a:rect l="0" t="0" r="0" b="0"/>
            <a:pathLst>
              <a:path w="26790" h="116087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53578"/>
                </a:lnTo>
                <a:lnTo>
                  <a:pt x="17859" y="62508"/>
                </a:lnTo>
                <a:lnTo>
                  <a:pt x="17859" y="71437"/>
                </a:lnTo>
                <a:lnTo>
                  <a:pt x="17859" y="80367"/>
                </a:lnTo>
                <a:lnTo>
                  <a:pt x="17859" y="89297"/>
                </a:lnTo>
                <a:lnTo>
                  <a:pt x="17859" y="89297"/>
                </a:lnTo>
                <a:lnTo>
                  <a:pt x="17859" y="98226"/>
                </a:lnTo>
                <a:lnTo>
                  <a:pt x="17859" y="98226"/>
                </a:lnTo>
                <a:lnTo>
                  <a:pt x="26789" y="107156"/>
                </a:lnTo>
                <a:lnTo>
                  <a:pt x="26789" y="107156"/>
                </a:lnTo>
                <a:lnTo>
                  <a:pt x="26789" y="116086"/>
                </a:lnTo>
                <a:lnTo>
                  <a:pt x="26789" y="116086"/>
                </a:lnTo>
                <a:lnTo>
                  <a:pt x="26789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6884789" y="750094"/>
            <a:ext cx="17860" cy="1"/>
          </a:xfrm>
          <a:custGeom>
            <a:avLst/>
            <a:gdLst/>
            <a:ahLst/>
            <a:cxnLst/>
            <a:rect l="0" t="0" r="0" b="0"/>
            <a:pathLst>
              <a:path w="17860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1785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6947297" y="696516"/>
            <a:ext cx="62509" cy="89297"/>
          </a:xfrm>
          <a:custGeom>
            <a:avLst/>
            <a:gdLst/>
            <a:ahLst/>
            <a:cxnLst/>
            <a:rect l="0" t="0" r="0" b="0"/>
            <a:pathLst>
              <a:path w="62509" h="89297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35718"/>
                </a:lnTo>
                <a:lnTo>
                  <a:pt x="8930" y="35718"/>
                </a:lnTo>
                <a:lnTo>
                  <a:pt x="8930" y="35718"/>
                </a:lnTo>
                <a:lnTo>
                  <a:pt x="8930" y="44648"/>
                </a:lnTo>
                <a:lnTo>
                  <a:pt x="8930" y="44648"/>
                </a:lnTo>
                <a:lnTo>
                  <a:pt x="17859" y="53578"/>
                </a:lnTo>
                <a:lnTo>
                  <a:pt x="17859" y="53578"/>
                </a:lnTo>
                <a:lnTo>
                  <a:pt x="17859" y="53578"/>
                </a:lnTo>
                <a:lnTo>
                  <a:pt x="17859" y="62507"/>
                </a:lnTo>
                <a:lnTo>
                  <a:pt x="17859" y="62507"/>
                </a:lnTo>
                <a:lnTo>
                  <a:pt x="17859" y="71437"/>
                </a:lnTo>
                <a:lnTo>
                  <a:pt x="17859" y="71437"/>
                </a:lnTo>
                <a:lnTo>
                  <a:pt x="17859" y="71437"/>
                </a:lnTo>
                <a:lnTo>
                  <a:pt x="17859" y="80367"/>
                </a:lnTo>
                <a:lnTo>
                  <a:pt x="17859" y="80367"/>
                </a:lnTo>
                <a:lnTo>
                  <a:pt x="17859" y="80367"/>
                </a:lnTo>
                <a:lnTo>
                  <a:pt x="17859" y="80367"/>
                </a:lnTo>
                <a:lnTo>
                  <a:pt x="17859" y="80367"/>
                </a:lnTo>
                <a:lnTo>
                  <a:pt x="17859" y="80367"/>
                </a:lnTo>
                <a:lnTo>
                  <a:pt x="17859" y="80367"/>
                </a:lnTo>
                <a:lnTo>
                  <a:pt x="17859" y="80367"/>
                </a:lnTo>
                <a:lnTo>
                  <a:pt x="17859" y="80367"/>
                </a:lnTo>
                <a:lnTo>
                  <a:pt x="17859" y="80367"/>
                </a:lnTo>
                <a:lnTo>
                  <a:pt x="17859" y="80367"/>
                </a:lnTo>
                <a:lnTo>
                  <a:pt x="17859" y="80367"/>
                </a:lnTo>
                <a:lnTo>
                  <a:pt x="17859" y="80367"/>
                </a:lnTo>
                <a:lnTo>
                  <a:pt x="17859" y="80367"/>
                </a:lnTo>
                <a:lnTo>
                  <a:pt x="17859" y="89296"/>
                </a:lnTo>
                <a:lnTo>
                  <a:pt x="17859" y="80367"/>
                </a:lnTo>
                <a:lnTo>
                  <a:pt x="17859" y="80367"/>
                </a:lnTo>
                <a:lnTo>
                  <a:pt x="17859" y="80367"/>
                </a:lnTo>
                <a:lnTo>
                  <a:pt x="17859" y="80367"/>
                </a:lnTo>
                <a:lnTo>
                  <a:pt x="17859" y="80367"/>
                </a:lnTo>
                <a:lnTo>
                  <a:pt x="17859" y="71437"/>
                </a:lnTo>
                <a:lnTo>
                  <a:pt x="17859" y="71437"/>
                </a:lnTo>
                <a:lnTo>
                  <a:pt x="17859" y="62507"/>
                </a:lnTo>
                <a:lnTo>
                  <a:pt x="17859" y="62507"/>
                </a:lnTo>
                <a:lnTo>
                  <a:pt x="17859" y="62507"/>
                </a:lnTo>
                <a:lnTo>
                  <a:pt x="17859" y="53578"/>
                </a:lnTo>
                <a:lnTo>
                  <a:pt x="17859" y="53578"/>
                </a:lnTo>
                <a:lnTo>
                  <a:pt x="17859" y="44648"/>
                </a:lnTo>
                <a:lnTo>
                  <a:pt x="17859" y="44648"/>
                </a:lnTo>
                <a:lnTo>
                  <a:pt x="26789" y="35718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17859"/>
                </a:lnTo>
                <a:lnTo>
                  <a:pt x="26789" y="17859"/>
                </a:lnTo>
                <a:lnTo>
                  <a:pt x="35719" y="8929"/>
                </a:lnTo>
                <a:lnTo>
                  <a:pt x="35719" y="8929"/>
                </a:lnTo>
                <a:lnTo>
                  <a:pt x="35719" y="8929"/>
                </a:lnTo>
                <a:lnTo>
                  <a:pt x="35719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53578" y="0"/>
                </a:lnTo>
                <a:lnTo>
                  <a:pt x="62508" y="0"/>
                </a:lnTo>
                <a:lnTo>
                  <a:pt x="6250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7045523" y="714375"/>
            <a:ext cx="71439" cy="98227"/>
          </a:xfrm>
          <a:custGeom>
            <a:avLst/>
            <a:gdLst/>
            <a:ahLst/>
            <a:cxnLst/>
            <a:rect l="0" t="0" r="0" b="0"/>
            <a:pathLst>
              <a:path w="71439" h="98227">
                <a:moveTo>
                  <a:pt x="53579" y="35719"/>
                </a:moveTo>
                <a:lnTo>
                  <a:pt x="53579" y="35719"/>
                </a:lnTo>
                <a:lnTo>
                  <a:pt x="53579" y="35719"/>
                </a:lnTo>
                <a:lnTo>
                  <a:pt x="53579" y="35719"/>
                </a:lnTo>
                <a:lnTo>
                  <a:pt x="53579" y="26789"/>
                </a:lnTo>
                <a:lnTo>
                  <a:pt x="53579" y="26789"/>
                </a:lnTo>
                <a:lnTo>
                  <a:pt x="53579" y="26789"/>
                </a:lnTo>
                <a:lnTo>
                  <a:pt x="53579" y="26789"/>
                </a:lnTo>
                <a:lnTo>
                  <a:pt x="53579" y="17859"/>
                </a:lnTo>
                <a:lnTo>
                  <a:pt x="53579" y="17859"/>
                </a:lnTo>
                <a:lnTo>
                  <a:pt x="53579" y="17859"/>
                </a:lnTo>
                <a:lnTo>
                  <a:pt x="53579" y="8930"/>
                </a:lnTo>
                <a:lnTo>
                  <a:pt x="53579" y="8930"/>
                </a:lnTo>
                <a:lnTo>
                  <a:pt x="44649" y="8930"/>
                </a:lnTo>
                <a:lnTo>
                  <a:pt x="44649" y="8930"/>
                </a:lnTo>
                <a:lnTo>
                  <a:pt x="44649" y="0"/>
                </a:lnTo>
                <a:lnTo>
                  <a:pt x="4464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26790" y="0"/>
                </a:lnTo>
                <a:lnTo>
                  <a:pt x="26790" y="0"/>
                </a:lnTo>
                <a:lnTo>
                  <a:pt x="2679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35719"/>
                </a:lnTo>
                <a:lnTo>
                  <a:pt x="0" y="44648"/>
                </a:lnTo>
                <a:lnTo>
                  <a:pt x="0" y="44648"/>
                </a:lnTo>
                <a:lnTo>
                  <a:pt x="0" y="53578"/>
                </a:lnTo>
                <a:lnTo>
                  <a:pt x="0" y="53578"/>
                </a:lnTo>
                <a:lnTo>
                  <a:pt x="0" y="62508"/>
                </a:lnTo>
                <a:lnTo>
                  <a:pt x="0" y="62508"/>
                </a:ln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0" y="80367"/>
                </a:lnTo>
                <a:lnTo>
                  <a:pt x="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17860" y="80367"/>
                </a:lnTo>
                <a:lnTo>
                  <a:pt x="17860" y="80367"/>
                </a:lnTo>
                <a:lnTo>
                  <a:pt x="17860" y="80367"/>
                </a:lnTo>
                <a:lnTo>
                  <a:pt x="26790" y="71437"/>
                </a:lnTo>
                <a:lnTo>
                  <a:pt x="26790" y="71437"/>
                </a:lnTo>
                <a:lnTo>
                  <a:pt x="26790" y="71437"/>
                </a:lnTo>
                <a:lnTo>
                  <a:pt x="35719" y="62508"/>
                </a:lnTo>
                <a:lnTo>
                  <a:pt x="35719" y="62508"/>
                </a:lnTo>
                <a:lnTo>
                  <a:pt x="35719" y="62508"/>
                </a:lnTo>
                <a:lnTo>
                  <a:pt x="35719" y="53578"/>
                </a:lnTo>
                <a:lnTo>
                  <a:pt x="44649" y="53578"/>
                </a:lnTo>
                <a:lnTo>
                  <a:pt x="44649" y="53578"/>
                </a:lnTo>
                <a:lnTo>
                  <a:pt x="44649" y="53578"/>
                </a:lnTo>
                <a:lnTo>
                  <a:pt x="44649" y="44648"/>
                </a:lnTo>
                <a:lnTo>
                  <a:pt x="44649" y="44648"/>
                </a:lnTo>
                <a:lnTo>
                  <a:pt x="44649" y="44648"/>
                </a:lnTo>
                <a:lnTo>
                  <a:pt x="44649" y="44648"/>
                </a:lnTo>
                <a:lnTo>
                  <a:pt x="44649" y="44648"/>
                </a:lnTo>
                <a:lnTo>
                  <a:pt x="44649" y="53578"/>
                </a:lnTo>
                <a:lnTo>
                  <a:pt x="44649" y="53578"/>
                </a:lnTo>
                <a:lnTo>
                  <a:pt x="44649" y="62508"/>
                </a:lnTo>
                <a:lnTo>
                  <a:pt x="44649" y="62508"/>
                </a:lnTo>
                <a:lnTo>
                  <a:pt x="44649" y="62508"/>
                </a:lnTo>
                <a:lnTo>
                  <a:pt x="44649" y="71437"/>
                </a:lnTo>
                <a:lnTo>
                  <a:pt x="53579" y="71437"/>
                </a:lnTo>
                <a:lnTo>
                  <a:pt x="53579" y="71437"/>
                </a:lnTo>
                <a:lnTo>
                  <a:pt x="53579" y="80367"/>
                </a:lnTo>
                <a:lnTo>
                  <a:pt x="53579" y="80367"/>
                </a:lnTo>
                <a:lnTo>
                  <a:pt x="53579" y="89297"/>
                </a:lnTo>
                <a:lnTo>
                  <a:pt x="53579" y="89297"/>
                </a:lnTo>
                <a:lnTo>
                  <a:pt x="53579" y="89297"/>
                </a:lnTo>
                <a:lnTo>
                  <a:pt x="53579" y="89297"/>
                </a:lnTo>
                <a:lnTo>
                  <a:pt x="62508" y="98226"/>
                </a:lnTo>
                <a:lnTo>
                  <a:pt x="62508" y="98226"/>
                </a:lnTo>
                <a:lnTo>
                  <a:pt x="62508" y="98226"/>
                </a:lnTo>
                <a:lnTo>
                  <a:pt x="71438" y="98226"/>
                </a:lnTo>
                <a:lnTo>
                  <a:pt x="71438" y="9822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7170539" y="732234"/>
            <a:ext cx="35720" cy="98228"/>
          </a:xfrm>
          <a:custGeom>
            <a:avLst/>
            <a:gdLst/>
            <a:ahLst/>
            <a:cxnLst/>
            <a:rect l="0" t="0" r="0" b="0"/>
            <a:pathLst>
              <a:path w="35720" h="98228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17859" y="8930"/>
                </a:lnTo>
                <a:lnTo>
                  <a:pt x="17859" y="17860"/>
                </a:lnTo>
                <a:lnTo>
                  <a:pt x="17859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26789"/>
                </a:lnTo>
                <a:lnTo>
                  <a:pt x="8930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53578"/>
                </a:lnTo>
                <a:lnTo>
                  <a:pt x="0" y="62508"/>
                </a:lnTo>
                <a:lnTo>
                  <a:pt x="0" y="6250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89297"/>
                </a:lnTo>
                <a:lnTo>
                  <a:pt x="17859" y="89297"/>
                </a:lnTo>
                <a:lnTo>
                  <a:pt x="17859" y="89297"/>
                </a:lnTo>
                <a:lnTo>
                  <a:pt x="26789" y="89297"/>
                </a:lnTo>
                <a:lnTo>
                  <a:pt x="26789" y="98227"/>
                </a:lnTo>
                <a:lnTo>
                  <a:pt x="35719" y="98227"/>
                </a:lnTo>
                <a:lnTo>
                  <a:pt x="35719" y="9822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7295555" y="705445"/>
            <a:ext cx="8930" cy="98228"/>
          </a:xfrm>
          <a:custGeom>
            <a:avLst/>
            <a:gdLst/>
            <a:ahLst/>
            <a:cxnLst/>
            <a:rect l="0" t="0" r="0" b="0"/>
            <a:pathLst>
              <a:path w="8930" h="98228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17860"/>
                </a:ln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53578"/>
                </a:lnTo>
                <a:lnTo>
                  <a:pt x="0" y="62508"/>
                </a:lnTo>
                <a:lnTo>
                  <a:pt x="8929" y="71438"/>
                </a:lnTo>
                <a:lnTo>
                  <a:pt x="8929" y="71438"/>
                </a:lnTo>
                <a:lnTo>
                  <a:pt x="8929" y="80367"/>
                </a:lnTo>
                <a:lnTo>
                  <a:pt x="8929" y="89297"/>
                </a:lnTo>
                <a:lnTo>
                  <a:pt x="8929" y="98227"/>
                </a:lnTo>
                <a:lnTo>
                  <a:pt x="8929" y="9822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7268766" y="759023"/>
            <a:ext cx="44649" cy="17861"/>
          </a:xfrm>
          <a:custGeom>
            <a:avLst/>
            <a:gdLst/>
            <a:ahLst/>
            <a:cxnLst/>
            <a:rect l="0" t="0" r="0" b="0"/>
            <a:pathLst>
              <a:path w="44649" h="17861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17859" y="0"/>
                </a:lnTo>
                <a:lnTo>
                  <a:pt x="26789" y="0"/>
                </a:lnTo>
                <a:lnTo>
                  <a:pt x="35718" y="0"/>
                </a:lnTo>
                <a:lnTo>
                  <a:pt x="44648" y="0"/>
                </a:lnTo>
                <a:lnTo>
                  <a:pt x="4464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8349257" y="1848445"/>
            <a:ext cx="89298" cy="223243"/>
          </a:xfrm>
          <a:custGeom>
            <a:avLst/>
            <a:gdLst/>
            <a:ahLst/>
            <a:cxnLst/>
            <a:rect l="0" t="0" r="0" b="0"/>
            <a:pathLst>
              <a:path w="89298" h="223243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35719" y="8930"/>
                </a:lnTo>
                <a:lnTo>
                  <a:pt x="35719" y="8930"/>
                </a:lnTo>
                <a:lnTo>
                  <a:pt x="44648" y="8930"/>
                </a:lnTo>
                <a:lnTo>
                  <a:pt x="44648" y="17859"/>
                </a:lnTo>
                <a:lnTo>
                  <a:pt x="44648" y="17859"/>
                </a:lnTo>
                <a:lnTo>
                  <a:pt x="53578" y="26789"/>
                </a:lnTo>
                <a:lnTo>
                  <a:pt x="53578" y="35719"/>
                </a:lnTo>
                <a:lnTo>
                  <a:pt x="53578" y="35719"/>
                </a:lnTo>
                <a:lnTo>
                  <a:pt x="62508" y="44649"/>
                </a:lnTo>
                <a:lnTo>
                  <a:pt x="62508" y="53578"/>
                </a:lnTo>
                <a:lnTo>
                  <a:pt x="62508" y="62508"/>
                </a:lnTo>
                <a:lnTo>
                  <a:pt x="62508" y="71438"/>
                </a:lnTo>
                <a:lnTo>
                  <a:pt x="62508" y="71438"/>
                </a:lnTo>
                <a:lnTo>
                  <a:pt x="62508" y="80367"/>
                </a:lnTo>
                <a:lnTo>
                  <a:pt x="62508" y="89297"/>
                </a:lnTo>
                <a:lnTo>
                  <a:pt x="62508" y="98227"/>
                </a:lnTo>
                <a:lnTo>
                  <a:pt x="62508" y="107156"/>
                </a:lnTo>
                <a:lnTo>
                  <a:pt x="62508" y="116086"/>
                </a:lnTo>
                <a:lnTo>
                  <a:pt x="53578" y="125016"/>
                </a:lnTo>
                <a:lnTo>
                  <a:pt x="53578" y="133945"/>
                </a:lnTo>
                <a:lnTo>
                  <a:pt x="53578" y="142875"/>
                </a:lnTo>
                <a:lnTo>
                  <a:pt x="44648" y="151805"/>
                </a:lnTo>
                <a:lnTo>
                  <a:pt x="44648" y="160734"/>
                </a:lnTo>
                <a:lnTo>
                  <a:pt x="44648" y="160734"/>
                </a:lnTo>
                <a:lnTo>
                  <a:pt x="35719" y="169664"/>
                </a:lnTo>
                <a:lnTo>
                  <a:pt x="35719" y="178594"/>
                </a:lnTo>
                <a:lnTo>
                  <a:pt x="35719" y="178594"/>
                </a:lnTo>
                <a:lnTo>
                  <a:pt x="26789" y="187524"/>
                </a:lnTo>
                <a:lnTo>
                  <a:pt x="26789" y="187524"/>
                </a:lnTo>
                <a:lnTo>
                  <a:pt x="17859" y="187524"/>
                </a:lnTo>
                <a:lnTo>
                  <a:pt x="17859" y="187524"/>
                </a:lnTo>
                <a:lnTo>
                  <a:pt x="17859" y="196453"/>
                </a:lnTo>
                <a:lnTo>
                  <a:pt x="17859" y="196453"/>
                </a:lnTo>
                <a:lnTo>
                  <a:pt x="8930" y="196453"/>
                </a:lnTo>
                <a:lnTo>
                  <a:pt x="8930" y="196453"/>
                </a:lnTo>
                <a:lnTo>
                  <a:pt x="8930" y="196453"/>
                </a:lnTo>
                <a:lnTo>
                  <a:pt x="8930" y="196453"/>
                </a:lnTo>
                <a:lnTo>
                  <a:pt x="8930" y="196453"/>
                </a:lnTo>
                <a:lnTo>
                  <a:pt x="8930" y="196453"/>
                </a:lnTo>
                <a:lnTo>
                  <a:pt x="8930" y="187524"/>
                </a:lnTo>
                <a:lnTo>
                  <a:pt x="8930" y="187524"/>
                </a:lnTo>
                <a:lnTo>
                  <a:pt x="8930" y="187524"/>
                </a:lnTo>
                <a:lnTo>
                  <a:pt x="17859" y="187524"/>
                </a:lnTo>
                <a:lnTo>
                  <a:pt x="17859" y="187524"/>
                </a:lnTo>
                <a:lnTo>
                  <a:pt x="17859" y="187524"/>
                </a:lnTo>
                <a:lnTo>
                  <a:pt x="26789" y="178594"/>
                </a:lnTo>
                <a:lnTo>
                  <a:pt x="26789" y="178594"/>
                </a:lnTo>
                <a:lnTo>
                  <a:pt x="35719" y="178594"/>
                </a:lnTo>
                <a:lnTo>
                  <a:pt x="35719" y="169664"/>
                </a:lnTo>
                <a:lnTo>
                  <a:pt x="44648" y="169664"/>
                </a:lnTo>
                <a:lnTo>
                  <a:pt x="44648" y="169664"/>
                </a:lnTo>
                <a:lnTo>
                  <a:pt x="53578" y="169664"/>
                </a:lnTo>
                <a:lnTo>
                  <a:pt x="53578" y="169664"/>
                </a:lnTo>
                <a:lnTo>
                  <a:pt x="53578" y="178594"/>
                </a:lnTo>
                <a:lnTo>
                  <a:pt x="62508" y="178594"/>
                </a:lnTo>
                <a:lnTo>
                  <a:pt x="62508" y="178594"/>
                </a:lnTo>
                <a:lnTo>
                  <a:pt x="62508" y="178594"/>
                </a:lnTo>
                <a:lnTo>
                  <a:pt x="71438" y="187524"/>
                </a:lnTo>
                <a:lnTo>
                  <a:pt x="71438" y="187524"/>
                </a:lnTo>
                <a:lnTo>
                  <a:pt x="80367" y="196453"/>
                </a:lnTo>
                <a:lnTo>
                  <a:pt x="80367" y="196453"/>
                </a:lnTo>
                <a:lnTo>
                  <a:pt x="80367" y="205383"/>
                </a:lnTo>
                <a:lnTo>
                  <a:pt x="89297" y="205383"/>
                </a:lnTo>
                <a:lnTo>
                  <a:pt x="89297" y="214313"/>
                </a:lnTo>
                <a:lnTo>
                  <a:pt x="89297" y="223242"/>
                </a:lnTo>
                <a:lnTo>
                  <a:pt x="89297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8474273" y="1973461"/>
            <a:ext cx="89298" cy="71438"/>
          </a:xfrm>
          <a:custGeom>
            <a:avLst/>
            <a:gdLst/>
            <a:ahLst/>
            <a:cxnLst/>
            <a:rect l="0" t="0" r="0" b="0"/>
            <a:pathLst>
              <a:path w="89298" h="7143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17859" y="17859"/>
                </a:lnTo>
                <a:lnTo>
                  <a:pt x="17859" y="17859"/>
                </a:lnTo>
                <a:lnTo>
                  <a:pt x="26789" y="26789"/>
                </a:lnTo>
                <a:lnTo>
                  <a:pt x="35718" y="26789"/>
                </a:lnTo>
                <a:lnTo>
                  <a:pt x="35718" y="35718"/>
                </a:lnTo>
                <a:lnTo>
                  <a:pt x="44648" y="35718"/>
                </a:lnTo>
                <a:lnTo>
                  <a:pt x="53578" y="44648"/>
                </a:lnTo>
                <a:lnTo>
                  <a:pt x="62507" y="44648"/>
                </a:lnTo>
                <a:lnTo>
                  <a:pt x="62507" y="53578"/>
                </a:lnTo>
                <a:lnTo>
                  <a:pt x="71437" y="53578"/>
                </a:lnTo>
                <a:lnTo>
                  <a:pt x="80367" y="53578"/>
                </a:lnTo>
                <a:lnTo>
                  <a:pt x="80367" y="62508"/>
                </a:lnTo>
                <a:lnTo>
                  <a:pt x="80367" y="62508"/>
                </a:lnTo>
                <a:lnTo>
                  <a:pt x="80367" y="62508"/>
                </a:lnTo>
                <a:lnTo>
                  <a:pt x="89297" y="71437"/>
                </a:lnTo>
                <a:lnTo>
                  <a:pt x="89297" y="7143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8492132" y="1973461"/>
            <a:ext cx="80368" cy="107157"/>
          </a:xfrm>
          <a:custGeom>
            <a:avLst/>
            <a:gdLst/>
            <a:ahLst/>
            <a:cxnLst/>
            <a:rect l="0" t="0" r="0" b="0"/>
            <a:pathLst>
              <a:path w="80368" h="107157">
                <a:moveTo>
                  <a:pt x="80367" y="0"/>
                </a:moveTo>
                <a:lnTo>
                  <a:pt x="71438" y="0"/>
                </a:lnTo>
                <a:lnTo>
                  <a:pt x="71438" y="8929"/>
                </a:lnTo>
                <a:lnTo>
                  <a:pt x="62508" y="8929"/>
                </a:lnTo>
                <a:lnTo>
                  <a:pt x="62508" y="17859"/>
                </a:lnTo>
                <a:lnTo>
                  <a:pt x="53578" y="26789"/>
                </a:lnTo>
                <a:lnTo>
                  <a:pt x="53578" y="35718"/>
                </a:lnTo>
                <a:lnTo>
                  <a:pt x="44648" y="44648"/>
                </a:lnTo>
                <a:lnTo>
                  <a:pt x="44648" y="44648"/>
                </a:lnTo>
                <a:lnTo>
                  <a:pt x="35719" y="53578"/>
                </a:lnTo>
                <a:lnTo>
                  <a:pt x="35719" y="62508"/>
                </a:lnTo>
                <a:lnTo>
                  <a:pt x="26789" y="71437"/>
                </a:lnTo>
                <a:lnTo>
                  <a:pt x="26789" y="80367"/>
                </a:lnTo>
                <a:lnTo>
                  <a:pt x="26789" y="80367"/>
                </a:lnTo>
                <a:lnTo>
                  <a:pt x="17859" y="89297"/>
                </a:lnTo>
                <a:lnTo>
                  <a:pt x="17859" y="98226"/>
                </a:lnTo>
                <a:lnTo>
                  <a:pt x="8930" y="98226"/>
                </a:lnTo>
                <a:lnTo>
                  <a:pt x="8930" y="98226"/>
                </a:lnTo>
                <a:lnTo>
                  <a:pt x="0" y="107156"/>
                </a:lnTo>
                <a:lnTo>
                  <a:pt x="0" y="1071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8563570" y="1759148"/>
            <a:ext cx="71438" cy="107157"/>
          </a:xfrm>
          <a:custGeom>
            <a:avLst/>
            <a:gdLst/>
            <a:ahLst/>
            <a:cxnLst/>
            <a:rect l="0" t="0" r="0" b="0"/>
            <a:pathLst>
              <a:path w="71438" h="107157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35718" y="0"/>
                </a:lnTo>
                <a:lnTo>
                  <a:pt x="35718" y="8930"/>
                </a:lnTo>
                <a:lnTo>
                  <a:pt x="35718" y="8930"/>
                </a:lnTo>
                <a:lnTo>
                  <a:pt x="35718" y="8930"/>
                </a:lnTo>
                <a:lnTo>
                  <a:pt x="44648" y="8930"/>
                </a:lnTo>
                <a:lnTo>
                  <a:pt x="44648" y="17860"/>
                </a:lnTo>
                <a:lnTo>
                  <a:pt x="44648" y="17860"/>
                </a:lnTo>
                <a:lnTo>
                  <a:pt x="44648" y="26789"/>
                </a:lnTo>
                <a:lnTo>
                  <a:pt x="44648" y="26789"/>
                </a:lnTo>
                <a:lnTo>
                  <a:pt x="44648" y="35719"/>
                </a:lnTo>
                <a:lnTo>
                  <a:pt x="44648" y="35719"/>
                </a:lnTo>
                <a:lnTo>
                  <a:pt x="44648" y="44649"/>
                </a:lnTo>
                <a:lnTo>
                  <a:pt x="44648" y="53578"/>
                </a:lnTo>
                <a:lnTo>
                  <a:pt x="44648" y="53578"/>
                </a:lnTo>
                <a:lnTo>
                  <a:pt x="35718" y="62508"/>
                </a:lnTo>
                <a:lnTo>
                  <a:pt x="35718" y="71438"/>
                </a:lnTo>
                <a:lnTo>
                  <a:pt x="35718" y="71438"/>
                </a:lnTo>
                <a:lnTo>
                  <a:pt x="26789" y="80367"/>
                </a:lnTo>
                <a:lnTo>
                  <a:pt x="26789" y="80367"/>
                </a:lnTo>
                <a:lnTo>
                  <a:pt x="26789" y="89297"/>
                </a:lnTo>
                <a:lnTo>
                  <a:pt x="17859" y="89297"/>
                </a:lnTo>
                <a:lnTo>
                  <a:pt x="17859" y="98227"/>
                </a:lnTo>
                <a:lnTo>
                  <a:pt x="17859" y="98227"/>
                </a:lnTo>
                <a:lnTo>
                  <a:pt x="8929" y="98227"/>
                </a:lnTo>
                <a:lnTo>
                  <a:pt x="8929" y="107156"/>
                </a:lnTo>
                <a:lnTo>
                  <a:pt x="8929" y="107156"/>
                </a:lnTo>
                <a:lnTo>
                  <a:pt x="8929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  <a:lnTo>
                  <a:pt x="8929" y="98227"/>
                </a:lnTo>
                <a:lnTo>
                  <a:pt x="8929" y="98227"/>
                </a:lnTo>
                <a:lnTo>
                  <a:pt x="8929" y="89297"/>
                </a:lnTo>
                <a:lnTo>
                  <a:pt x="8929" y="89297"/>
                </a:lnTo>
                <a:lnTo>
                  <a:pt x="17859" y="89297"/>
                </a:lnTo>
                <a:lnTo>
                  <a:pt x="17859" y="89297"/>
                </a:lnTo>
                <a:lnTo>
                  <a:pt x="26789" y="89297"/>
                </a:lnTo>
                <a:lnTo>
                  <a:pt x="26789" y="89297"/>
                </a:lnTo>
                <a:lnTo>
                  <a:pt x="35718" y="89297"/>
                </a:lnTo>
                <a:lnTo>
                  <a:pt x="35718" y="89297"/>
                </a:lnTo>
                <a:lnTo>
                  <a:pt x="44648" y="89297"/>
                </a:lnTo>
                <a:lnTo>
                  <a:pt x="53578" y="89297"/>
                </a:lnTo>
                <a:lnTo>
                  <a:pt x="53578" y="89297"/>
                </a:lnTo>
                <a:lnTo>
                  <a:pt x="62507" y="89297"/>
                </a:lnTo>
                <a:lnTo>
                  <a:pt x="71437" y="89297"/>
                </a:lnTo>
                <a:lnTo>
                  <a:pt x="71437" y="8929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8617148" y="2009179"/>
            <a:ext cx="53579" cy="1"/>
          </a:xfrm>
          <a:custGeom>
            <a:avLst/>
            <a:gdLst/>
            <a:ahLst/>
            <a:cxnLst/>
            <a:rect l="0" t="0" r="0" b="0"/>
            <a:pathLst>
              <a:path w="53579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  <a:lnTo>
                  <a:pt x="44648" y="0"/>
                </a:lnTo>
                <a:lnTo>
                  <a:pt x="4464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8715374" y="1973461"/>
            <a:ext cx="89298" cy="133946"/>
          </a:xfrm>
          <a:custGeom>
            <a:avLst/>
            <a:gdLst/>
            <a:ahLst/>
            <a:cxnLst/>
            <a:rect l="0" t="0" r="0" b="0"/>
            <a:pathLst>
              <a:path w="89298" h="133946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8929"/>
                </a:lnTo>
                <a:lnTo>
                  <a:pt x="44649" y="8929"/>
                </a:lnTo>
                <a:lnTo>
                  <a:pt x="44649" y="8929"/>
                </a:lnTo>
                <a:lnTo>
                  <a:pt x="53578" y="8929"/>
                </a:lnTo>
                <a:lnTo>
                  <a:pt x="53578" y="8929"/>
                </a:lnTo>
                <a:lnTo>
                  <a:pt x="62508" y="8929"/>
                </a:lnTo>
                <a:lnTo>
                  <a:pt x="62508" y="8929"/>
                </a:lnTo>
                <a:lnTo>
                  <a:pt x="62508" y="8929"/>
                </a:lnTo>
                <a:lnTo>
                  <a:pt x="62508" y="8929"/>
                </a:lnTo>
                <a:lnTo>
                  <a:pt x="62508" y="17859"/>
                </a:lnTo>
                <a:lnTo>
                  <a:pt x="62508" y="17859"/>
                </a:lnTo>
                <a:lnTo>
                  <a:pt x="62508" y="17859"/>
                </a:lnTo>
                <a:lnTo>
                  <a:pt x="62508" y="17859"/>
                </a:lnTo>
                <a:lnTo>
                  <a:pt x="62508" y="26789"/>
                </a:lnTo>
                <a:lnTo>
                  <a:pt x="62508" y="26789"/>
                </a:lnTo>
                <a:lnTo>
                  <a:pt x="53578" y="26789"/>
                </a:lnTo>
                <a:lnTo>
                  <a:pt x="53578" y="35718"/>
                </a:lnTo>
                <a:lnTo>
                  <a:pt x="44649" y="35718"/>
                </a:lnTo>
                <a:lnTo>
                  <a:pt x="44649" y="35718"/>
                </a:lnTo>
                <a:lnTo>
                  <a:pt x="44649" y="44648"/>
                </a:lnTo>
                <a:lnTo>
                  <a:pt x="35719" y="44648"/>
                </a:lnTo>
                <a:lnTo>
                  <a:pt x="35719" y="44648"/>
                </a:lnTo>
                <a:lnTo>
                  <a:pt x="26789" y="44648"/>
                </a:lnTo>
                <a:lnTo>
                  <a:pt x="26789" y="53578"/>
                </a:lnTo>
                <a:lnTo>
                  <a:pt x="26789" y="53578"/>
                </a:lnTo>
                <a:lnTo>
                  <a:pt x="26789" y="53578"/>
                </a:lnTo>
                <a:lnTo>
                  <a:pt x="26789" y="53578"/>
                </a:lnTo>
                <a:lnTo>
                  <a:pt x="17860" y="53578"/>
                </a:lnTo>
                <a:lnTo>
                  <a:pt x="17860" y="53578"/>
                </a:lnTo>
                <a:lnTo>
                  <a:pt x="26789" y="53578"/>
                </a:lnTo>
                <a:lnTo>
                  <a:pt x="26789" y="53578"/>
                </a:lnTo>
                <a:lnTo>
                  <a:pt x="26789" y="53578"/>
                </a:lnTo>
                <a:lnTo>
                  <a:pt x="26789" y="53578"/>
                </a:lnTo>
                <a:lnTo>
                  <a:pt x="35719" y="62508"/>
                </a:lnTo>
                <a:lnTo>
                  <a:pt x="35719" y="62508"/>
                </a:lnTo>
                <a:lnTo>
                  <a:pt x="44649" y="62508"/>
                </a:lnTo>
                <a:lnTo>
                  <a:pt x="44649" y="62508"/>
                </a:lnTo>
                <a:lnTo>
                  <a:pt x="53578" y="62508"/>
                </a:lnTo>
                <a:lnTo>
                  <a:pt x="53578" y="62508"/>
                </a:lnTo>
                <a:lnTo>
                  <a:pt x="62508" y="62508"/>
                </a:lnTo>
                <a:lnTo>
                  <a:pt x="62508" y="71437"/>
                </a:lnTo>
                <a:lnTo>
                  <a:pt x="71438" y="71437"/>
                </a:lnTo>
                <a:lnTo>
                  <a:pt x="71438" y="71437"/>
                </a:lnTo>
                <a:lnTo>
                  <a:pt x="80367" y="71437"/>
                </a:lnTo>
                <a:lnTo>
                  <a:pt x="80367" y="80367"/>
                </a:lnTo>
                <a:lnTo>
                  <a:pt x="80367" y="80367"/>
                </a:lnTo>
                <a:lnTo>
                  <a:pt x="80367" y="80367"/>
                </a:lnTo>
                <a:lnTo>
                  <a:pt x="89297" y="89297"/>
                </a:lnTo>
                <a:lnTo>
                  <a:pt x="89297" y="89297"/>
                </a:lnTo>
                <a:lnTo>
                  <a:pt x="89297" y="89297"/>
                </a:lnTo>
                <a:lnTo>
                  <a:pt x="89297" y="89297"/>
                </a:lnTo>
                <a:lnTo>
                  <a:pt x="89297" y="98226"/>
                </a:lnTo>
                <a:lnTo>
                  <a:pt x="80367" y="98226"/>
                </a:lnTo>
                <a:lnTo>
                  <a:pt x="80367" y="98226"/>
                </a:lnTo>
                <a:lnTo>
                  <a:pt x="80367" y="107156"/>
                </a:lnTo>
                <a:lnTo>
                  <a:pt x="80367" y="107156"/>
                </a:lnTo>
                <a:lnTo>
                  <a:pt x="71438" y="107156"/>
                </a:lnTo>
                <a:lnTo>
                  <a:pt x="71438" y="116086"/>
                </a:lnTo>
                <a:lnTo>
                  <a:pt x="62508" y="116086"/>
                </a:lnTo>
                <a:lnTo>
                  <a:pt x="62508" y="116086"/>
                </a:lnTo>
                <a:lnTo>
                  <a:pt x="53578" y="125015"/>
                </a:lnTo>
                <a:lnTo>
                  <a:pt x="44649" y="125015"/>
                </a:lnTo>
                <a:lnTo>
                  <a:pt x="44649" y="125015"/>
                </a:lnTo>
                <a:lnTo>
                  <a:pt x="35719" y="133945"/>
                </a:lnTo>
                <a:lnTo>
                  <a:pt x="35719" y="133945"/>
                </a:lnTo>
                <a:lnTo>
                  <a:pt x="35719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8849320" y="2009179"/>
            <a:ext cx="71438" cy="80369"/>
          </a:xfrm>
          <a:custGeom>
            <a:avLst/>
            <a:gdLst/>
            <a:ahLst/>
            <a:cxnLst/>
            <a:rect l="0" t="0" r="0" b="0"/>
            <a:pathLst>
              <a:path w="71438" h="80369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17859" y="26790"/>
                </a:lnTo>
                <a:lnTo>
                  <a:pt x="17859" y="26790"/>
                </a:lnTo>
                <a:lnTo>
                  <a:pt x="26789" y="35719"/>
                </a:lnTo>
                <a:lnTo>
                  <a:pt x="35718" y="35719"/>
                </a:lnTo>
                <a:lnTo>
                  <a:pt x="35718" y="44649"/>
                </a:lnTo>
                <a:lnTo>
                  <a:pt x="44648" y="44649"/>
                </a:lnTo>
                <a:lnTo>
                  <a:pt x="44648" y="53579"/>
                </a:lnTo>
                <a:lnTo>
                  <a:pt x="53578" y="53579"/>
                </a:lnTo>
                <a:lnTo>
                  <a:pt x="53578" y="62508"/>
                </a:lnTo>
                <a:lnTo>
                  <a:pt x="62507" y="62508"/>
                </a:lnTo>
                <a:lnTo>
                  <a:pt x="62507" y="62508"/>
                </a:lnTo>
                <a:lnTo>
                  <a:pt x="71437" y="71438"/>
                </a:lnTo>
                <a:lnTo>
                  <a:pt x="71437" y="71438"/>
                </a:lnTo>
                <a:lnTo>
                  <a:pt x="71437" y="80368"/>
                </a:lnTo>
                <a:lnTo>
                  <a:pt x="71437" y="80368"/>
                </a:lnTo>
                <a:lnTo>
                  <a:pt x="71437" y="8036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8840390" y="2018109"/>
            <a:ext cx="80368" cy="98228"/>
          </a:xfrm>
          <a:custGeom>
            <a:avLst/>
            <a:gdLst/>
            <a:ahLst/>
            <a:cxnLst/>
            <a:rect l="0" t="0" r="0" b="0"/>
            <a:pathLst>
              <a:path w="80368" h="98228">
                <a:moveTo>
                  <a:pt x="80367" y="0"/>
                </a:moveTo>
                <a:lnTo>
                  <a:pt x="71437" y="0"/>
                </a:lnTo>
                <a:lnTo>
                  <a:pt x="71437" y="0"/>
                </a:lnTo>
                <a:lnTo>
                  <a:pt x="71437" y="8930"/>
                </a:lnTo>
                <a:lnTo>
                  <a:pt x="62508" y="8930"/>
                </a:lnTo>
                <a:lnTo>
                  <a:pt x="62508" y="17860"/>
                </a:lnTo>
                <a:lnTo>
                  <a:pt x="53578" y="17860"/>
                </a:lnTo>
                <a:lnTo>
                  <a:pt x="53578" y="17860"/>
                </a:lnTo>
                <a:lnTo>
                  <a:pt x="53578" y="26789"/>
                </a:lnTo>
                <a:lnTo>
                  <a:pt x="44648" y="35719"/>
                </a:lnTo>
                <a:lnTo>
                  <a:pt x="44648" y="44649"/>
                </a:lnTo>
                <a:lnTo>
                  <a:pt x="35719" y="44649"/>
                </a:lnTo>
                <a:lnTo>
                  <a:pt x="35719" y="53578"/>
                </a:lnTo>
                <a:lnTo>
                  <a:pt x="26789" y="62508"/>
                </a:lnTo>
                <a:lnTo>
                  <a:pt x="26789" y="62508"/>
                </a:lnTo>
                <a:lnTo>
                  <a:pt x="26789" y="71438"/>
                </a:lnTo>
                <a:lnTo>
                  <a:pt x="17859" y="71438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89297"/>
                </a:lnTo>
                <a:lnTo>
                  <a:pt x="0" y="89297"/>
                </a:lnTo>
                <a:lnTo>
                  <a:pt x="0" y="98227"/>
                </a:lnTo>
                <a:lnTo>
                  <a:pt x="0" y="9822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8876109" y="1893094"/>
            <a:ext cx="44649" cy="8930"/>
          </a:xfrm>
          <a:custGeom>
            <a:avLst/>
            <a:gdLst/>
            <a:ahLst/>
            <a:cxnLst/>
            <a:rect l="0" t="0" r="0" b="0"/>
            <a:pathLst>
              <a:path w="44649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35718" y="0"/>
                </a:lnTo>
                <a:lnTo>
                  <a:pt x="35718" y="0"/>
                </a:lnTo>
                <a:lnTo>
                  <a:pt x="35718" y="8929"/>
                </a:ln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8974335" y="1794867"/>
            <a:ext cx="1" cy="133946"/>
          </a:xfrm>
          <a:custGeom>
            <a:avLst/>
            <a:gdLst/>
            <a:ahLst/>
            <a:cxnLst/>
            <a:rect l="0" t="0" r="0" b="0"/>
            <a:pathLst>
              <a:path w="1" h="13394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35719"/>
                </a:lnTo>
                <a:lnTo>
                  <a:pt x="0" y="44648"/>
                </a:lnTo>
                <a:lnTo>
                  <a:pt x="0" y="44648"/>
                </a:lnTo>
                <a:lnTo>
                  <a:pt x="0" y="53578"/>
                </a:lnTo>
                <a:lnTo>
                  <a:pt x="0" y="53578"/>
                </a:lnTo>
                <a:lnTo>
                  <a:pt x="0" y="62508"/>
                </a:lnTo>
                <a:lnTo>
                  <a:pt x="0" y="62508"/>
                </a:lnTo>
                <a:lnTo>
                  <a:pt x="0" y="71437"/>
                </a:lnTo>
                <a:lnTo>
                  <a:pt x="0" y="80367"/>
                </a:lnTo>
                <a:lnTo>
                  <a:pt x="0" y="80367"/>
                </a:lnTo>
                <a:lnTo>
                  <a:pt x="0" y="89297"/>
                </a:lnTo>
                <a:lnTo>
                  <a:pt x="0" y="89297"/>
                </a:lnTo>
                <a:lnTo>
                  <a:pt x="0" y="98227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0" y="116086"/>
                </a:lnTo>
                <a:lnTo>
                  <a:pt x="0" y="116086"/>
                </a:lnTo>
                <a:lnTo>
                  <a:pt x="0" y="125016"/>
                </a:lnTo>
                <a:lnTo>
                  <a:pt x="0" y="133945"/>
                </a:lnTo>
                <a:lnTo>
                  <a:pt x="0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2303859" y="2553891"/>
            <a:ext cx="446486" cy="526852"/>
          </a:xfrm>
          <a:custGeom>
            <a:avLst/>
            <a:gdLst/>
            <a:ahLst/>
            <a:cxnLst/>
            <a:rect l="0" t="0" r="0" b="0"/>
            <a:pathLst>
              <a:path w="446486" h="526852">
                <a:moveTo>
                  <a:pt x="0" y="17859"/>
                </a:moveTo>
                <a:lnTo>
                  <a:pt x="0" y="8929"/>
                </a:lnTo>
                <a:lnTo>
                  <a:pt x="17860" y="8929"/>
                </a:lnTo>
                <a:lnTo>
                  <a:pt x="26789" y="8929"/>
                </a:lnTo>
                <a:lnTo>
                  <a:pt x="35719" y="0"/>
                </a:lnTo>
                <a:lnTo>
                  <a:pt x="44649" y="0"/>
                </a:lnTo>
                <a:lnTo>
                  <a:pt x="53579" y="0"/>
                </a:lnTo>
                <a:lnTo>
                  <a:pt x="62508" y="0"/>
                </a:lnTo>
                <a:lnTo>
                  <a:pt x="71438" y="0"/>
                </a:lnTo>
                <a:lnTo>
                  <a:pt x="89297" y="0"/>
                </a:lnTo>
                <a:lnTo>
                  <a:pt x="98227" y="8929"/>
                </a:lnTo>
                <a:lnTo>
                  <a:pt x="116086" y="8929"/>
                </a:lnTo>
                <a:lnTo>
                  <a:pt x="125016" y="8929"/>
                </a:lnTo>
                <a:lnTo>
                  <a:pt x="142875" y="17859"/>
                </a:lnTo>
                <a:lnTo>
                  <a:pt x="160735" y="17859"/>
                </a:lnTo>
                <a:lnTo>
                  <a:pt x="178594" y="26789"/>
                </a:lnTo>
                <a:lnTo>
                  <a:pt x="196454" y="35718"/>
                </a:lnTo>
                <a:lnTo>
                  <a:pt x="214313" y="44648"/>
                </a:lnTo>
                <a:lnTo>
                  <a:pt x="232172" y="53578"/>
                </a:lnTo>
                <a:lnTo>
                  <a:pt x="250032" y="62507"/>
                </a:lnTo>
                <a:lnTo>
                  <a:pt x="267891" y="71437"/>
                </a:lnTo>
                <a:lnTo>
                  <a:pt x="285750" y="89297"/>
                </a:lnTo>
                <a:lnTo>
                  <a:pt x="294680" y="107156"/>
                </a:lnTo>
                <a:lnTo>
                  <a:pt x="312539" y="116086"/>
                </a:lnTo>
                <a:lnTo>
                  <a:pt x="321469" y="133945"/>
                </a:lnTo>
                <a:lnTo>
                  <a:pt x="330399" y="151804"/>
                </a:lnTo>
                <a:lnTo>
                  <a:pt x="339329" y="169664"/>
                </a:lnTo>
                <a:lnTo>
                  <a:pt x="348258" y="187523"/>
                </a:lnTo>
                <a:lnTo>
                  <a:pt x="357188" y="205382"/>
                </a:lnTo>
                <a:lnTo>
                  <a:pt x="357188" y="232172"/>
                </a:lnTo>
                <a:lnTo>
                  <a:pt x="357188" y="250030"/>
                </a:lnTo>
                <a:lnTo>
                  <a:pt x="348258" y="267890"/>
                </a:lnTo>
                <a:lnTo>
                  <a:pt x="339329" y="285749"/>
                </a:lnTo>
                <a:lnTo>
                  <a:pt x="330399" y="303609"/>
                </a:lnTo>
                <a:lnTo>
                  <a:pt x="321469" y="321468"/>
                </a:lnTo>
                <a:lnTo>
                  <a:pt x="303610" y="339327"/>
                </a:lnTo>
                <a:lnTo>
                  <a:pt x="276821" y="357187"/>
                </a:lnTo>
                <a:lnTo>
                  <a:pt x="258961" y="375046"/>
                </a:lnTo>
                <a:lnTo>
                  <a:pt x="232172" y="383976"/>
                </a:lnTo>
                <a:lnTo>
                  <a:pt x="205383" y="401835"/>
                </a:lnTo>
                <a:lnTo>
                  <a:pt x="187524" y="410765"/>
                </a:lnTo>
                <a:lnTo>
                  <a:pt x="160735" y="419695"/>
                </a:lnTo>
                <a:lnTo>
                  <a:pt x="133946" y="419695"/>
                </a:lnTo>
                <a:lnTo>
                  <a:pt x="116086" y="419695"/>
                </a:lnTo>
                <a:lnTo>
                  <a:pt x="89297" y="428624"/>
                </a:lnTo>
                <a:lnTo>
                  <a:pt x="71438" y="428624"/>
                </a:lnTo>
                <a:lnTo>
                  <a:pt x="62508" y="419695"/>
                </a:lnTo>
                <a:lnTo>
                  <a:pt x="44649" y="419695"/>
                </a:lnTo>
                <a:lnTo>
                  <a:pt x="35719" y="410765"/>
                </a:lnTo>
                <a:lnTo>
                  <a:pt x="26789" y="410765"/>
                </a:lnTo>
                <a:lnTo>
                  <a:pt x="17860" y="401835"/>
                </a:lnTo>
                <a:lnTo>
                  <a:pt x="8930" y="392905"/>
                </a:lnTo>
                <a:lnTo>
                  <a:pt x="8930" y="383976"/>
                </a:lnTo>
                <a:lnTo>
                  <a:pt x="8930" y="375046"/>
                </a:lnTo>
                <a:lnTo>
                  <a:pt x="17860" y="366116"/>
                </a:lnTo>
                <a:lnTo>
                  <a:pt x="17860" y="348257"/>
                </a:lnTo>
                <a:lnTo>
                  <a:pt x="26789" y="339327"/>
                </a:lnTo>
                <a:lnTo>
                  <a:pt x="35719" y="339327"/>
                </a:lnTo>
                <a:lnTo>
                  <a:pt x="53579" y="330398"/>
                </a:lnTo>
                <a:lnTo>
                  <a:pt x="62508" y="321468"/>
                </a:lnTo>
                <a:lnTo>
                  <a:pt x="80368" y="321468"/>
                </a:lnTo>
                <a:lnTo>
                  <a:pt x="98227" y="312538"/>
                </a:lnTo>
                <a:lnTo>
                  <a:pt x="116086" y="312538"/>
                </a:lnTo>
                <a:lnTo>
                  <a:pt x="133946" y="312538"/>
                </a:lnTo>
                <a:lnTo>
                  <a:pt x="160735" y="312538"/>
                </a:lnTo>
                <a:lnTo>
                  <a:pt x="178594" y="321468"/>
                </a:lnTo>
                <a:lnTo>
                  <a:pt x="205383" y="321468"/>
                </a:lnTo>
                <a:lnTo>
                  <a:pt x="223243" y="330398"/>
                </a:lnTo>
                <a:lnTo>
                  <a:pt x="250032" y="339327"/>
                </a:lnTo>
                <a:lnTo>
                  <a:pt x="276821" y="348257"/>
                </a:lnTo>
                <a:lnTo>
                  <a:pt x="294680" y="366116"/>
                </a:lnTo>
                <a:lnTo>
                  <a:pt x="321469" y="375046"/>
                </a:lnTo>
                <a:lnTo>
                  <a:pt x="339329" y="383976"/>
                </a:lnTo>
                <a:lnTo>
                  <a:pt x="366118" y="401835"/>
                </a:lnTo>
                <a:lnTo>
                  <a:pt x="383977" y="419695"/>
                </a:lnTo>
                <a:lnTo>
                  <a:pt x="392907" y="428624"/>
                </a:lnTo>
                <a:lnTo>
                  <a:pt x="410766" y="446484"/>
                </a:lnTo>
                <a:lnTo>
                  <a:pt x="419696" y="455413"/>
                </a:lnTo>
                <a:lnTo>
                  <a:pt x="428625" y="473273"/>
                </a:lnTo>
                <a:lnTo>
                  <a:pt x="428625" y="482202"/>
                </a:lnTo>
                <a:lnTo>
                  <a:pt x="437555" y="491132"/>
                </a:lnTo>
                <a:lnTo>
                  <a:pt x="437555" y="500062"/>
                </a:lnTo>
                <a:lnTo>
                  <a:pt x="446485" y="508991"/>
                </a:lnTo>
                <a:lnTo>
                  <a:pt x="446485" y="517921"/>
                </a:lnTo>
                <a:lnTo>
                  <a:pt x="446485" y="517921"/>
                </a:lnTo>
                <a:lnTo>
                  <a:pt x="446485" y="517921"/>
                </a:lnTo>
                <a:lnTo>
                  <a:pt x="446485" y="526851"/>
                </a:lnTo>
                <a:lnTo>
                  <a:pt x="446485" y="52685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2821781" y="2741414"/>
            <a:ext cx="133947" cy="285751"/>
          </a:xfrm>
          <a:custGeom>
            <a:avLst/>
            <a:gdLst/>
            <a:ahLst/>
            <a:cxnLst/>
            <a:rect l="0" t="0" r="0" b="0"/>
            <a:pathLst>
              <a:path w="133947" h="285751">
                <a:moveTo>
                  <a:pt x="116086" y="17859"/>
                </a:moveTo>
                <a:lnTo>
                  <a:pt x="125016" y="8930"/>
                </a:lnTo>
                <a:lnTo>
                  <a:pt x="125016" y="0"/>
                </a:lnTo>
                <a:lnTo>
                  <a:pt x="133946" y="0"/>
                </a:lnTo>
                <a:lnTo>
                  <a:pt x="133946" y="0"/>
                </a:lnTo>
                <a:lnTo>
                  <a:pt x="133946" y="0"/>
                </a:lnTo>
                <a:lnTo>
                  <a:pt x="133946" y="8930"/>
                </a:lnTo>
                <a:lnTo>
                  <a:pt x="133946" y="8930"/>
                </a:lnTo>
                <a:lnTo>
                  <a:pt x="133946" y="17859"/>
                </a:lnTo>
                <a:lnTo>
                  <a:pt x="133946" y="26789"/>
                </a:lnTo>
                <a:lnTo>
                  <a:pt x="133946" y="35719"/>
                </a:lnTo>
                <a:lnTo>
                  <a:pt x="125016" y="53578"/>
                </a:lnTo>
                <a:lnTo>
                  <a:pt x="116086" y="71437"/>
                </a:lnTo>
                <a:lnTo>
                  <a:pt x="107157" y="89297"/>
                </a:lnTo>
                <a:lnTo>
                  <a:pt x="98227" y="98226"/>
                </a:lnTo>
                <a:lnTo>
                  <a:pt x="89297" y="125015"/>
                </a:lnTo>
                <a:lnTo>
                  <a:pt x="80367" y="142875"/>
                </a:lnTo>
                <a:lnTo>
                  <a:pt x="71438" y="160734"/>
                </a:lnTo>
                <a:lnTo>
                  <a:pt x="53578" y="178593"/>
                </a:lnTo>
                <a:lnTo>
                  <a:pt x="44649" y="196453"/>
                </a:lnTo>
                <a:lnTo>
                  <a:pt x="35719" y="214312"/>
                </a:lnTo>
                <a:lnTo>
                  <a:pt x="26789" y="232172"/>
                </a:lnTo>
                <a:lnTo>
                  <a:pt x="17860" y="241101"/>
                </a:lnTo>
                <a:lnTo>
                  <a:pt x="17860" y="258961"/>
                </a:lnTo>
                <a:lnTo>
                  <a:pt x="8930" y="267890"/>
                </a:lnTo>
                <a:lnTo>
                  <a:pt x="0" y="276820"/>
                </a:lnTo>
                <a:lnTo>
                  <a:pt x="0" y="276820"/>
                </a:lnTo>
                <a:lnTo>
                  <a:pt x="0" y="285750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2830711" y="2768203"/>
            <a:ext cx="178595" cy="258962"/>
          </a:xfrm>
          <a:custGeom>
            <a:avLst/>
            <a:gdLst/>
            <a:ahLst/>
            <a:cxnLst/>
            <a:rect l="0" t="0" r="0" b="0"/>
            <a:pathLst>
              <a:path w="178595" h="258962">
                <a:moveTo>
                  <a:pt x="0" y="26789"/>
                </a:move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17860"/>
                </a:lnTo>
                <a:lnTo>
                  <a:pt x="17859" y="26789"/>
                </a:lnTo>
                <a:lnTo>
                  <a:pt x="26789" y="35718"/>
                </a:lnTo>
                <a:lnTo>
                  <a:pt x="35719" y="53578"/>
                </a:lnTo>
                <a:lnTo>
                  <a:pt x="44648" y="71437"/>
                </a:lnTo>
                <a:lnTo>
                  <a:pt x="53578" y="80367"/>
                </a:lnTo>
                <a:lnTo>
                  <a:pt x="71437" y="98226"/>
                </a:lnTo>
                <a:lnTo>
                  <a:pt x="80367" y="116086"/>
                </a:lnTo>
                <a:lnTo>
                  <a:pt x="89297" y="133945"/>
                </a:lnTo>
                <a:lnTo>
                  <a:pt x="107156" y="151804"/>
                </a:lnTo>
                <a:lnTo>
                  <a:pt x="116086" y="169664"/>
                </a:lnTo>
                <a:lnTo>
                  <a:pt x="125016" y="187523"/>
                </a:lnTo>
                <a:lnTo>
                  <a:pt x="133945" y="205383"/>
                </a:lnTo>
                <a:lnTo>
                  <a:pt x="142875" y="214312"/>
                </a:lnTo>
                <a:lnTo>
                  <a:pt x="151805" y="232172"/>
                </a:lnTo>
                <a:lnTo>
                  <a:pt x="160734" y="241101"/>
                </a:lnTo>
                <a:lnTo>
                  <a:pt x="169664" y="250031"/>
                </a:lnTo>
                <a:lnTo>
                  <a:pt x="178594" y="258961"/>
                </a:lnTo>
                <a:lnTo>
                  <a:pt x="178594" y="25896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2866430" y="2294929"/>
            <a:ext cx="375048" cy="357189"/>
          </a:xfrm>
          <a:custGeom>
            <a:avLst/>
            <a:gdLst/>
            <a:ahLst/>
            <a:cxnLst/>
            <a:rect l="0" t="0" r="0" b="0"/>
            <a:pathLst>
              <a:path w="375048" h="357189">
                <a:moveTo>
                  <a:pt x="8929" y="142875"/>
                </a:moveTo>
                <a:lnTo>
                  <a:pt x="0" y="125016"/>
                </a:lnTo>
                <a:lnTo>
                  <a:pt x="0" y="107157"/>
                </a:lnTo>
                <a:lnTo>
                  <a:pt x="0" y="89297"/>
                </a:lnTo>
                <a:lnTo>
                  <a:pt x="0" y="71438"/>
                </a:lnTo>
                <a:lnTo>
                  <a:pt x="8929" y="62508"/>
                </a:lnTo>
                <a:lnTo>
                  <a:pt x="8929" y="44649"/>
                </a:lnTo>
                <a:lnTo>
                  <a:pt x="17859" y="35719"/>
                </a:lnTo>
                <a:lnTo>
                  <a:pt x="26789" y="26790"/>
                </a:lnTo>
                <a:lnTo>
                  <a:pt x="35718" y="8930"/>
                </a:lnTo>
                <a:lnTo>
                  <a:pt x="44648" y="8930"/>
                </a:lnTo>
                <a:lnTo>
                  <a:pt x="62508" y="0"/>
                </a:lnTo>
                <a:lnTo>
                  <a:pt x="71437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5" y="0"/>
                </a:lnTo>
                <a:lnTo>
                  <a:pt x="133945" y="0"/>
                </a:lnTo>
                <a:lnTo>
                  <a:pt x="151804" y="8930"/>
                </a:lnTo>
                <a:lnTo>
                  <a:pt x="169664" y="17860"/>
                </a:lnTo>
                <a:lnTo>
                  <a:pt x="178593" y="26790"/>
                </a:lnTo>
                <a:lnTo>
                  <a:pt x="196453" y="35719"/>
                </a:lnTo>
                <a:lnTo>
                  <a:pt x="205383" y="53579"/>
                </a:lnTo>
                <a:lnTo>
                  <a:pt x="214312" y="62508"/>
                </a:lnTo>
                <a:lnTo>
                  <a:pt x="214312" y="80368"/>
                </a:lnTo>
                <a:lnTo>
                  <a:pt x="214312" y="98227"/>
                </a:lnTo>
                <a:lnTo>
                  <a:pt x="214312" y="116086"/>
                </a:lnTo>
                <a:lnTo>
                  <a:pt x="214312" y="133946"/>
                </a:lnTo>
                <a:lnTo>
                  <a:pt x="214312" y="151805"/>
                </a:lnTo>
                <a:lnTo>
                  <a:pt x="205383" y="169665"/>
                </a:lnTo>
                <a:lnTo>
                  <a:pt x="196453" y="178594"/>
                </a:lnTo>
                <a:lnTo>
                  <a:pt x="187523" y="196454"/>
                </a:lnTo>
                <a:lnTo>
                  <a:pt x="178593" y="214313"/>
                </a:lnTo>
                <a:lnTo>
                  <a:pt x="169664" y="232173"/>
                </a:lnTo>
                <a:lnTo>
                  <a:pt x="151804" y="241102"/>
                </a:lnTo>
                <a:lnTo>
                  <a:pt x="142875" y="250032"/>
                </a:lnTo>
                <a:lnTo>
                  <a:pt x="133945" y="258962"/>
                </a:lnTo>
                <a:lnTo>
                  <a:pt x="116086" y="267891"/>
                </a:lnTo>
                <a:lnTo>
                  <a:pt x="107156" y="276821"/>
                </a:lnTo>
                <a:lnTo>
                  <a:pt x="98226" y="276821"/>
                </a:lnTo>
                <a:lnTo>
                  <a:pt x="80367" y="276821"/>
                </a:lnTo>
                <a:lnTo>
                  <a:pt x="71437" y="276821"/>
                </a:lnTo>
                <a:lnTo>
                  <a:pt x="71437" y="276821"/>
                </a:lnTo>
                <a:lnTo>
                  <a:pt x="62508" y="276821"/>
                </a:lnTo>
                <a:lnTo>
                  <a:pt x="62508" y="276821"/>
                </a:lnTo>
                <a:lnTo>
                  <a:pt x="62508" y="276821"/>
                </a:lnTo>
                <a:lnTo>
                  <a:pt x="62508" y="267891"/>
                </a:lnTo>
                <a:lnTo>
                  <a:pt x="62508" y="267891"/>
                </a:lnTo>
                <a:lnTo>
                  <a:pt x="62508" y="258962"/>
                </a:lnTo>
                <a:lnTo>
                  <a:pt x="71437" y="258962"/>
                </a:lnTo>
                <a:lnTo>
                  <a:pt x="80367" y="250032"/>
                </a:lnTo>
                <a:lnTo>
                  <a:pt x="89297" y="250032"/>
                </a:lnTo>
                <a:lnTo>
                  <a:pt x="98226" y="250032"/>
                </a:lnTo>
                <a:lnTo>
                  <a:pt x="116086" y="250032"/>
                </a:lnTo>
                <a:lnTo>
                  <a:pt x="125015" y="250032"/>
                </a:lnTo>
                <a:lnTo>
                  <a:pt x="142875" y="258962"/>
                </a:lnTo>
                <a:lnTo>
                  <a:pt x="160734" y="258962"/>
                </a:lnTo>
                <a:lnTo>
                  <a:pt x="178593" y="267891"/>
                </a:lnTo>
                <a:lnTo>
                  <a:pt x="196453" y="276821"/>
                </a:lnTo>
                <a:lnTo>
                  <a:pt x="223242" y="276821"/>
                </a:lnTo>
                <a:lnTo>
                  <a:pt x="241101" y="285751"/>
                </a:lnTo>
                <a:lnTo>
                  <a:pt x="258961" y="294680"/>
                </a:lnTo>
                <a:lnTo>
                  <a:pt x="276820" y="303610"/>
                </a:lnTo>
                <a:lnTo>
                  <a:pt x="294679" y="312540"/>
                </a:lnTo>
                <a:lnTo>
                  <a:pt x="312539" y="321469"/>
                </a:lnTo>
                <a:lnTo>
                  <a:pt x="330398" y="330399"/>
                </a:lnTo>
                <a:lnTo>
                  <a:pt x="348258" y="339329"/>
                </a:lnTo>
                <a:lnTo>
                  <a:pt x="375047" y="357188"/>
                </a:lnTo>
                <a:lnTo>
                  <a:pt x="375047" y="3571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3223617" y="2920007"/>
            <a:ext cx="241103" cy="17861"/>
          </a:xfrm>
          <a:custGeom>
            <a:avLst/>
            <a:gdLst/>
            <a:ahLst/>
            <a:cxnLst/>
            <a:rect l="0" t="0" r="0" b="0"/>
            <a:pathLst>
              <a:path w="241103" h="1786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6" y="0"/>
                </a:lnTo>
                <a:lnTo>
                  <a:pt x="133946" y="8930"/>
                </a:lnTo>
                <a:lnTo>
                  <a:pt x="151805" y="8930"/>
                </a:lnTo>
                <a:lnTo>
                  <a:pt x="169664" y="8930"/>
                </a:lnTo>
                <a:lnTo>
                  <a:pt x="187524" y="8930"/>
                </a:lnTo>
                <a:lnTo>
                  <a:pt x="196453" y="8930"/>
                </a:lnTo>
                <a:lnTo>
                  <a:pt x="205383" y="8930"/>
                </a:lnTo>
                <a:lnTo>
                  <a:pt x="223242" y="8930"/>
                </a:lnTo>
                <a:lnTo>
                  <a:pt x="223242" y="17860"/>
                </a:lnTo>
                <a:lnTo>
                  <a:pt x="232172" y="17860"/>
                </a:lnTo>
                <a:lnTo>
                  <a:pt x="241102" y="17860"/>
                </a:lnTo>
                <a:lnTo>
                  <a:pt x="241102" y="178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3500438" y="2661047"/>
            <a:ext cx="419696" cy="410766"/>
          </a:xfrm>
          <a:custGeom>
            <a:avLst/>
            <a:gdLst/>
            <a:ahLst/>
            <a:cxnLst/>
            <a:rect l="0" t="0" r="0" b="0"/>
            <a:pathLst>
              <a:path w="419696" h="410766">
                <a:moveTo>
                  <a:pt x="0" y="17859"/>
                </a:moveTo>
                <a:lnTo>
                  <a:pt x="0" y="17859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35718" y="0"/>
                </a:lnTo>
                <a:lnTo>
                  <a:pt x="44648" y="0"/>
                </a:lnTo>
                <a:lnTo>
                  <a:pt x="62507" y="8930"/>
                </a:lnTo>
                <a:lnTo>
                  <a:pt x="80367" y="8930"/>
                </a:lnTo>
                <a:lnTo>
                  <a:pt x="98226" y="8930"/>
                </a:lnTo>
                <a:lnTo>
                  <a:pt x="125015" y="17859"/>
                </a:lnTo>
                <a:lnTo>
                  <a:pt x="142875" y="17859"/>
                </a:lnTo>
                <a:lnTo>
                  <a:pt x="169664" y="26789"/>
                </a:lnTo>
                <a:lnTo>
                  <a:pt x="187523" y="26789"/>
                </a:lnTo>
                <a:lnTo>
                  <a:pt x="205382" y="35719"/>
                </a:lnTo>
                <a:lnTo>
                  <a:pt x="223242" y="44648"/>
                </a:lnTo>
                <a:lnTo>
                  <a:pt x="241101" y="53578"/>
                </a:lnTo>
                <a:lnTo>
                  <a:pt x="250031" y="62508"/>
                </a:lnTo>
                <a:lnTo>
                  <a:pt x="267890" y="71437"/>
                </a:lnTo>
                <a:lnTo>
                  <a:pt x="276820" y="80367"/>
                </a:lnTo>
                <a:lnTo>
                  <a:pt x="276820" y="89297"/>
                </a:lnTo>
                <a:lnTo>
                  <a:pt x="276820" y="98226"/>
                </a:lnTo>
                <a:lnTo>
                  <a:pt x="276820" y="107156"/>
                </a:lnTo>
                <a:lnTo>
                  <a:pt x="276820" y="125016"/>
                </a:lnTo>
                <a:lnTo>
                  <a:pt x="267890" y="125016"/>
                </a:lnTo>
                <a:lnTo>
                  <a:pt x="267890" y="133945"/>
                </a:lnTo>
                <a:lnTo>
                  <a:pt x="258960" y="142874"/>
                </a:lnTo>
                <a:lnTo>
                  <a:pt x="250031" y="151804"/>
                </a:lnTo>
                <a:lnTo>
                  <a:pt x="241101" y="151804"/>
                </a:lnTo>
                <a:lnTo>
                  <a:pt x="232171" y="160734"/>
                </a:lnTo>
                <a:lnTo>
                  <a:pt x="223242" y="169664"/>
                </a:lnTo>
                <a:lnTo>
                  <a:pt x="223242" y="169664"/>
                </a:lnTo>
                <a:lnTo>
                  <a:pt x="214312" y="178593"/>
                </a:lnTo>
                <a:lnTo>
                  <a:pt x="214312" y="178593"/>
                </a:lnTo>
                <a:lnTo>
                  <a:pt x="214312" y="187523"/>
                </a:lnTo>
                <a:lnTo>
                  <a:pt x="214312" y="187523"/>
                </a:lnTo>
                <a:lnTo>
                  <a:pt x="214312" y="196453"/>
                </a:lnTo>
                <a:lnTo>
                  <a:pt x="223242" y="196453"/>
                </a:lnTo>
                <a:lnTo>
                  <a:pt x="232171" y="196453"/>
                </a:lnTo>
                <a:lnTo>
                  <a:pt x="250031" y="205382"/>
                </a:lnTo>
                <a:lnTo>
                  <a:pt x="258960" y="214312"/>
                </a:lnTo>
                <a:lnTo>
                  <a:pt x="276820" y="214312"/>
                </a:lnTo>
                <a:lnTo>
                  <a:pt x="294679" y="223242"/>
                </a:lnTo>
                <a:lnTo>
                  <a:pt x="312539" y="232171"/>
                </a:lnTo>
                <a:lnTo>
                  <a:pt x="330398" y="241101"/>
                </a:lnTo>
                <a:lnTo>
                  <a:pt x="348257" y="250031"/>
                </a:lnTo>
                <a:lnTo>
                  <a:pt x="366117" y="258960"/>
                </a:lnTo>
                <a:lnTo>
                  <a:pt x="375046" y="276820"/>
                </a:lnTo>
                <a:lnTo>
                  <a:pt x="392906" y="285749"/>
                </a:lnTo>
                <a:lnTo>
                  <a:pt x="401835" y="294679"/>
                </a:lnTo>
                <a:lnTo>
                  <a:pt x="410765" y="312539"/>
                </a:lnTo>
                <a:lnTo>
                  <a:pt x="419695" y="321468"/>
                </a:lnTo>
                <a:lnTo>
                  <a:pt x="419695" y="330398"/>
                </a:lnTo>
                <a:lnTo>
                  <a:pt x="419695" y="339328"/>
                </a:lnTo>
                <a:lnTo>
                  <a:pt x="419695" y="348257"/>
                </a:lnTo>
                <a:lnTo>
                  <a:pt x="410765" y="357187"/>
                </a:lnTo>
                <a:lnTo>
                  <a:pt x="410765" y="366117"/>
                </a:lnTo>
                <a:lnTo>
                  <a:pt x="401835" y="375046"/>
                </a:lnTo>
                <a:lnTo>
                  <a:pt x="392906" y="383976"/>
                </a:lnTo>
                <a:lnTo>
                  <a:pt x="375046" y="392906"/>
                </a:lnTo>
                <a:lnTo>
                  <a:pt x="366117" y="392906"/>
                </a:lnTo>
                <a:lnTo>
                  <a:pt x="348257" y="401835"/>
                </a:lnTo>
                <a:lnTo>
                  <a:pt x="330398" y="401835"/>
                </a:lnTo>
                <a:lnTo>
                  <a:pt x="312539" y="401835"/>
                </a:lnTo>
                <a:lnTo>
                  <a:pt x="294679" y="410765"/>
                </a:lnTo>
                <a:lnTo>
                  <a:pt x="267890" y="410765"/>
                </a:lnTo>
                <a:lnTo>
                  <a:pt x="250031" y="410765"/>
                </a:lnTo>
                <a:lnTo>
                  <a:pt x="232171" y="401835"/>
                </a:lnTo>
                <a:lnTo>
                  <a:pt x="214312" y="401835"/>
                </a:lnTo>
                <a:lnTo>
                  <a:pt x="196453" y="401835"/>
                </a:lnTo>
                <a:lnTo>
                  <a:pt x="169664" y="401835"/>
                </a:lnTo>
                <a:lnTo>
                  <a:pt x="169664" y="40183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3920133" y="2794992"/>
            <a:ext cx="187524" cy="294680"/>
          </a:xfrm>
          <a:custGeom>
            <a:avLst/>
            <a:gdLst/>
            <a:ahLst/>
            <a:cxnLst/>
            <a:rect l="0" t="0" r="0" b="0"/>
            <a:pathLst>
              <a:path w="187524" h="294680">
                <a:moveTo>
                  <a:pt x="187523" y="0"/>
                </a:moveTo>
                <a:lnTo>
                  <a:pt x="178594" y="8929"/>
                </a:lnTo>
                <a:lnTo>
                  <a:pt x="169664" y="17859"/>
                </a:lnTo>
                <a:lnTo>
                  <a:pt x="160734" y="35719"/>
                </a:lnTo>
                <a:lnTo>
                  <a:pt x="151805" y="44648"/>
                </a:lnTo>
                <a:lnTo>
                  <a:pt x="142875" y="53578"/>
                </a:lnTo>
                <a:lnTo>
                  <a:pt x="133945" y="71437"/>
                </a:lnTo>
                <a:lnTo>
                  <a:pt x="125015" y="89297"/>
                </a:lnTo>
                <a:lnTo>
                  <a:pt x="116086" y="107156"/>
                </a:lnTo>
                <a:lnTo>
                  <a:pt x="107156" y="125015"/>
                </a:lnTo>
                <a:lnTo>
                  <a:pt x="89297" y="151804"/>
                </a:lnTo>
                <a:lnTo>
                  <a:pt x="80367" y="169664"/>
                </a:lnTo>
                <a:lnTo>
                  <a:pt x="71437" y="187523"/>
                </a:lnTo>
                <a:lnTo>
                  <a:pt x="62508" y="205383"/>
                </a:lnTo>
                <a:lnTo>
                  <a:pt x="44648" y="223242"/>
                </a:lnTo>
                <a:lnTo>
                  <a:pt x="35719" y="241101"/>
                </a:lnTo>
                <a:lnTo>
                  <a:pt x="26789" y="258961"/>
                </a:lnTo>
                <a:lnTo>
                  <a:pt x="17859" y="267890"/>
                </a:lnTo>
                <a:lnTo>
                  <a:pt x="8930" y="276820"/>
                </a:lnTo>
                <a:lnTo>
                  <a:pt x="0" y="294679"/>
                </a:lnTo>
                <a:lnTo>
                  <a:pt x="0" y="29467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3929063" y="2839640"/>
            <a:ext cx="232172" cy="169665"/>
          </a:xfrm>
          <a:custGeom>
            <a:avLst/>
            <a:gdLst/>
            <a:ahLst/>
            <a:cxnLst/>
            <a:rect l="0" t="0" r="0" b="0"/>
            <a:pathLst>
              <a:path w="232172" h="169665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35718" y="8930"/>
                </a:lnTo>
                <a:lnTo>
                  <a:pt x="53578" y="17860"/>
                </a:lnTo>
                <a:lnTo>
                  <a:pt x="62507" y="26789"/>
                </a:lnTo>
                <a:lnTo>
                  <a:pt x="80367" y="35719"/>
                </a:lnTo>
                <a:lnTo>
                  <a:pt x="98226" y="44649"/>
                </a:lnTo>
                <a:lnTo>
                  <a:pt x="107156" y="53578"/>
                </a:lnTo>
                <a:lnTo>
                  <a:pt x="125015" y="71438"/>
                </a:lnTo>
                <a:lnTo>
                  <a:pt x="142875" y="80367"/>
                </a:lnTo>
                <a:lnTo>
                  <a:pt x="151804" y="98227"/>
                </a:lnTo>
                <a:lnTo>
                  <a:pt x="169664" y="107156"/>
                </a:lnTo>
                <a:lnTo>
                  <a:pt x="178593" y="125016"/>
                </a:lnTo>
                <a:lnTo>
                  <a:pt x="187523" y="133946"/>
                </a:lnTo>
                <a:lnTo>
                  <a:pt x="205382" y="142875"/>
                </a:lnTo>
                <a:lnTo>
                  <a:pt x="214312" y="151805"/>
                </a:lnTo>
                <a:lnTo>
                  <a:pt x="214312" y="160735"/>
                </a:lnTo>
                <a:lnTo>
                  <a:pt x="232171" y="169664"/>
                </a:lnTo>
                <a:lnTo>
                  <a:pt x="232171" y="16966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4036219" y="2625328"/>
            <a:ext cx="151805" cy="1"/>
          </a:xfrm>
          <a:custGeom>
            <a:avLst/>
            <a:gdLst/>
            <a:ahLst/>
            <a:cxnLst/>
            <a:rect l="0" t="0" r="0" b="0"/>
            <a:pathLst>
              <a:path w="151805" h="1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26789" y="0"/>
                </a:lnTo>
                <a:lnTo>
                  <a:pt x="35719" y="0"/>
                </a:lnTo>
                <a:lnTo>
                  <a:pt x="44648" y="0"/>
                </a:lnTo>
                <a:lnTo>
                  <a:pt x="53578" y="0"/>
                </a:lnTo>
                <a:lnTo>
                  <a:pt x="71437" y="0"/>
                </a:lnTo>
                <a:lnTo>
                  <a:pt x="80367" y="0"/>
                </a:lnTo>
                <a:lnTo>
                  <a:pt x="89297" y="0"/>
                </a:lnTo>
                <a:lnTo>
                  <a:pt x="107156" y="0"/>
                </a:lnTo>
                <a:lnTo>
                  <a:pt x="116086" y="0"/>
                </a:lnTo>
                <a:lnTo>
                  <a:pt x="133945" y="0"/>
                </a:lnTo>
                <a:lnTo>
                  <a:pt x="151804" y="0"/>
                </a:lnTo>
                <a:lnTo>
                  <a:pt x="15180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4304109" y="2419945"/>
            <a:ext cx="17861" cy="285751"/>
          </a:xfrm>
          <a:custGeom>
            <a:avLst/>
            <a:gdLst/>
            <a:ahLst/>
            <a:cxnLst/>
            <a:rect l="0" t="0" r="0" b="0"/>
            <a:pathLst>
              <a:path w="17861" h="285751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17859"/>
                </a:lnTo>
                <a:lnTo>
                  <a:pt x="17860" y="35719"/>
                </a:lnTo>
                <a:lnTo>
                  <a:pt x="17860" y="44649"/>
                </a:lnTo>
                <a:lnTo>
                  <a:pt x="17860" y="53578"/>
                </a:lnTo>
                <a:lnTo>
                  <a:pt x="17860" y="71438"/>
                </a:lnTo>
                <a:lnTo>
                  <a:pt x="17860" y="89297"/>
                </a:lnTo>
                <a:lnTo>
                  <a:pt x="17860" y="107157"/>
                </a:lnTo>
                <a:lnTo>
                  <a:pt x="17860" y="125016"/>
                </a:lnTo>
                <a:lnTo>
                  <a:pt x="17860" y="142875"/>
                </a:lnTo>
                <a:lnTo>
                  <a:pt x="17860" y="160735"/>
                </a:lnTo>
                <a:lnTo>
                  <a:pt x="8930" y="178594"/>
                </a:lnTo>
                <a:lnTo>
                  <a:pt x="8930" y="205383"/>
                </a:lnTo>
                <a:lnTo>
                  <a:pt x="8930" y="214313"/>
                </a:lnTo>
                <a:lnTo>
                  <a:pt x="8930" y="241102"/>
                </a:lnTo>
                <a:lnTo>
                  <a:pt x="17860" y="258961"/>
                </a:lnTo>
                <a:lnTo>
                  <a:pt x="17860" y="285750"/>
                </a:lnTo>
                <a:lnTo>
                  <a:pt x="1786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1509117" y="4170164"/>
            <a:ext cx="348259" cy="8930"/>
          </a:xfrm>
          <a:custGeom>
            <a:avLst/>
            <a:gdLst/>
            <a:ahLst/>
            <a:cxnLst/>
            <a:rect l="0" t="0" r="0" b="0"/>
            <a:pathLst>
              <a:path w="348259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35719" y="8929"/>
                </a:lnTo>
                <a:lnTo>
                  <a:pt x="44649" y="8929"/>
                </a:lnTo>
                <a:lnTo>
                  <a:pt x="53578" y="8929"/>
                </a:lnTo>
                <a:lnTo>
                  <a:pt x="62508" y="8929"/>
                </a:lnTo>
                <a:lnTo>
                  <a:pt x="71438" y="8929"/>
                </a:lnTo>
                <a:lnTo>
                  <a:pt x="89297" y="8929"/>
                </a:lnTo>
                <a:lnTo>
                  <a:pt x="98227" y="8929"/>
                </a:lnTo>
                <a:lnTo>
                  <a:pt x="107156" y="8929"/>
                </a:lnTo>
                <a:lnTo>
                  <a:pt x="125016" y="8929"/>
                </a:lnTo>
                <a:lnTo>
                  <a:pt x="142875" y="0"/>
                </a:lnTo>
                <a:lnTo>
                  <a:pt x="160735" y="0"/>
                </a:lnTo>
                <a:lnTo>
                  <a:pt x="169664" y="0"/>
                </a:lnTo>
                <a:lnTo>
                  <a:pt x="187524" y="0"/>
                </a:lnTo>
                <a:lnTo>
                  <a:pt x="205383" y="0"/>
                </a:lnTo>
                <a:lnTo>
                  <a:pt x="223242" y="0"/>
                </a:lnTo>
                <a:lnTo>
                  <a:pt x="241102" y="0"/>
                </a:lnTo>
                <a:lnTo>
                  <a:pt x="258961" y="0"/>
                </a:lnTo>
                <a:lnTo>
                  <a:pt x="276821" y="0"/>
                </a:lnTo>
                <a:lnTo>
                  <a:pt x="285750" y="0"/>
                </a:lnTo>
                <a:lnTo>
                  <a:pt x="303610" y="0"/>
                </a:lnTo>
                <a:lnTo>
                  <a:pt x="312539" y="0"/>
                </a:lnTo>
                <a:lnTo>
                  <a:pt x="321469" y="0"/>
                </a:lnTo>
                <a:lnTo>
                  <a:pt x="330399" y="8929"/>
                </a:lnTo>
                <a:lnTo>
                  <a:pt x="339328" y="8929"/>
                </a:lnTo>
                <a:lnTo>
                  <a:pt x="339328" y="8929"/>
                </a:lnTo>
                <a:lnTo>
                  <a:pt x="348258" y="8929"/>
                </a:lnTo>
                <a:lnTo>
                  <a:pt x="348258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1919883" y="3866554"/>
            <a:ext cx="303610" cy="473275"/>
          </a:xfrm>
          <a:custGeom>
            <a:avLst/>
            <a:gdLst/>
            <a:ahLst/>
            <a:cxnLst/>
            <a:rect l="0" t="0" r="0" b="0"/>
            <a:pathLst>
              <a:path w="303610" h="473275">
                <a:moveTo>
                  <a:pt x="142875" y="26789"/>
                </a:moveTo>
                <a:lnTo>
                  <a:pt x="142875" y="26789"/>
                </a:lnTo>
                <a:lnTo>
                  <a:pt x="151805" y="17860"/>
                </a:lnTo>
                <a:lnTo>
                  <a:pt x="151805" y="17860"/>
                </a:lnTo>
                <a:lnTo>
                  <a:pt x="151805" y="8930"/>
                </a:lnTo>
                <a:lnTo>
                  <a:pt x="151805" y="8930"/>
                </a:lnTo>
                <a:lnTo>
                  <a:pt x="151805" y="893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33945" y="0"/>
                </a:lnTo>
                <a:lnTo>
                  <a:pt x="125015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6" y="0"/>
                </a:lnTo>
                <a:lnTo>
                  <a:pt x="89297" y="0"/>
                </a:lnTo>
                <a:lnTo>
                  <a:pt x="71437" y="0"/>
                </a:lnTo>
                <a:lnTo>
                  <a:pt x="62508" y="0"/>
                </a:lnTo>
                <a:lnTo>
                  <a:pt x="53578" y="0"/>
                </a:lnTo>
                <a:lnTo>
                  <a:pt x="44648" y="8930"/>
                </a:lnTo>
                <a:lnTo>
                  <a:pt x="35719" y="8930"/>
                </a:lnTo>
                <a:lnTo>
                  <a:pt x="26789" y="8930"/>
                </a:lnTo>
                <a:lnTo>
                  <a:pt x="17859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35719"/>
                </a:lnTo>
                <a:lnTo>
                  <a:pt x="0" y="44649"/>
                </a:lnTo>
                <a:lnTo>
                  <a:pt x="0" y="53578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71438"/>
                </a:lnTo>
                <a:lnTo>
                  <a:pt x="8930" y="80367"/>
                </a:lnTo>
                <a:lnTo>
                  <a:pt x="8930" y="89297"/>
                </a:lnTo>
                <a:lnTo>
                  <a:pt x="17859" y="98227"/>
                </a:lnTo>
                <a:lnTo>
                  <a:pt x="17859" y="107157"/>
                </a:lnTo>
                <a:lnTo>
                  <a:pt x="17859" y="116086"/>
                </a:lnTo>
                <a:lnTo>
                  <a:pt x="8930" y="125016"/>
                </a:lnTo>
                <a:lnTo>
                  <a:pt x="8930" y="133946"/>
                </a:lnTo>
                <a:lnTo>
                  <a:pt x="8930" y="142875"/>
                </a:lnTo>
                <a:lnTo>
                  <a:pt x="8930" y="151805"/>
                </a:lnTo>
                <a:lnTo>
                  <a:pt x="8930" y="151805"/>
                </a:lnTo>
                <a:lnTo>
                  <a:pt x="8930" y="160735"/>
                </a:lnTo>
                <a:lnTo>
                  <a:pt x="8930" y="169664"/>
                </a:lnTo>
                <a:lnTo>
                  <a:pt x="8930" y="169664"/>
                </a:lnTo>
                <a:lnTo>
                  <a:pt x="8930" y="178594"/>
                </a:lnTo>
                <a:lnTo>
                  <a:pt x="8930" y="178594"/>
                </a:lnTo>
                <a:lnTo>
                  <a:pt x="8930" y="178594"/>
                </a:lnTo>
                <a:lnTo>
                  <a:pt x="8930" y="178594"/>
                </a:lnTo>
                <a:lnTo>
                  <a:pt x="17859" y="178594"/>
                </a:lnTo>
                <a:lnTo>
                  <a:pt x="26789" y="187524"/>
                </a:lnTo>
                <a:lnTo>
                  <a:pt x="35719" y="187524"/>
                </a:lnTo>
                <a:lnTo>
                  <a:pt x="44648" y="187524"/>
                </a:lnTo>
                <a:lnTo>
                  <a:pt x="62508" y="187524"/>
                </a:lnTo>
                <a:lnTo>
                  <a:pt x="71437" y="187524"/>
                </a:lnTo>
                <a:lnTo>
                  <a:pt x="89297" y="187524"/>
                </a:lnTo>
                <a:lnTo>
                  <a:pt x="107156" y="187524"/>
                </a:lnTo>
                <a:lnTo>
                  <a:pt x="116086" y="196453"/>
                </a:lnTo>
                <a:lnTo>
                  <a:pt x="133945" y="196453"/>
                </a:lnTo>
                <a:lnTo>
                  <a:pt x="151805" y="205383"/>
                </a:lnTo>
                <a:lnTo>
                  <a:pt x="169664" y="214313"/>
                </a:lnTo>
                <a:lnTo>
                  <a:pt x="187523" y="223242"/>
                </a:lnTo>
                <a:lnTo>
                  <a:pt x="205383" y="232172"/>
                </a:lnTo>
                <a:lnTo>
                  <a:pt x="223242" y="250032"/>
                </a:lnTo>
                <a:lnTo>
                  <a:pt x="232172" y="267891"/>
                </a:lnTo>
                <a:lnTo>
                  <a:pt x="250031" y="276821"/>
                </a:lnTo>
                <a:lnTo>
                  <a:pt x="267890" y="294680"/>
                </a:lnTo>
                <a:lnTo>
                  <a:pt x="276820" y="312539"/>
                </a:lnTo>
                <a:lnTo>
                  <a:pt x="285750" y="330399"/>
                </a:lnTo>
                <a:lnTo>
                  <a:pt x="294680" y="339328"/>
                </a:lnTo>
                <a:lnTo>
                  <a:pt x="303609" y="357188"/>
                </a:lnTo>
                <a:lnTo>
                  <a:pt x="303609" y="375047"/>
                </a:lnTo>
                <a:lnTo>
                  <a:pt x="303609" y="392907"/>
                </a:lnTo>
                <a:lnTo>
                  <a:pt x="303609" y="401836"/>
                </a:lnTo>
                <a:lnTo>
                  <a:pt x="303609" y="419696"/>
                </a:lnTo>
                <a:lnTo>
                  <a:pt x="294680" y="428625"/>
                </a:lnTo>
                <a:lnTo>
                  <a:pt x="285750" y="437555"/>
                </a:lnTo>
                <a:lnTo>
                  <a:pt x="276820" y="446485"/>
                </a:lnTo>
                <a:lnTo>
                  <a:pt x="267890" y="455414"/>
                </a:lnTo>
                <a:lnTo>
                  <a:pt x="258961" y="464344"/>
                </a:lnTo>
                <a:lnTo>
                  <a:pt x="241101" y="473274"/>
                </a:lnTo>
                <a:lnTo>
                  <a:pt x="232172" y="473274"/>
                </a:lnTo>
                <a:lnTo>
                  <a:pt x="214312" y="473274"/>
                </a:lnTo>
                <a:lnTo>
                  <a:pt x="205383" y="473274"/>
                </a:lnTo>
                <a:lnTo>
                  <a:pt x="187523" y="473274"/>
                </a:lnTo>
                <a:lnTo>
                  <a:pt x="169664" y="473274"/>
                </a:lnTo>
                <a:lnTo>
                  <a:pt x="160734" y="473274"/>
                </a:lnTo>
                <a:lnTo>
                  <a:pt x="151805" y="473274"/>
                </a:lnTo>
                <a:lnTo>
                  <a:pt x="133945" y="473274"/>
                </a:lnTo>
                <a:lnTo>
                  <a:pt x="125015" y="464344"/>
                </a:lnTo>
                <a:lnTo>
                  <a:pt x="116086" y="464344"/>
                </a:lnTo>
                <a:lnTo>
                  <a:pt x="107156" y="464344"/>
                </a:lnTo>
                <a:lnTo>
                  <a:pt x="107156" y="455414"/>
                </a:lnTo>
                <a:lnTo>
                  <a:pt x="98226" y="446485"/>
                </a:lnTo>
                <a:lnTo>
                  <a:pt x="98226" y="44648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2330648" y="3804046"/>
            <a:ext cx="276822" cy="678658"/>
          </a:xfrm>
          <a:custGeom>
            <a:avLst/>
            <a:gdLst/>
            <a:ahLst/>
            <a:cxnLst/>
            <a:rect l="0" t="0" r="0" b="0"/>
            <a:pathLst>
              <a:path w="276822" h="678658">
                <a:moveTo>
                  <a:pt x="0" y="0"/>
                </a:moveTo>
                <a:lnTo>
                  <a:pt x="0" y="0"/>
                </a:lnTo>
                <a:lnTo>
                  <a:pt x="0" y="17860"/>
                </a:lnTo>
                <a:lnTo>
                  <a:pt x="8930" y="26790"/>
                </a:lnTo>
                <a:lnTo>
                  <a:pt x="8930" y="44649"/>
                </a:lnTo>
                <a:lnTo>
                  <a:pt x="8930" y="53579"/>
                </a:lnTo>
                <a:lnTo>
                  <a:pt x="8930" y="71438"/>
                </a:lnTo>
                <a:lnTo>
                  <a:pt x="8930" y="89297"/>
                </a:lnTo>
                <a:lnTo>
                  <a:pt x="17860" y="107157"/>
                </a:lnTo>
                <a:lnTo>
                  <a:pt x="17860" y="125016"/>
                </a:lnTo>
                <a:lnTo>
                  <a:pt x="17860" y="142875"/>
                </a:lnTo>
                <a:lnTo>
                  <a:pt x="17860" y="160735"/>
                </a:lnTo>
                <a:lnTo>
                  <a:pt x="17860" y="187524"/>
                </a:lnTo>
                <a:lnTo>
                  <a:pt x="17860" y="205383"/>
                </a:lnTo>
                <a:lnTo>
                  <a:pt x="17860" y="223243"/>
                </a:lnTo>
                <a:lnTo>
                  <a:pt x="17860" y="250032"/>
                </a:lnTo>
                <a:lnTo>
                  <a:pt x="26790" y="267891"/>
                </a:lnTo>
                <a:lnTo>
                  <a:pt x="17860" y="285750"/>
                </a:lnTo>
                <a:lnTo>
                  <a:pt x="17860" y="303610"/>
                </a:lnTo>
                <a:lnTo>
                  <a:pt x="17860" y="321469"/>
                </a:lnTo>
                <a:lnTo>
                  <a:pt x="17860" y="339329"/>
                </a:lnTo>
                <a:lnTo>
                  <a:pt x="17860" y="357188"/>
                </a:lnTo>
                <a:lnTo>
                  <a:pt x="17860" y="375047"/>
                </a:lnTo>
                <a:lnTo>
                  <a:pt x="17860" y="392907"/>
                </a:lnTo>
                <a:lnTo>
                  <a:pt x="8930" y="401836"/>
                </a:lnTo>
                <a:lnTo>
                  <a:pt x="8930" y="410766"/>
                </a:lnTo>
                <a:lnTo>
                  <a:pt x="8930" y="419696"/>
                </a:lnTo>
                <a:lnTo>
                  <a:pt x="8930" y="428625"/>
                </a:lnTo>
                <a:lnTo>
                  <a:pt x="8930" y="437555"/>
                </a:lnTo>
                <a:lnTo>
                  <a:pt x="8930" y="437555"/>
                </a:lnTo>
                <a:lnTo>
                  <a:pt x="8930" y="437555"/>
                </a:lnTo>
                <a:lnTo>
                  <a:pt x="8930" y="437555"/>
                </a:lnTo>
                <a:lnTo>
                  <a:pt x="8930" y="437555"/>
                </a:lnTo>
                <a:lnTo>
                  <a:pt x="8930" y="437555"/>
                </a:lnTo>
                <a:lnTo>
                  <a:pt x="8930" y="428625"/>
                </a:lnTo>
                <a:lnTo>
                  <a:pt x="8930" y="419696"/>
                </a:lnTo>
                <a:lnTo>
                  <a:pt x="8930" y="410766"/>
                </a:lnTo>
                <a:lnTo>
                  <a:pt x="8930" y="401836"/>
                </a:lnTo>
                <a:lnTo>
                  <a:pt x="17860" y="392907"/>
                </a:lnTo>
                <a:lnTo>
                  <a:pt x="17860" y="383977"/>
                </a:lnTo>
                <a:lnTo>
                  <a:pt x="17860" y="375047"/>
                </a:lnTo>
                <a:lnTo>
                  <a:pt x="26790" y="366118"/>
                </a:lnTo>
                <a:lnTo>
                  <a:pt x="26790" y="348258"/>
                </a:lnTo>
                <a:lnTo>
                  <a:pt x="35719" y="339329"/>
                </a:lnTo>
                <a:lnTo>
                  <a:pt x="35719" y="330399"/>
                </a:lnTo>
                <a:lnTo>
                  <a:pt x="44649" y="321469"/>
                </a:lnTo>
                <a:lnTo>
                  <a:pt x="53579" y="312540"/>
                </a:lnTo>
                <a:lnTo>
                  <a:pt x="53579" y="303610"/>
                </a:lnTo>
                <a:lnTo>
                  <a:pt x="62508" y="294680"/>
                </a:lnTo>
                <a:lnTo>
                  <a:pt x="71438" y="294680"/>
                </a:lnTo>
                <a:lnTo>
                  <a:pt x="80368" y="285750"/>
                </a:lnTo>
                <a:lnTo>
                  <a:pt x="89297" y="285750"/>
                </a:lnTo>
                <a:lnTo>
                  <a:pt x="98227" y="276821"/>
                </a:lnTo>
                <a:lnTo>
                  <a:pt x="107157" y="276821"/>
                </a:lnTo>
                <a:lnTo>
                  <a:pt x="125016" y="276821"/>
                </a:lnTo>
                <a:lnTo>
                  <a:pt x="133946" y="276821"/>
                </a:lnTo>
                <a:lnTo>
                  <a:pt x="142875" y="285750"/>
                </a:lnTo>
                <a:lnTo>
                  <a:pt x="151805" y="285750"/>
                </a:lnTo>
                <a:lnTo>
                  <a:pt x="160735" y="294680"/>
                </a:lnTo>
                <a:lnTo>
                  <a:pt x="169665" y="303610"/>
                </a:lnTo>
                <a:lnTo>
                  <a:pt x="178594" y="312540"/>
                </a:lnTo>
                <a:lnTo>
                  <a:pt x="187524" y="321469"/>
                </a:lnTo>
                <a:lnTo>
                  <a:pt x="196454" y="339329"/>
                </a:lnTo>
                <a:lnTo>
                  <a:pt x="205383" y="348258"/>
                </a:lnTo>
                <a:lnTo>
                  <a:pt x="214313" y="366118"/>
                </a:lnTo>
                <a:lnTo>
                  <a:pt x="223243" y="383977"/>
                </a:lnTo>
                <a:lnTo>
                  <a:pt x="232172" y="401836"/>
                </a:lnTo>
                <a:lnTo>
                  <a:pt x="241102" y="419696"/>
                </a:lnTo>
                <a:lnTo>
                  <a:pt x="250032" y="446485"/>
                </a:lnTo>
                <a:lnTo>
                  <a:pt x="250032" y="464344"/>
                </a:lnTo>
                <a:lnTo>
                  <a:pt x="258961" y="482204"/>
                </a:lnTo>
                <a:lnTo>
                  <a:pt x="258961" y="508993"/>
                </a:lnTo>
                <a:lnTo>
                  <a:pt x="267891" y="526852"/>
                </a:lnTo>
                <a:lnTo>
                  <a:pt x="267891" y="553641"/>
                </a:lnTo>
                <a:lnTo>
                  <a:pt x="267891" y="571500"/>
                </a:lnTo>
                <a:lnTo>
                  <a:pt x="267891" y="589360"/>
                </a:lnTo>
                <a:lnTo>
                  <a:pt x="267891" y="607219"/>
                </a:lnTo>
                <a:lnTo>
                  <a:pt x="267891" y="625079"/>
                </a:lnTo>
                <a:lnTo>
                  <a:pt x="276821" y="642938"/>
                </a:lnTo>
                <a:lnTo>
                  <a:pt x="276821" y="660797"/>
                </a:lnTo>
                <a:lnTo>
                  <a:pt x="276821" y="678657"/>
                </a:lnTo>
                <a:lnTo>
                  <a:pt x="276821" y="67865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2455664" y="3625453"/>
            <a:ext cx="241103" cy="241102"/>
          </a:xfrm>
          <a:custGeom>
            <a:avLst/>
            <a:gdLst/>
            <a:ahLst/>
            <a:cxnLst/>
            <a:rect l="0" t="0" r="0" b="0"/>
            <a:pathLst>
              <a:path w="241103" h="241102">
                <a:moveTo>
                  <a:pt x="0" y="1785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53578" y="0"/>
                </a:lnTo>
                <a:lnTo>
                  <a:pt x="62508" y="8929"/>
                </a:lnTo>
                <a:lnTo>
                  <a:pt x="71438" y="8929"/>
                </a:lnTo>
                <a:lnTo>
                  <a:pt x="89297" y="8929"/>
                </a:lnTo>
                <a:lnTo>
                  <a:pt x="98227" y="8929"/>
                </a:lnTo>
                <a:lnTo>
                  <a:pt x="107156" y="8929"/>
                </a:lnTo>
                <a:lnTo>
                  <a:pt x="116086" y="8929"/>
                </a:lnTo>
                <a:lnTo>
                  <a:pt x="116086" y="17859"/>
                </a:lnTo>
                <a:lnTo>
                  <a:pt x="125016" y="17859"/>
                </a:lnTo>
                <a:lnTo>
                  <a:pt x="133945" y="17859"/>
                </a:lnTo>
                <a:lnTo>
                  <a:pt x="142875" y="26789"/>
                </a:lnTo>
                <a:lnTo>
                  <a:pt x="142875" y="26789"/>
                </a:lnTo>
                <a:lnTo>
                  <a:pt x="142875" y="26789"/>
                </a:lnTo>
                <a:lnTo>
                  <a:pt x="142875" y="35718"/>
                </a:lnTo>
                <a:lnTo>
                  <a:pt x="142875" y="35718"/>
                </a:lnTo>
                <a:lnTo>
                  <a:pt x="142875" y="44648"/>
                </a:lnTo>
                <a:lnTo>
                  <a:pt x="142875" y="44648"/>
                </a:lnTo>
                <a:lnTo>
                  <a:pt x="142875" y="44648"/>
                </a:lnTo>
                <a:lnTo>
                  <a:pt x="142875" y="44648"/>
                </a:lnTo>
                <a:lnTo>
                  <a:pt x="133945" y="53578"/>
                </a:lnTo>
                <a:lnTo>
                  <a:pt x="125016" y="53578"/>
                </a:lnTo>
                <a:lnTo>
                  <a:pt x="125016" y="53578"/>
                </a:lnTo>
                <a:lnTo>
                  <a:pt x="116086" y="53578"/>
                </a:lnTo>
                <a:lnTo>
                  <a:pt x="107156" y="62508"/>
                </a:lnTo>
                <a:lnTo>
                  <a:pt x="107156" y="62508"/>
                </a:lnTo>
                <a:lnTo>
                  <a:pt x="98227" y="62508"/>
                </a:lnTo>
                <a:lnTo>
                  <a:pt x="98227" y="62508"/>
                </a:lnTo>
                <a:lnTo>
                  <a:pt x="89297" y="62508"/>
                </a:lnTo>
                <a:lnTo>
                  <a:pt x="89297" y="62508"/>
                </a:lnTo>
                <a:lnTo>
                  <a:pt x="89297" y="62508"/>
                </a:lnTo>
                <a:lnTo>
                  <a:pt x="89297" y="62508"/>
                </a:lnTo>
                <a:lnTo>
                  <a:pt x="89297" y="62508"/>
                </a:lnTo>
                <a:lnTo>
                  <a:pt x="89297" y="71437"/>
                </a:lnTo>
                <a:lnTo>
                  <a:pt x="89297" y="71437"/>
                </a:lnTo>
                <a:lnTo>
                  <a:pt x="89297" y="71437"/>
                </a:lnTo>
                <a:lnTo>
                  <a:pt x="98227" y="71437"/>
                </a:lnTo>
                <a:lnTo>
                  <a:pt x="107156" y="71437"/>
                </a:lnTo>
                <a:lnTo>
                  <a:pt x="116086" y="80367"/>
                </a:lnTo>
                <a:lnTo>
                  <a:pt x="125016" y="80367"/>
                </a:lnTo>
                <a:lnTo>
                  <a:pt x="133945" y="89297"/>
                </a:lnTo>
                <a:lnTo>
                  <a:pt x="142875" y="89297"/>
                </a:lnTo>
                <a:lnTo>
                  <a:pt x="160734" y="98226"/>
                </a:lnTo>
                <a:lnTo>
                  <a:pt x="169664" y="107156"/>
                </a:lnTo>
                <a:lnTo>
                  <a:pt x="178594" y="107156"/>
                </a:lnTo>
                <a:lnTo>
                  <a:pt x="187524" y="116086"/>
                </a:lnTo>
                <a:lnTo>
                  <a:pt x="205383" y="125015"/>
                </a:lnTo>
                <a:lnTo>
                  <a:pt x="214313" y="133945"/>
                </a:lnTo>
                <a:lnTo>
                  <a:pt x="223242" y="142875"/>
                </a:lnTo>
                <a:lnTo>
                  <a:pt x="223242" y="151804"/>
                </a:lnTo>
                <a:lnTo>
                  <a:pt x="232172" y="160734"/>
                </a:lnTo>
                <a:lnTo>
                  <a:pt x="241102" y="169664"/>
                </a:lnTo>
                <a:lnTo>
                  <a:pt x="241102" y="178593"/>
                </a:lnTo>
                <a:lnTo>
                  <a:pt x="241102" y="187523"/>
                </a:lnTo>
                <a:lnTo>
                  <a:pt x="241102" y="196453"/>
                </a:lnTo>
                <a:lnTo>
                  <a:pt x="241102" y="205383"/>
                </a:lnTo>
                <a:lnTo>
                  <a:pt x="241102" y="214312"/>
                </a:lnTo>
                <a:lnTo>
                  <a:pt x="232172" y="223242"/>
                </a:lnTo>
                <a:lnTo>
                  <a:pt x="223242" y="223242"/>
                </a:lnTo>
                <a:lnTo>
                  <a:pt x="223242" y="232172"/>
                </a:lnTo>
                <a:lnTo>
                  <a:pt x="214313" y="232172"/>
                </a:lnTo>
                <a:lnTo>
                  <a:pt x="205383" y="232172"/>
                </a:lnTo>
                <a:lnTo>
                  <a:pt x="187524" y="241101"/>
                </a:lnTo>
                <a:lnTo>
                  <a:pt x="178594" y="241101"/>
                </a:lnTo>
                <a:lnTo>
                  <a:pt x="169664" y="241101"/>
                </a:lnTo>
                <a:lnTo>
                  <a:pt x="151805" y="241101"/>
                </a:lnTo>
                <a:lnTo>
                  <a:pt x="142875" y="241101"/>
                </a:lnTo>
                <a:lnTo>
                  <a:pt x="133945" y="241101"/>
                </a:lnTo>
                <a:lnTo>
                  <a:pt x="116086" y="232172"/>
                </a:lnTo>
                <a:lnTo>
                  <a:pt x="107156" y="232172"/>
                </a:lnTo>
                <a:lnTo>
                  <a:pt x="98227" y="232172"/>
                </a:lnTo>
                <a:lnTo>
                  <a:pt x="89297" y="232172"/>
                </a:lnTo>
                <a:lnTo>
                  <a:pt x="71438" y="232172"/>
                </a:lnTo>
                <a:lnTo>
                  <a:pt x="71438" y="23217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2687836" y="4205882"/>
            <a:ext cx="196454" cy="17861"/>
          </a:xfrm>
          <a:custGeom>
            <a:avLst/>
            <a:gdLst/>
            <a:ahLst/>
            <a:cxnLst/>
            <a:rect l="0" t="0" r="0" b="0"/>
            <a:pathLst>
              <a:path w="196454" h="17861">
                <a:moveTo>
                  <a:pt x="0" y="17860"/>
                </a:moveTo>
                <a:lnTo>
                  <a:pt x="0" y="17860"/>
                </a:lnTo>
                <a:lnTo>
                  <a:pt x="0" y="893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71437" y="8930"/>
                </a:lnTo>
                <a:lnTo>
                  <a:pt x="80367" y="8930"/>
                </a:lnTo>
                <a:lnTo>
                  <a:pt x="89297" y="8930"/>
                </a:lnTo>
                <a:lnTo>
                  <a:pt x="107156" y="8930"/>
                </a:lnTo>
                <a:lnTo>
                  <a:pt x="116086" y="8930"/>
                </a:lnTo>
                <a:lnTo>
                  <a:pt x="125016" y="8930"/>
                </a:lnTo>
                <a:lnTo>
                  <a:pt x="142875" y="0"/>
                </a:lnTo>
                <a:lnTo>
                  <a:pt x="151805" y="0"/>
                </a:lnTo>
                <a:lnTo>
                  <a:pt x="160734" y="0"/>
                </a:lnTo>
                <a:lnTo>
                  <a:pt x="169664" y="0"/>
                </a:lnTo>
                <a:lnTo>
                  <a:pt x="178594" y="0"/>
                </a:lnTo>
                <a:lnTo>
                  <a:pt x="187523" y="0"/>
                </a:lnTo>
                <a:lnTo>
                  <a:pt x="187523" y="0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2991445" y="3821906"/>
            <a:ext cx="205384" cy="589360"/>
          </a:xfrm>
          <a:custGeom>
            <a:avLst/>
            <a:gdLst/>
            <a:ahLst/>
            <a:cxnLst/>
            <a:rect l="0" t="0" r="0" b="0"/>
            <a:pathLst>
              <a:path w="205384" h="589360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8"/>
                </a:lnTo>
                <a:lnTo>
                  <a:pt x="17860" y="62508"/>
                </a:lnTo>
                <a:lnTo>
                  <a:pt x="17860" y="71437"/>
                </a:lnTo>
                <a:lnTo>
                  <a:pt x="17860" y="89297"/>
                </a:lnTo>
                <a:lnTo>
                  <a:pt x="17860" y="98226"/>
                </a:lnTo>
                <a:lnTo>
                  <a:pt x="17860" y="116086"/>
                </a:lnTo>
                <a:lnTo>
                  <a:pt x="26789" y="133945"/>
                </a:lnTo>
                <a:lnTo>
                  <a:pt x="26789" y="151805"/>
                </a:lnTo>
                <a:lnTo>
                  <a:pt x="26789" y="169664"/>
                </a:lnTo>
                <a:lnTo>
                  <a:pt x="26789" y="196453"/>
                </a:lnTo>
                <a:lnTo>
                  <a:pt x="35719" y="214312"/>
                </a:lnTo>
                <a:lnTo>
                  <a:pt x="35719" y="241101"/>
                </a:lnTo>
                <a:lnTo>
                  <a:pt x="35719" y="258961"/>
                </a:lnTo>
                <a:lnTo>
                  <a:pt x="35719" y="285750"/>
                </a:lnTo>
                <a:lnTo>
                  <a:pt x="35719" y="303609"/>
                </a:lnTo>
                <a:lnTo>
                  <a:pt x="35719" y="330398"/>
                </a:lnTo>
                <a:lnTo>
                  <a:pt x="35719" y="348258"/>
                </a:lnTo>
                <a:lnTo>
                  <a:pt x="35719" y="366117"/>
                </a:lnTo>
                <a:lnTo>
                  <a:pt x="35719" y="383976"/>
                </a:lnTo>
                <a:lnTo>
                  <a:pt x="35719" y="401836"/>
                </a:lnTo>
                <a:lnTo>
                  <a:pt x="26789" y="419695"/>
                </a:lnTo>
                <a:lnTo>
                  <a:pt x="26789" y="428625"/>
                </a:lnTo>
                <a:lnTo>
                  <a:pt x="26789" y="437555"/>
                </a:lnTo>
                <a:lnTo>
                  <a:pt x="26789" y="446484"/>
                </a:lnTo>
                <a:lnTo>
                  <a:pt x="26789" y="455414"/>
                </a:lnTo>
                <a:lnTo>
                  <a:pt x="26789" y="455414"/>
                </a:lnTo>
                <a:lnTo>
                  <a:pt x="26789" y="455414"/>
                </a:lnTo>
                <a:lnTo>
                  <a:pt x="26789" y="455414"/>
                </a:lnTo>
                <a:lnTo>
                  <a:pt x="26789" y="455414"/>
                </a:lnTo>
                <a:lnTo>
                  <a:pt x="26789" y="446484"/>
                </a:lnTo>
                <a:lnTo>
                  <a:pt x="26789" y="446484"/>
                </a:lnTo>
                <a:lnTo>
                  <a:pt x="26789" y="437555"/>
                </a:lnTo>
                <a:lnTo>
                  <a:pt x="26789" y="419695"/>
                </a:lnTo>
                <a:lnTo>
                  <a:pt x="26789" y="410765"/>
                </a:lnTo>
                <a:lnTo>
                  <a:pt x="35719" y="392906"/>
                </a:lnTo>
                <a:lnTo>
                  <a:pt x="35719" y="383976"/>
                </a:lnTo>
                <a:lnTo>
                  <a:pt x="44649" y="366117"/>
                </a:lnTo>
                <a:lnTo>
                  <a:pt x="44649" y="357187"/>
                </a:lnTo>
                <a:lnTo>
                  <a:pt x="53578" y="339328"/>
                </a:lnTo>
                <a:lnTo>
                  <a:pt x="62508" y="330398"/>
                </a:lnTo>
                <a:lnTo>
                  <a:pt x="71438" y="321469"/>
                </a:lnTo>
                <a:lnTo>
                  <a:pt x="71438" y="303609"/>
                </a:lnTo>
                <a:lnTo>
                  <a:pt x="80368" y="294680"/>
                </a:lnTo>
                <a:lnTo>
                  <a:pt x="89297" y="294680"/>
                </a:lnTo>
                <a:lnTo>
                  <a:pt x="98227" y="285750"/>
                </a:lnTo>
                <a:lnTo>
                  <a:pt x="107157" y="285750"/>
                </a:lnTo>
                <a:lnTo>
                  <a:pt x="116086" y="276820"/>
                </a:lnTo>
                <a:lnTo>
                  <a:pt x="125016" y="276820"/>
                </a:lnTo>
                <a:lnTo>
                  <a:pt x="133946" y="276820"/>
                </a:lnTo>
                <a:lnTo>
                  <a:pt x="142875" y="285750"/>
                </a:lnTo>
                <a:lnTo>
                  <a:pt x="151805" y="285750"/>
                </a:lnTo>
                <a:lnTo>
                  <a:pt x="151805" y="294680"/>
                </a:lnTo>
                <a:lnTo>
                  <a:pt x="160735" y="303609"/>
                </a:lnTo>
                <a:lnTo>
                  <a:pt x="169664" y="312539"/>
                </a:lnTo>
                <a:lnTo>
                  <a:pt x="178594" y="330398"/>
                </a:lnTo>
                <a:lnTo>
                  <a:pt x="178594" y="339328"/>
                </a:lnTo>
                <a:lnTo>
                  <a:pt x="187524" y="348258"/>
                </a:lnTo>
                <a:lnTo>
                  <a:pt x="187524" y="366117"/>
                </a:lnTo>
                <a:lnTo>
                  <a:pt x="187524" y="383976"/>
                </a:lnTo>
                <a:lnTo>
                  <a:pt x="196453" y="392906"/>
                </a:lnTo>
                <a:lnTo>
                  <a:pt x="196453" y="410765"/>
                </a:lnTo>
                <a:lnTo>
                  <a:pt x="196453" y="428625"/>
                </a:lnTo>
                <a:lnTo>
                  <a:pt x="205383" y="446484"/>
                </a:lnTo>
                <a:lnTo>
                  <a:pt x="205383" y="455414"/>
                </a:lnTo>
                <a:lnTo>
                  <a:pt x="205383" y="473273"/>
                </a:lnTo>
                <a:lnTo>
                  <a:pt x="205383" y="491133"/>
                </a:lnTo>
                <a:lnTo>
                  <a:pt x="205383" y="508992"/>
                </a:lnTo>
                <a:lnTo>
                  <a:pt x="205383" y="517922"/>
                </a:lnTo>
                <a:lnTo>
                  <a:pt x="205383" y="535781"/>
                </a:lnTo>
                <a:lnTo>
                  <a:pt x="196453" y="544711"/>
                </a:lnTo>
                <a:lnTo>
                  <a:pt x="196453" y="562570"/>
                </a:lnTo>
                <a:lnTo>
                  <a:pt x="196453" y="571500"/>
                </a:lnTo>
                <a:lnTo>
                  <a:pt x="196453" y="589359"/>
                </a:lnTo>
                <a:lnTo>
                  <a:pt x="196453" y="5893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3107531" y="3616523"/>
            <a:ext cx="285751" cy="401837"/>
          </a:xfrm>
          <a:custGeom>
            <a:avLst/>
            <a:gdLst/>
            <a:ahLst/>
            <a:cxnLst/>
            <a:rect l="0" t="0" r="0" b="0"/>
            <a:pathLst>
              <a:path w="285751" h="401837">
                <a:moveTo>
                  <a:pt x="0" y="44648"/>
                </a:move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35719" y="0"/>
                </a:lnTo>
                <a:lnTo>
                  <a:pt x="44649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8930"/>
                </a:lnTo>
                <a:lnTo>
                  <a:pt x="80367" y="8930"/>
                </a:lnTo>
                <a:lnTo>
                  <a:pt x="89297" y="8930"/>
                </a:lnTo>
                <a:lnTo>
                  <a:pt x="98227" y="17859"/>
                </a:lnTo>
                <a:lnTo>
                  <a:pt x="116086" y="17859"/>
                </a:lnTo>
                <a:lnTo>
                  <a:pt x="125016" y="26789"/>
                </a:lnTo>
                <a:lnTo>
                  <a:pt x="133946" y="35719"/>
                </a:lnTo>
                <a:lnTo>
                  <a:pt x="142875" y="44648"/>
                </a:lnTo>
                <a:lnTo>
                  <a:pt x="151805" y="53578"/>
                </a:lnTo>
                <a:lnTo>
                  <a:pt x="160735" y="62508"/>
                </a:lnTo>
                <a:lnTo>
                  <a:pt x="169664" y="71438"/>
                </a:lnTo>
                <a:lnTo>
                  <a:pt x="178594" y="80367"/>
                </a:lnTo>
                <a:lnTo>
                  <a:pt x="187524" y="98227"/>
                </a:lnTo>
                <a:lnTo>
                  <a:pt x="187524" y="107156"/>
                </a:lnTo>
                <a:lnTo>
                  <a:pt x="196453" y="125016"/>
                </a:lnTo>
                <a:lnTo>
                  <a:pt x="205383" y="133945"/>
                </a:lnTo>
                <a:lnTo>
                  <a:pt x="205383" y="151805"/>
                </a:lnTo>
                <a:lnTo>
                  <a:pt x="205383" y="160734"/>
                </a:lnTo>
                <a:lnTo>
                  <a:pt x="205383" y="178594"/>
                </a:lnTo>
                <a:lnTo>
                  <a:pt x="205383" y="196453"/>
                </a:lnTo>
                <a:lnTo>
                  <a:pt x="205383" y="205383"/>
                </a:lnTo>
                <a:lnTo>
                  <a:pt x="196453" y="214313"/>
                </a:lnTo>
                <a:lnTo>
                  <a:pt x="196453" y="232172"/>
                </a:lnTo>
                <a:lnTo>
                  <a:pt x="187524" y="241102"/>
                </a:lnTo>
                <a:lnTo>
                  <a:pt x="178594" y="250031"/>
                </a:lnTo>
                <a:lnTo>
                  <a:pt x="169664" y="267891"/>
                </a:lnTo>
                <a:lnTo>
                  <a:pt x="160735" y="276820"/>
                </a:lnTo>
                <a:lnTo>
                  <a:pt x="151805" y="285750"/>
                </a:lnTo>
                <a:lnTo>
                  <a:pt x="142875" y="285750"/>
                </a:lnTo>
                <a:lnTo>
                  <a:pt x="133946" y="294680"/>
                </a:lnTo>
                <a:lnTo>
                  <a:pt x="116086" y="303609"/>
                </a:lnTo>
                <a:lnTo>
                  <a:pt x="107157" y="303609"/>
                </a:lnTo>
                <a:lnTo>
                  <a:pt x="98227" y="312539"/>
                </a:lnTo>
                <a:lnTo>
                  <a:pt x="89297" y="312539"/>
                </a:lnTo>
                <a:lnTo>
                  <a:pt x="80367" y="312539"/>
                </a:lnTo>
                <a:lnTo>
                  <a:pt x="71438" y="312539"/>
                </a:lnTo>
                <a:lnTo>
                  <a:pt x="62508" y="312539"/>
                </a:lnTo>
                <a:lnTo>
                  <a:pt x="62508" y="312539"/>
                </a:lnTo>
                <a:lnTo>
                  <a:pt x="53578" y="312539"/>
                </a:lnTo>
                <a:lnTo>
                  <a:pt x="53578" y="303609"/>
                </a:lnTo>
                <a:lnTo>
                  <a:pt x="44649" y="303609"/>
                </a:lnTo>
                <a:lnTo>
                  <a:pt x="44649" y="303609"/>
                </a:lnTo>
                <a:lnTo>
                  <a:pt x="44649" y="294680"/>
                </a:lnTo>
                <a:lnTo>
                  <a:pt x="44649" y="294680"/>
                </a:lnTo>
                <a:lnTo>
                  <a:pt x="44649" y="285750"/>
                </a:lnTo>
                <a:lnTo>
                  <a:pt x="44649" y="285750"/>
                </a:lnTo>
                <a:lnTo>
                  <a:pt x="44649" y="276820"/>
                </a:lnTo>
                <a:lnTo>
                  <a:pt x="44649" y="276820"/>
                </a:lnTo>
                <a:lnTo>
                  <a:pt x="53578" y="267891"/>
                </a:lnTo>
                <a:lnTo>
                  <a:pt x="53578" y="267891"/>
                </a:lnTo>
                <a:lnTo>
                  <a:pt x="53578" y="258961"/>
                </a:lnTo>
                <a:lnTo>
                  <a:pt x="62508" y="258961"/>
                </a:lnTo>
                <a:lnTo>
                  <a:pt x="71438" y="258961"/>
                </a:lnTo>
                <a:lnTo>
                  <a:pt x="80367" y="258961"/>
                </a:lnTo>
                <a:lnTo>
                  <a:pt x="80367" y="250031"/>
                </a:lnTo>
                <a:lnTo>
                  <a:pt x="89297" y="250031"/>
                </a:lnTo>
                <a:lnTo>
                  <a:pt x="98227" y="250031"/>
                </a:lnTo>
                <a:lnTo>
                  <a:pt x="107157" y="250031"/>
                </a:lnTo>
                <a:lnTo>
                  <a:pt x="116086" y="258961"/>
                </a:lnTo>
                <a:lnTo>
                  <a:pt x="125016" y="258961"/>
                </a:lnTo>
                <a:lnTo>
                  <a:pt x="133946" y="258961"/>
                </a:lnTo>
                <a:lnTo>
                  <a:pt x="142875" y="267891"/>
                </a:lnTo>
                <a:lnTo>
                  <a:pt x="160735" y="267891"/>
                </a:lnTo>
                <a:lnTo>
                  <a:pt x="169664" y="276820"/>
                </a:lnTo>
                <a:lnTo>
                  <a:pt x="178594" y="276820"/>
                </a:lnTo>
                <a:lnTo>
                  <a:pt x="187524" y="285750"/>
                </a:lnTo>
                <a:lnTo>
                  <a:pt x="196453" y="294680"/>
                </a:lnTo>
                <a:lnTo>
                  <a:pt x="205383" y="294680"/>
                </a:lnTo>
                <a:lnTo>
                  <a:pt x="214313" y="303609"/>
                </a:lnTo>
                <a:lnTo>
                  <a:pt x="223242" y="312539"/>
                </a:lnTo>
                <a:lnTo>
                  <a:pt x="232172" y="321469"/>
                </a:lnTo>
                <a:lnTo>
                  <a:pt x="241102" y="330398"/>
                </a:lnTo>
                <a:lnTo>
                  <a:pt x="250032" y="339328"/>
                </a:lnTo>
                <a:lnTo>
                  <a:pt x="258961" y="348258"/>
                </a:lnTo>
                <a:lnTo>
                  <a:pt x="267891" y="357188"/>
                </a:lnTo>
                <a:lnTo>
                  <a:pt x="267891" y="366117"/>
                </a:lnTo>
                <a:lnTo>
                  <a:pt x="276821" y="375047"/>
                </a:lnTo>
                <a:lnTo>
                  <a:pt x="276821" y="383977"/>
                </a:lnTo>
                <a:lnTo>
                  <a:pt x="285750" y="401836"/>
                </a:lnTo>
                <a:lnTo>
                  <a:pt x="285750" y="40183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5795367" y="3964781"/>
            <a:ext cx="285751" cy="26790"/>
          </a:xfrm>
          <a:custGeom>
            <a:avLst/>
            <a:gdLst/>
            <a:ahLst/>
            <a:cxnLst/>
            <a:rect l="0" t="0" r="0" b="0"/>
            <a:pathLst>
              <a:path w="285751" h="2679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89297" y="0"/>
                </a:lnTo>
                <a:lnTo>
                  <a:pt x="98227" y="0"/>
                </a:lnTo>
                <a:lnTo>
                  <a:pt x="107156" y="0"/>
                </a:lnTo>
                <a:lnTo>
                  <a:pt x="125016" y="0"/>
                </a:lnTo>
                <a:lnTo>
                  <a:pt x="133946" y="0"/>
                </a:lnTo>
                <a:lnTo>
                  <a:pt x="151805" y="0"/>
                </a:lnTo>
                <a:lnTo>
                  <a:pt x="160735" y="0"/>
                </a:lnTo>
                <a:lnTo>
                  <a:pt x="178594" y="0"/>
                </a:lnTo>
                <a:lnTo>
                  <a:pt x="187524" y="8930"/>
                </a:lnTo>
                <a:lnTo>
                  <a:pt x="196453" y="8930"/>
                </a:lnTo>
                <a:lnTo>
                  <a:pt x="214313" y="8930"/>
                </a:lnTo>
                <a:lnTo>
                  <a:pt x="223242" y="8930"/>
                </a:lnTo>
                <a:lnTo>
                  <a:pt x="232172" y="17859"/>
                </a:lnTo>
                <a:lnTo>
                  <a:pt x="250031" y="17859"/>
                </a:lnTo>
                <a:lnTo>
                  <a:pt x="258961" y="17859"/>
                </a:lnTo>
                <a:lnTo>
                  <a:pt x="258961" y="17859"/>
                </a:lnTo>
                <a:lnTo>
                  <a:pt x="267891" y="26789"/>
                </a:lnTo>
                <a:lnTo>
                  <a:pt x="285750" y="26789"/>
                </a:lnTo>
                <a:lnTo>
                  <a:pt x="285750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6125766" y="3795117"/>
            <a:ext cx="223243" cy="437555"/>
          </a:xfrm>
          <a:custGeom>
            <a:avLst/>
            <a:gdLst/>
            <a:ahLst/>
            <a:cxnLst/>
            <a:rect l="0" t="0" r="0" b="0"/>
            <a:pathLst>
              <a:path w="223243" h="437555">
                <a:moveTo>
                  <a:pt x="98226" y="17859"/>
                </a:moveTo>
                <a:lnTo>
                  <a:pt x="98226" y="8929"/>
                </a:lnTo>
                <a:lnTo>
                  <a:pt x="98226" y="8929"/>
                </a:lnTo>
                <a:lnTo>
                  <a:pt x="98226" y="8929"/>
                </a:lnTo>
                <a:lnTo>
                  <a:pt x="98226" y="8929"/>
                </a:lnTo>
                <a:lnTo>
                  <a:pt x="98226" y="8929"/>
                </a:lnTo>
                <a:lnTo>
                  <a:pt x="98226" y="8929"/>
                </a:lnTo>
                <a:lnTo>
                  <a:pt x="89297" y="8929"/>
                </a:lnTo>
                <a:lnTo>
                  <a:pt x="89297" y="8929"/>
                </a:lnTo>
                <a:lnTo>
                  <a:pt x="89297" y="0"/>
                </a:lnTo>
                <a:lnTo>
                  <a:pt x="80367" y="0"/>
                </a:lnTo>
                <a:lnTo>
                  <a:pt x="71437" y="0"/>
                </a:lnTo>
                <a:lnTo>
                  <a:pt x="62507" y="0"/>
                </a:lnTo>
                <a:lnTo>
                  <a:pt x="62507" y="0"/>
                </a:lnTo>
                <a:lnTo>
                  <a:pt x="53578" y="8929"/>
                </a:lnTo>
                <a:lnTo>
                  <a:pt x="44648" y="8929"/>
                </a:lnTo>
                <a:lnTo>
                  <a:pt x="35718" y="8929"/>
                </a:lnTo>
                <a:lnTo>
                  <a:pt x="26789" y="8929"/>
                </a:lnTo>
                <a:lnTo>
                  <a:pt x="17859" y="8929"/>
                </a:lnTo>
                <a:lnTo>
                  <a:pt x="8929" y="8929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35719"/>
                </a:lnTo>
                <a:lnTo>
                  <a:pt x="0" y="44648"/>
                </a:lnTo>
                <a:lnTo>
                  <a:pt x="0" y="53578"/>
                </a:lnTo>
                <a:lnTo>
                  <a:pt x="8929" y="62508"/>
                </a:lnTo>
                <a:lnTo>
                  <a:pt x="8929" y="62508"/>
                </a:lnTo>
                <a:lnTo>
                  <a:pt x="8929" y="71437"/>
                </a:lnTo>
                <a:lnTo>
                  <a:pt x="17859" y="80367"/>
                </a:lnTo>
                <a:lnTo>
                  <a:pt x="17859" y="98226"/>
                </a:lnTo>
                <a:lnTo>
                  <a:pt x="26789" y="107156"/>
                </a:lnTo>
                <a:lnTo>
                  <a:pt x="26789" y="116086"/>
                </a:lnTo>
                <a:lnTo>
                  <a:pt x="26789" y="125015"/>
                </a:lnTo>
                <a:lnTo>
                  <a:pt x="26789" y="142875"/>
                </a:lnTo>
                <a:lnTo>
                  <a:pt x="26789" y="151804"/>
                </a:lnTo>
                <a:lnTo>
                  <a:pt x="26789" y="160734"/>
                </a:lnTo>
                <a:lnTo>
                  <a:pt x="26789" y="169664"/>
                </a:lnTo>
                <a:lnTo>
                  <a:pt x="26789" y="178594"/>
                </a:lnTo>
                <a:lnTo>
                  <a:pt x="26789" y="196453"/>
                </a:lnTo>
                <a:lnTo>
                  <a:pt x="26789" y="205383"/>
                </a:lnTo>
                <a:lnTo>
                  <a:pt x="17859" y="214312"/>
                </a:lnTo>
                <a:lnTo>
                  <a:pt x="17859" y="223242"/>
                </a:lnTo>
                <a:lnTo>
                  <a:pt x="17859" y="223242"/>
                </a:lnTo>
                <a:lnTo>
                  <a:pt x="17859" y="232172"/>
                </a:lnTo>
                <a:lnTo>
                  <a:pt x="17859" y="232172"/>
                </a:lnTo>
                <a:lnTo>
                  <a:pt x="17859" y="241101"/>
                </a:lnTo>
                <a:lnTo>
                  <a:pt x="17859" y="241101"/>
                </a:lnTo>
                <a:lnTo>
                  <a:pt x="26789" y="241101"/>
                </a:lnTo>
                <a:lnTo>
                  <a:pt x="26789" y="241101"/>
                </a:lnTo>
                <a:lnTo>
                  <a:pt x="35718" y="241101"/>
                </a:lnTo>
                <a:lnTo>
                  <a:pt x="35718" y="241101"/>
                </a:lnTo>
                <a:lnTo>
                  <a:pt x="44648" y="241101"/>
                </a:lnTo>
                <a:lnTo>
                  <a:pt x="53578" y="241101"/>
                </a:lnTo>
                <a:lnTo>
                  <a:pt x="62507" y="241101"/>
                </a:lnTo>
                <a:lnTo>
                  <a:pt x="80367" y="241101"/>
                </a:lnTo>
                <a:lnTo>
                  <a:pt x="89297" y="241101"/>
                </a:lnTo>
                <a:lnTo>
                  <a:pt x="98226" y="241101"/>
                </a:lnTo>
                <a:lnTo>
                  <a:pt x="107156" y="241101"/>
                </a:lnTo>
                <a:lnTo>
                  <a:pt x="125015" y="250031"/>
                </a:lnTo>
                <a:lnTo>
                  <a:pt x="133945" y="250031"/>
                </a:lnTo>
                <a:lnTo>
                  <a:pt x="151804" y="258961"/>
                </a:lnTo>
                <a:lnTo>
                  <a:pt x="160734" y="267890"/>
                </a:lnTo>
                <a:lnTo>
                  <a:pt x="169664" y="267890"/>
                </a:lnTo>
                <a:lnTo>
                  <a:pt x="187523" y="276820"/>
                </a:lnTo>
                <a:lnTo>
                  <a:pt x="196453" y="294679"/>
                </a:lnTo>
                <a:lnTo>
                  <a:pt x="205382" y="303609"/>
                </a:lnTo>
                <a:lnTo>
                  <a:pt x="214312" y="312539"/>
                </a:lnTo>
                <a:lnTo>
                  <a:pt x="214312" y="321469"/>
                </a:lnTo>
                <a:lnTo>
                  <a:pt x="223242" y="330398"/>
                </a:lnTo>
                <a:lnTo>
                  <a:pt x="223242" y="348258"/>
                </a:lnTo>
                <a:lnTo>
                  <a:pt x="223242" y="357187"/>
                </a:lnTo>
                <a:lnTo>
                  <a:pt x="223242" y="375047"/>
                </a:lnTo>
                <a:lnTo>
                  <a:pt x="214312" y="383976"/>
                </a:lnTo>
                <a:lnTo>
                  <a:pt x="214312" y="392906"/>
                </a:lnTo>
                <a:lnTo>
                  <a:pt x="205382" y="401836"/>
                </a:lnTo>
                <a:lnTo>
                  <a:pt x="196453" y="410765"/>
                </a:lnTo>
                <a:lnTo>
                  <a:pt x="187523" y="419695"/>
                </a:lnTo>
                <a:lnTo>
                  <a:pt x="178593" y="428625"/>
                </a:lnTo>
                <a:lnTo>
                  <a:pt x="169664" y="437554"/>
                </a:lnTo>
                <a:lnTo>
                  <a:pt x="151804" y="437554"/>
                </a:lnTo>
                <a:lnTo>
                  <a:pt x="142875" y="437554"/>
                </a:lnTo>
                <a:lnTo>
                  <a:pt x="125015" y="437554"/>
                </a:lnTo>
                <a:lnTo>
                  <a:pt x="107156" y="437554"/>
                </a:lnTo>
                <a:lnTo>
                  <a:pt x="98226" y="437554"/>
                </a:lnTo>
                <a:lnTo>
                  <a:pt x="80367" y="437554"/>
                </a:lnTo>
                <a:lnTo>
                  <a:pt x="71437" y="437554"/>
                </a:lnTo>
                <a:lnTo>
                  <a:pt x="62507" y="428625"/>
                </a:lnTo>
                <a:lnTo>
                  <a:pt x="53578" y="419695"/>
                </a:lnTo>
                <a:lnTo>
                  <a:pt x="44648" y="410765"/>
                </a:lnTo>
                <a:lnTo>
                  <a:pt x="26789" y="401836"/>
                </a:lnTo>
                <a:lnTo>
                  <a:pt x="26789" y="40183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6402586" y="3768328"/>
            <a:ext cx="267892" cy="517923"/>
          </a:xfrm>
          <a:custGeom>
            <a:avLst/>
            <a:gdLst/>
            <a:ahLst/>
            <a:cxnLst/>
            <a:rect l="0" t="0" r="0" b="0"/>
            <a:pathLst>
              <a:path w="267892" h="517923">
                <a:moveTo>
                  <a:pt x="0" y="0"/>
                </a:moveTo>
                <a:lnTo>
                  <a:pt x="0" y="0"/>
                </a:lnTo>
                <a:lnTo>
                  <a:pt x="8930" y="17859"/>
                </a:lnTo>
                <a:lnTo>
                  <a:pt x="8930" y="35718"/>
                </a:lnTo>
                <a:lnTo>
                  <a:pt x="8930" y="53578"/>
                </a:lnTo>
                <a:lnTo>
                  <a:pt x="17859" y="80367"/>
                </a:lnTo>
                <a:lnTo>
                  <a:pt x="26789" y="98226"/>
                </a:lnTo>
                <a:lnTo>
                  <a:pt x="26789" y="125015"/>
                </a:lnTo>
                <a:lnTo>
                  <a:pt x="35719" y="142875"/>
                </a:lnTo>
                <a:lnTo>
                  <a:pt x="44648" y="169664"/>
                </a:lnTo>
                <a:lnTo>
                  <a:pt x="44648" y="196453"/>
                </a:lnTo>
                <a:lnTo>
                  <a:pt x="53578" y="223242"/>
                </a:lnTo>
                <a:lnTo>
                  <a:pt x="53578" y="250031"/>
                </a:lnTo>
                <a:lnTo>
                  <a:pt x="62508" y="267890"/>
                </a:lnTo>
                <a:lnTo>
                  <a:pt x="62508" y="294679"/>
                </a:lnTo>
                <a:lnTo>
                  <a:pt x="62508" y="312539"/>
                </a:lnTo>
                <a:lnTo>
                  <a:pt x="53578" y="330398"/>
                </a:lnTo>
                <a:lnTo>
                  <a:pt x="53578" y="357187"/>
                </a:lnTo>
                <a:lnTo>
                  <a:pt x="53578" y="375047"/>
                </a:lnTo>
                <a:lnTo>
                  <a:pt x="53578" y="383976"/>
                </a:lnTo>
                <a:lnTo>
                  <a:pt x="53578" y="401836"/>
                </a:lnTo>
                <a:lnTo>
                  <a:pt x="44648" y="410765"/>
                </a:lnTo>
                <a:lnTo>
                  <a:pt x="44648" y="419695"/>
                </a:lnTo>
                <a:lnTo>
                  <a:pt x="44648" y="419695"/>
                </a:lnTo>
                <a:lnTo>
                  <a:pt x="44648" y="428625"/>
                </a:lnTo>
                <a:lnTo>
                  <a:pt x="44648" y="428625"/>
                </a:lnTo>
                <a:lnTo>
                  <a:pt x="44648" y="428625"/>
                </a:lnTo>
                <a:lnTo>
                  <a:pt x="35719" y="419695"/>
                </a:lnTo>
                <a:lnTo>
                  <a:pt x="35719" y="410765"/>
                </a:lnTo>
                <a:lnTo>
                  <a:pt x="35719" y="401836"/>
                </a:lnTo>
                <a:lnTo>
                  <a:pt x="35719" y="392906"/>
                </a:lnTo>
                <a:lnTo>
                  <a:pt x="35719" y="383976"/>
                </a:lnTo>
                <a:lnTo>
                  <a:pt x="44648" y="366117"/>
                </a:lnTo>
                <a:lnTo>
                  <a:pt x="44648" y="357187"/>
                </a:lnTo>
                <a:lnTo>
                  <a:pt x="53578" y="348258"/>
                </a:lnTo>
                <a:lnTo>
                  <a:pt x="53578" y="330398"/>
                </a:lnTo>
                <a:lnTo>
                  <a:pt x="62508" y="321468"/>
                </a:lnTo>
                <a:lnTo>
                  <a:pt x="71437" y="312539"/>
                </a:lnTo>
                <a:lnTo>
                  <a:pt x="71437" y="303609"/>
                </a:lnTo>
                <a:lnTo>
                  <a:pt x="80367" y="294679"/>
                </a:lnTo>
                <a:lnTo>
                  <a:pt x="89297" y="285750"/>
                </a:lnTo>
                <a:lnTo>
                  <a:pt x="98227" y="276820"/>
                </a:lnTo>
                <a:lnTo>
                  <a:pt x="107156" y="276820"/>
                </a:lnTo>
                <a:lnTo>
                  <a:pt x="116086" y="267890"/>
                </a:lnTo>
                <a:lnTo>
                  <a:pt x="133945" y="267890"/>
                </a:lnTo>
                <a:lnTo>
                  <a:pt x="142875" y="267890"/>
                </a:lnTo>
                <a:lnTo>
                  <a:pt x="151805" y="267890"/>
                </a:lnTo>
                <a:lnTo>
                  <a:pt x="169664" y="276820"/>
                </a:lnTo>
                <a:lnTo>
                  <a:pt x="178594" y="276820"/>
                </a:lnTo>
                <a:lnTo>
                  <a:pt x="187523" y="285750"/>
                </a:lnTo>
                <a:lnTo>
                  <a:pt x="205383" y="285750"/>
                </a:lnTo>
                <a:lnTo>
                  <a:pt x="214312" y="294679"/>
                </a:lnTo>
                <a:lnTo>
                  <a:pt x="223242" y="303609"/>
                </a:lnTo>
                <a:lnTo>
                  <a:pt x="232172" y="321468"/>
                </a:lnTo>
                <a:lnTo>
                  <a:pt x="241102" y="330398"/>
                </a:lnTo>
                <a:lnTo>
                  <a:pt x="250031" y="339328"/>
                </a:lnTo>
                <a:lnTo>
                  <a:pt x="258961" y="357187"/>
                </a:lnTo>
                <a:lnTo>
                  <a:pt x="258961" y="366117"/>
                </a:lnTo>
                <a:lnTo>
                  <a:pt x="267891" y="383976"/>
                </a:lnTo>
                <a:lnTo>
                  <a:pt x="267891" y="401836"/>
                </a:lnTo>
                <a:lnTo>
                  <a:pt x="267891" y="410765"/>
                </a:lnTo>
                <a:lnTo>
                  <a:pt x="267891" y="428625"/>
                </a:lnTo>
                <a:lnTo>
                  <a:pt x="267891" y="437554"/>
                </a:lnTo>
                <a:lnTo>
                  <a:pt x="267891" y="455414"/>
                </a:lnTo>
                <a:lnTo>
                  <a:pt x="267891" y="464343"/>
                </a:lnTo>
                <a:lnTo>
                  <a:pt x="267891" y="473273"/>
                </a:lnTo>
                <a:lnTo>
                  <a:pt x="267891" y="482203"/>
                </a:lnTo>
                <a:lnTo>
                  <a:pt x="267891" y="491133"/>
                </a:lnTo>
                <a:lnTo>
                  <a:pt x="267891" y="500062"/>
                </a:lnTo>
                <a:lnTo>
                  <a:pt x="267891" y="500062"/>
                </a:lnTo>
                <a:lnTo>
                  <a:pt x="267891" y="508992"/>
                </a:lnTo>
                <a:lnTo>
                  <a:pt x="267891" y="508992"/>
                </a:lnTo>
                <a:lnTo>
                  <a:pt x="267891" y="517922"/>
                </a:lnTo>
                <a:lnTo>
                  <a:pt x="267891" y="51792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6563320" y="3455789"/>
            <a:ext cx="330400" cy="383977"/>
          </a:xfrm>
          <a:custGeom>
            <a:avLst/>
            <a:gdLst/>
            <a:ahLst/>
            <a:cxnLst/>
            <a:rect l="0" t="0" r="0" b="0"/>
            <a:pathLst>
              <a:path w="330400" h="383977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80368" y="8929"/>
                </a:lnTo>
                <a:lnTo>
                  <a:pt x="89297" y="8929"/>
                </a:lnTo>
                <a:lnTo>
                  <a:pt x="98227" y="8929"/>
                </a:lnTo>
                <a:lnTo>
                  <a:pt x="116086" y="17859"/>
                </a:lnTo>
                <a:lnTo>
                  <a:pt x="125016" y="17859"/>
                </a:lnTo>
                <a:lnTo>
                  <a:pt x="133946" y="26789"/>
                </a:lnTo>
                <a:lnTo>
                  <a:pt x="142875" y="26789"/>
                </a:lnTo>
                <a:lnTo>
                  <a:pt x="151805" y="35718"/>
                </a:lnTo>
                <a:lnTo>
                  <a:pt x="160735" y="44648"/>
                </a:lnTo>
                <a:lnTo>
                  <a:pt x="169664" y="53578"/>
                </a:lnTo>
                <a:lnTo>
                  <a:pt x="178594" y="53578"/>
                </a:lnTo>
                <a:lnTo>
                  <a:pt x="178594" y="62507"/>
                </a:lnTo>
                <a:lnTo>
                  <a:pt x="187524" y="62507"/>
                </a:lnTo>
                <a:lnTo>
                  <a:pt x="187524" y="71437"/>
                </a:lnTo>
                <a:lnTo>
                  <a:pt x="187524" y="80367"/>
                </a:lnTo>
                <a:lnTo>
                  <a:pt x="187524" y="80367"/>
                </a:lnTo>
                <a:lnTo>
                  <a:pt x="178594" y="80367"/>
                </a:lnTo>
                <a:lnTo>
                  <a:pt x="178594" y="89297"/>
                </a:lnTo>
                <a:lnTo>
                  <a:pt x="178594" y="89297"/>
                </a:lnTo>
                <a:lnTo>
                  <a:pt x="169664" y="98226"/>
                </a:lnTo>
                <a:lnTo>
                  <a:pt x="160735" y="98226"/>
                </a:lnTo>
                <a:lnTo>
                  <a:pt x="160735" y="107156"/>
                </a:lnTo>
                <a:lnTo>
                  <a:pt x="151805" y="107156"/>
                </a:lnTo>
                <a:lnTo>
                  <a:pt x="151805" y="107156"/>
                </a:lnTo>
                <a:lnTo>
                  <a:pt x="142875" y="107156"/>
                </a:lnTo>
                <a:lnTo>
                  <a:pt x="142875" y="107156"/>
                </a:lnTo>
                <a:lnTo>
                  <a:pt x="142875" y="116086"/>
                </a:lnTo>
                <a:lnTo>
                  <a:pt x="133946" y="116086"/>
                </a:lnTo>
                <a:lnTo>
                  <a:pt x="133946" y="116086"/>
                </a:lnTo>
                <a:lnTo>
                  <a:pt x="133946" y="116086"/>
                </a:lnTo>
                <a:lnTo>
                  <a:pt x="133946" y="125015"/>
                </a:lnTo>
                <a:lnTo>
                  <a:pt x="142875" y="125015"/>
                </a:lnTo>
                <a:lnTo>
                  <a:pt x="151805" y="125015"/>
                </a:lnTo>
                <a:lnTo>
                  <a:pt x="151805" y="133945"/>
                </a:lnTo>
                <a:lnTo>
                  <a:pt x="160735" y="133945"/>
                </a:lnTo>
                <a:lnTo>
                  <a:pt x="178594" y="142875"/>
                </a:lnTo>
                <a:lnTo>
                  <a:pt x="187524" y="151804"/>
                </a:lnTo>
                <a:lnTo>
                  <a:pt x="196453" y="160734"/>
                </a:lnTo>
                <a:lnTo>
                  <a:pt x="214313" y="169664"/>
                </a:lnTo>
                <a:lnTo>
                  <a:pt x="232172" y="187523"/>
                </a:lnTo>
                <a:lnTo>
                  <a:pt x="241102" y="196453"/>
                </a:lnTo>
                <a:lnTo>
                  <a:pt x="258961" y="214312"/>
                </a:lnTo>
                <a:lnTo>
                  <a:pt x="267891" y="223242"/>
                </a:lnTo>
                <a:lnTo>
                  <a:pt x="285750" y="241101"/>
                </a:lnTo>
                <a:lnTo>
                  <a:pt x="294680" y="250031"/>
                </a:lnTo>
                <a:lnTo>
                  <a:pt x="303610" y="267890"/>
                </a:lnTo>
                <a:lnTo>
                  <a:pt x="312539" y="285750"/>
                </a:lnTo>
                <a:lnTo>
                  <a:pt x="321469" y="294679"/>
                </a:lnTo>
                <a:lnTo>
                  <a:pt x="330399" y="312539"/>
                </a:lnTo>
                <a:lnTo>
                  <a:pt x="330399" y="321468"/>
                </a:lnTo>
                <a:lnTo>
                  <a:pt x="330399" y="330398"/>
                </a:lnTo>
                <a:lnTo>
                  <a:pt x="330399" y="339328"/>
                </a:lnTo>
                <a:lnTo>
                  <a:pt x="321469" y="348257"/>
                </a:lnTo>
                <a:lnTo>
                  <a:pt x="321469" y="357187"/>
                </a:lnTo>
                <a:lnTo>
                  <a:pt x="312539" y="366117"/>
                </a:lnTo>
                <a:lnTo>
                  <a:pt x="303610" y="375047"/>
                </a:lnTo>
                <a:lnTo>
                  <a:pt x="294680" y="375047"/>
                </a:lnTo>
                <a:lnTo>
                  <a:pt x="285750" y="375047"/>
                </a:lnTo>
                <a:lnTo>
                  <a:pt x="276821" y="383976"/>
                </a:lnTo>
                <a:lnTo>
                  <a:pt x="258961" y="383976"/>
                </a:lnTo>
                <a:lnTo>
                  <a:pt x="241102" y="383976"/>
                </a:lnTo>
                <a:lnTo>
                  <a:pt x="232172" y="383976"/>
                </a:lnTo>
                <a:lnTo>
                  <a:pt x="214313" y="383976"/>
                </a:lnTo>
                <a:lnTo>
                  <a:pt x="205383" y="383976"/>
                </a:lnTo>
                <a:lnTo>
                  <a:pt x="187524" y="383976"/>
                </a:lnTo>
                <a:lnTo>
                  <a:pt x="169664" y="383976"/>
                </a:lnTo>
                <a:lnTo>
                  <a:pt x="160735" y="383976"/>
                </a:lnTo>
                <a:lnTo>
                  <a:pt x="151805" y="383976"/>
                </a:lnTo>
                <a:lnTo>
                  <a:pt x="133946" y="383976"/>
                </a:lnTo>
                <a:lnTo>
                  <a:pt x="116086" y="383976"/>
                </a:lnTo>
                <a:lnTo>
                  <a:pt x="116086" y="38397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6991945" y="3946921"/>
            <a:ext cx="35720" cy="312541"/>
          </a:xfrm>
          <a:custGeom>
            <a:avLst/>
            <a:gdLst/>
            <a:ahLst/>
            <a:cxnLst/>
            <a:rect l="0" t="0" r="0" b="0"/>
            <a:pathLst>
              <a:path w="35720" h="312541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26790"/>
                </a:lnTo>
                <a:lnTo>
                  <a:pt x="0" y="35719"/>
                </a:lnTo>
                <a:lnTo>
                  <a:pt x="8930" y="44649"/>
                </a:lnTo>
                <a:lnTo>
                  <a:pt x="8930" y="62508"/>
                </a:lnTo>
                <a:lnTo>
                  <a:pt x="8930" y="71438"/>
                </a:lnTo>
                <a:lnTo>
                  <a:pt x="8930" y="89297"/>
                </a:lnTo>
                <a:lnTo>
                  <a:pt x="17860" y="107157"/>
                </a:lnTo>
                <a:lnTo>
                  <a:pt x="17860" y="125016"/>
                </a:lnTo>
                <a:lnTo>
                  <a:pt x="17860" y="142875"/>
                </a:lnTo>
                <a:lnTo>
                  <a:pt x="26789" y="160735"/>
                </a:lnTo>
                <a:lnTo>
                  <a:pt x="26789" y="178594"/>
                </a:lnTo>
                <a:lnTo>
                  <a:pt x="26789" y="196454"/>
                </a:lnTo>
                <a:lnTo>
                  <a:pt x="35719" y="214313"/>
                </a:lnTo>
                <a:lnTo>
                  <a:pt x="35719" y="232172"/>
                </a:lnTo>
                <a:lnTo>
                  <a:pt x="35719" y="241102"/>
                </a:lnTo>
                <a:lnTo>
                  <a:pt x="35719" y="258961"/>
                </a:lnTo>
                <a:lnTo>
                  <a:pt x="35719" y="267891"/>
                </a:lnTo>
                <a:lnTo>
                  <a:pt x="35719" y="285750"/>
                </a:lnTo>
                <a:lnTo>
                  <a:pt x="35719" y="285750"/>
                </a:lnTo>
                <a:lnTo>
                  <a:pt x="35719" y="294680"/>
                </a:lnTo>
                <a:lnTo>
                  <a:pt x="35719" y="312540"/>
                </a:lnTo>
                <a:lnTo>
                  <a:pt x="35719" y="3125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6938367" y="4071937"/>
            <a:ext cx="196454" cy="26790"/>
          </a:xfrm>
          <a:custGeom>
            <a:avLst/>
            <a:gdLst/>
            <a:ahLst/>
            <a:cxnLst/>
            <a:rect l="0" t="0" r="0" b="0"/>
            <a:pathLst>
              <a:path w="196454" h="26790">
                <a:moveTo>
                  <a:pt x="0" y="26789"/>
                </a:moveTo>
                <a:lnTo>
                  <a:pt x="0" y="17859"/>
                </a:lnTo>
                <a:lnTo>
                  <a:pt x="0" y="17859"/>
                </a:lnTo>
                <a:lnTo>
                  <a:pt x="8930" y="893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62508" y="0"/>
                </a:lnTo>
                <a:lnTo>
                  <a:pt x="80367" y="8930"/>
                </a:lnTo>
                <a:lnTo>
                  <a:pt x="98227" y="8930"/>
                </a:lnTo>
                <a:lnTo>
                  <a:pt x="107156" y="8930"/>
                </a:lnTo>
                <a:lnTo>
                  <a:pt x="125016" y="17859"/>
                </a:lnTo>
                <a:lnTo>
                  <a:pt x="133946" y="17859"/>
                </a:lnTo>
                <a:lnTo>
                  <a:pt x="151805" y="17859"/>
                </a:lnTo>
                <a:lnTo>
                  <a:pt x="160735" y="26789"/>
                </a:lnTo>
                <a:lnTo>
                  <a:pt x="169664" y="26789"/>
                </a:lnTo>
                <a:lnTo>
                  <a:pt x="178594" y="26789"/>
                </a:lnTo>
                <a:lnTo>
                  <a:pt x="187524" y="26789"/>
                </a:lnTo>
                <a:lnTo>
                  <a:pt x="196453" y="26789"/>
                </a:lnTo>
                <a:lnTo>
                  <a:pt x="196453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7197328" y="3884414"/>
            <a:ext cx="160736" cy="35719"/>
          </a:xfrm>
          <a:custGeom>
            <a:avLst/>
            <a:gdLst/>
            <a:ahLst/>
            <a:cxnLst/>
            <a:rect l="0" t="0" r="0" b="0"/>
            <a:pathLst>
              <a:path w="160736" h="35719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8929"/>
                </a:lnTo>
                <a:lnTo>
                  <a:pt x="62508" y="8929"/>
                </a:lnTo>
                <a:lnTo>
                  <a:pt x="71438" y="8929"/>
                </a:lnTo>
                <a:lnTo>
                  <a:pt x="80367" y="17859"/>
                </a:lnTo>
                <a:lnTo>
                  <a:pt x="89297" y="17859"/>
                </a:lnTo>
                <a:lnTo>
                  <a:pt x="98227" y="17859"/>
                </a:lnTo>
                <a:lnTo>
                  <a:pt x="107156" y="17859"/>
                </a:lnTo>
                <a:lnTo>
                  <a:pt x="116086" y="26789"/>
                </a:lnTo>
                <a:lnTo>
                  <a:pt x="125016" y="26789"/>
                </a:lnTo>
                <a:lnTo>
                  <a:pt x="133945" y="26789"/>
                </a:lnTo>
                <a:lnTo>
                  <a:pt x="142875" y="26789"/>
                </a:lnTo>
                <a:lnTo>
                  <a:pt x="160735" y="35718"/>
                </a:lnTo>
                <a:lnTo>
                  <a:pt x="160735" y="3571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7447359" y="3652242"/>
            <a:ext cx="44650" cy="634009"/>
          </a:xfrm>
          <a:custGeom>
            <a:avLst/>
            <a:gdLst/>
            <a:ahLst/>
            <a:cxnLst/>
            <a:rect l="0" t="0" r="0" b="0"/>
            <a:pathLst>
              <a:path w="44650" h="634009">
                <a:moveTo>
                  <a:pt x="0" y="0"/>
                </a:moveTo>
                <a:lnTo>
                  <a:pt x="0" y="8929"/>
                </a:lnTo>
                <a:lnTo>
                  <a:pt x="0" y="17859"/>
                </a:lnTo>
                <a:lnTo>
                  <a:pt x="0" y="35719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80367"/>
                </a:lnTo>
                <a:lnTo>
                  <a:pt x="17860" y="98226"/>
                </a:lnTo>
                <a:lnTo>
                  <a:pt x="17860" y="125015"/>
                </a:lnTo>
                <a:lnTo>
                  <a:pt x="17860" y="142875"/>
                </a:lnTo>
                <a:lnTo>
                  <a:pt x="26789" y="160734"/>
                </a:lnTo>
                <a:lnTo>
                  <a:pt x="26789" y="187523"/>
                </a:lnTo>
                <a:lnTo>
                  <a:pt x="26789" y="205383"/>
                </a:lnTo>
                <a:lnTo>
                  <a:pt x="26789" y="232172"/>
                </a:lnTo>
                <a:lnTo>
                  <a:pt x="35719" y="258961"/>
                </a:lnTo>
                <a:lnTo>
                  <a:pt x="35719" y="276820"/>
                </a:lnTo>
                <a:lnTo>
                  <a:pt x="35719" y="303609"/>
                </a:lnTo>
                <a:lnTo>
                  <a:pt x="35719" y="330398"/>
                </a:lnTo>
                <a:lnTo>
                  <a:pt x="35719" y="357187"/>
                </a:lnTo>
                <a:lnTo>
                  <a:pt x="35719" y="383976"/>
                </a:lnTo>
                <a:lnTo>
                  <a:pt x="35719" y="410765"/>
                </a:lnTo>
                <a:lnTo>
                  <a:pt x="35719" y="437554"/>
                </a:lnTo>
                <a:lnTo>
                  <a:pt x="35719" y="455414"/>
                </a:lnTo>
                <a:lnTo>
                  <a:pt x="35719" y="482203"/>
                </a:lnTo>
                <a:lnTo>
                  <a:pt x="35719" y="508992"/>
                </a:lnTo>
                <a:lnTo>
                  <a:pt x="35719" y="535781"/>
                </a:lnTo>
                <a:lnTo>
                  <a:pt x="35719" y="553640"/>
                </a:lnTo>
                <a:lnTo>
                  <a:pt x="35719" y="571500"/>
                </a:lnTo>
                <a:lnTo>
                  <a:pt x="35719" y="589359"/>
                </a:lnTo>
                <a:lnTo>
                  <a:pt x="35719" y="607219"/>
                </a:lnTo>
                <a:lnTo>
                  <a:pt x="44649" y="634008"/>
                </a:lnTo>
                <a:lnTo>
                  <a:pt x="44649" y="63400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7599164" y="3759398"/>
            <a:ext cx="214314" cy="544712"/>
          </a:xfrm>
          <a:custGeom>
            <a:avLst/>
            <a:gdLst/>
            <a:ahLst/>
            <a:cxnLst/>
            <a:rect l="0" t="0" r="0" b="0"/>
            <a:pathLst>
              <a:path w="214314" h="544712">
                <a:moveTo>
                  <a:pt x="8930" y="0"/>
                </a:moveTo>
                <a:lnTo>
                  <a:pt x="8930" y="0"/>
                </a:lnTo>
                <a:lnTo>
                  <a:pt x="8930" y="8930"/>
                </a:lnTo>
                <a:lnTo>
                  <a:pt x="17859" y="17859"/>
                </a:lnTo>
                <a:lnTo>
                  <a:pt x="17859" y="26789"/>
                </a:lnTo>
                <a:lnTo>
                  <a:pt x="26789" y="44648"/>
                </a:lnTo>
                <a:lnTo>
                  <a:pt x="26789" y="62508"/>
                </a:lnTo>
                <a:lnTo>
                  <a:pt x="35719" y="71438"/>
                </a:lnTo>
                <a:lnTo>
                  <a:pt x="44649" y="98227"/>
                </a:lnTo>
                <a:lnTo>
                  <a:pt x="44649" y="116086"/>
                </a:lnTo>
                <a:lnTo>
                  <a:pt x="53578" y="133945"/>
                </a:lnTo>
                <a:lnTo>
                  <a:pt x="53578" y="151805"/>
                </a:lnTo>
                <a:lnTo>
                  <a:pt x="62508" y="169664"/>
                </a:lnTo>
                <a:lnTo>
                  <a:pt x="62508" y="187523"/>
                </a:lnTo>
                <a:lnTo>
                  <a:pt x="62508" y="214313"/>
                </a:lnTo>
                <a:lnTo>
                  <a:pt x="62508" y="232172"/>
                </a:lnTo>
                <a:lnTo>
                  <a:pt x="53578" y="241102"/>
                </a:lnTo>
                <a:lnTo>
                  <a:pt x="53578" y="258961"/>
                </a:lnTo>
                <a:lnTo>
                  <a:pt x="53578" y="276820"/>
                </a:lnTo>
                <a:lnTo>
                  <a:pt x="44649" y="294680"/>
                </a:lnTo>
                <a:lnTo>
                  <a:pt x="44649" y="303609"/>
                </a:lnTo>
                <a:lnTo>
                  <a:pt x="35719" y="312539"/>
                </a:lnTo>
                <a:lnTo>
                  <a:pt x="35719" y="321469"/>
                </a:lnTo>
                <a:lnTo>
                  <a:pt x="26789" y="330398"/>
                </a:lnTo>
                <a:lnTo>
                  <a:pt x="17859" y="339328"/>
                </a:lnTo>
                <a:lnTo>
                  <a:pt x="17859" y="339328"/>
                </a:lnTo>
                <a:lnTo>
                  <a:pt x="8930" y="339328"/>
                </a:lnTo>
                <a:lnTo>
                  <a:pt x="8930" y="339328"/>
                </a:lnTo>
                <a:lnTo>
                  <a:pt x="8930" y="339328"/>
                </a:lnTo>
                <a:lnTo>
                  <a:pt x="0" y="330398"/>
                </a:lnTo>
                <a:lnTo>
                  <a:pt x="0" y="330398"/>
                </a:lnTo>
                <a:lnTo>
                  <a:pt x="0" y="321469"/>
                </a:lnTo>
                <a:lnTo>
                  <a:pt x="0" y="312539"/>
                </a:lnTo>
                <a:lnTo>
                  <a:pt x="8930" y="303609"/>
                </a:lnTo>
                <a:lnTo>
                  <a:pt x="8930" y="294680"/>
                </a:lnTo>
                <a:lnTo>
                  <a:pt x="8930" y="285750"/>
                </a:lnTo>
                <a:lnTo>
                  <a:pt x="17859" y="276820"/>
                </a:lnTo>
                <a:lnTo>
                  <a:pt x="26789" y="267891"/>
                </a:lnTo>
                <a:lnTo>
                  <a:pt x="26789" y="258961"/>
                </a:lnTo>
                <a:lnTo>
                  <a:pt x="35719" y="250031"/>
                </a:lnTo>
                <a:lnTo>
                  <a:pt x="53578" y="241102"/>
                </a:lnTo>
                <a:lnTo>
                  <a:pt x="62508" y="232172"/>
                </a:lnTo>
                <a:lnTo>
                  <a:pt x="71438" y="232172"/>
                </a:lnTo>
                <a:lnTo>
                  <a:pt x="80367" y="223242"/>
                </a:lnTo>
                <a:lnTo>
                  <a:pt x="89297" y="214313"/>
                </a:lnTo>
                <a:lnTo>
                  <a:pt x="98227" y="214313"/>
                </a:lnTo>
                <a:lnTo>
                  <a:pt x="107156" y="214313"/>
                </a:lnTo>
                <a:lnTo>
                  <a:pt x="116086" y="214313"/>
                </a:lnTo>
                <a:lnTo>
                  <a:pt x="125016" y="214313"/>
                </a:lnTo>
                <a:lnTo>
                  <a:pt x="133945" y="214313"/>
                </a:lnTo>
                <a:lnTo>
                  <a:pt x="142875" y="214313"/>
                </a:lnTo>
                <a:lnTo>
                  <a:pt x="151805" y="223242"/>
                </a:lnTo>
                <a:lnTo>
                  <a:pt x="160734" y="223242"/>
                </a:lnTo>
                <a:lnTo>
                  <a:pt x="169664" y="232172"/>
                </a:lnTo>
                <a:lnTo>
                  <a:pt x="169664" y="241102"/>
                </a:lnTo>
                <a:lnTo>
                  <a:pt x="178594" y="250031"/>
                </a:lnTo>
                <a:lnTo>
                  <a:pt x="178594" y="258961"/>
                </a:lnTo>
                <a:lnTo>
                  <a:pt x="187524" y="276820"/>
                </a:lnTo>
                <a:lnTo>
                  <a:pt x="187524" y="285750"/>
                </a:lnTo>
                <a:lnTo>
                  <a:pt x="187524" y="303609"/>
                </a:lnTo>
                <a:lnTo>
                  <a:pt x="196453" y="321469"/>
                </a:lnTo>
                <a:lnTo>
                  <a:pt x="196453" y="339328"/>
                </a:lnTo>
                <a:lnTo>
                  <a:pt x="196453" y="357188"/>
                </a:lnTo>
                <a:lnTo>
                  <a:pt x="196453" y="375047"/>
                </a:lnTo>
                <a:lnTo>
                  <a:pt x="205383" y="392906"/>
                </a:lnTo>
                <a:lnTo>
                  <a:pt x="205383" y="419695"/>
                </a:lnTo>
                <a:lnTo>
                  <a:pt x="205383" y="437555"/>
                </a:lnTo>
                <a:lnTo>
                  <a:pt x="205383" y="455414"/>
                </a:lnTo>
                <a:lnTo>
                  <a:pt x="205383" y="473273"/>
                </a:lnTo>
                <a:lnTo>
                  <a:pt x="205383" y="491133"/>
                </a:lnTo>
                <a:lnTo>
                  <a:pt x="205383" y="508992"/>
                </a:lnTo>
                <a:lnTo>
                  <a:pt x="214313" y="526852"/>
                </a:lnTo>
                <a:lnTo>
                  <a:pt x="214313" y="544711"/>
                </a:lnTo>
                <a:lnTo>
                  <a:pt x="214313" y="54471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7813477" y="3598664"/>
            <a:ext cx="196454" cy="232173"/>
          </a:xfrm>
          <a:custGeom>
            <a:avLst/>
            <a:gdLst/>
            <a:ahLst/>
            <a:cxnLst/>
            <a:rect l="0" t="0" r="0" b="0"/>
            <a:pathLst>
              <a:path w="196454" h="232173">
                <a:moveTo>
                  <a:pt x="0" y="53578"/>
                </a:moveTo>
                <a:lnTo>
                  <a:pt x="0" y="44648"/>
                </a:lnTo>
                <a:lnTo>
                  <a:pt x="0" y="35718"/>
                </a:lnTo>
                <a:lnTo>
                  <a:pt x="8929" y="26789"/>
                </a:lnTo>
                <a:lnTo>
                  <a:pt x="17859" y="17859"/>
                </a:lnTo>
                <a:lnTo>
                  <a:pt x="17859" y="8929"/>
                </a:lnTo>
                <a:lnTo>
                  <a:pt x="26789" y="8929"/>
                </a:lnTo>
                <a:lnTo>
                  <a:pt x="35718" y="8929"/>
                </a:lnTo>
                <a:lnTo>
                  <a:pt x="44648" y="0"/>
                </a:lnTo>
                <a:lnTo>
                  <a:pt x="44648" y="0"/>
                </a:lnTo>
                <a:lnTo>
                  <a:pt x="53578" y="0"/>
                </a:lnTo>
                <a:lnTo>
                  <a:pt x="62507" y="0"/>
                </a:lnTo>
                <a:lnTo>
                  <a:pt x="71437" y="0"/>
                </a:lnTo>
                <a:lnTo>
                  <a:pt x="80367" y="0"/>
                </a:lnTo>
                <a:lnTo>
                  <a:pt x="89296" y="8929"/>
                </a:lnTo>
                <a:lnTo>
                  <a:pt x="98226" y="17859"/>
                </a:lnTo>
                <a:lnTo>
                  <a:pt x="107156" y="17859"/>
                </a:lnTo>
                <a:lnTo>
                  <a:pt x="116086" y="26789"/>
                </a:lnTo>
                <a:lnTo>
                  <a:pt x="125015" y="35718"/>
                </a:lnTo>
                <a:lnTo>
                  <a:pt x="125015" y="44648"/>
                </a:lnTo>
                <a:lnTo>
                  <a:pt x="133945" y="53578"/>
                </a:lnTo>
                <a:lnTo>
                  <a:pt x="142875" y="62507"/>
                </a:lnTo>
                <a:lnTo>
                  <a:pt x="142875" y="80367"/>
                </a:lnTo>
                <a:lnTo>
                  <a:pt x="142875" y="89297"/>
                </a:lnTo>
                <a:lnTo>
                  <a:pt x="142875" y="98226"/>
                </a:lnTo>
                <a:lnTo>
                  <a:pt x="142875" y="116086"/>
                </a:lnTo>
                <a:lnTo>
                  <a:pt x="142875" y="125015"/>
                </a:lnTo>
                <a:lnTo>
                  <a:pt x="133945" y="133945"/>
                </a:lnTo>
                <a:lnTo>
                  <a:pt x="133945" y="142875"/>
                </a:lnTo>
                <a:lnTo>
                  <a:pt x="125015" y="151804"/>
                </a:lnTo>
                <a:lnTo>
                  <a:pt x="125015" y="160734"/>
                </a:lnTo>
                <a:lnTo>
                  <a:pt x="116086" y="169664"/>
                </a:lnTo>
                <a:lnTo>
                  <a:pt x="107156" y="169664"/>
                </a:lnTo>
                <a:lnTo>
                  <a:pt x="98226" y="178593"/>
                </a:lnTo>
                <a:lnTo>
                  <a:pt x="89296" y="178593"/>
                </a:lnTo>
                <a:lnTo>
                  <a:pt x="80367" y="178593"/>
                </a:lnTo>
                <a:lnTo>
                  <a:pt x="71437" y="178593"/>
                </a:lnTo>
                <a:lnTo>
                  <a:pt x="71437" y="169664"/>
                </a:lnTo>
                <a:lnTo>
                  <a:pt x="62507" y="169664"/>
                </a:lnTo>
                <a:lnTo>
                  <a:pt x="53578" y="160734"/>
                </a:lnTo>
                <a:lnTo>
                  <a:pt x="53578" y="160734"/>
                </a:lnTo>
                <a:lnTo>
                  <a:pt x="44648" y="151804"/>
                </a:lnTo>
                <a:lnTo>
                  <a:pt x="44648" y="142875"/>
                </a:lnTo>
                <a:lnTo>
                  <a:pt x="44648" y="142875"/>
                </a:lnTo>
                <a:lnTo>
                  <a:pt x="44648" y="133945"/>
                </a:lnTo>
                <a:lnTo>
                  <a:pt x="44648" y="125015"/>
                </a:lnTo>
                <a:lnTo>
                  <a:pt x="44648" y="125015"/>
                </a:lnTo>
                <a:lnTo>
                  <a:pt x="53578" y="125015"/>
                </a:lnTo>
                <a:lnTo>
                  <a:pt x="62507" y="125015"/>
                </a:lnTo>
                <a:lnTo>
                  <a:pt x="71437" y="125015"/>
                </a:lnTo>
                <a:lnTo>
                  <a:pt x="80367" y="125015"/>
                </a:lnTo>
                <a:lnTo>
                  <a:pt x="89296" y="125015"/>
                </a:lnTo>
                <a:lnTo>
                  <a:pt x="98226" y="133945"/>
                </a:lnTo>
                <a:lnTo>
                  <a:pt x="116086" y="142875"/>
                </a:lnTo>
                <a:lnTo>
                  <a:pt x="125015" y="151804"/>
                </a:lnTo>
                <a:lnTo>
                  <a:pt x="142875" y="169664"/>
                </a:lnTo>
                <a:lnTo>
                  <a:pt x="151804" y="178593"/>
                </a:lnTo>
                <a:lnTo>
                  <a:pt x="169664" y="187523"/>
                </a:lnTo>
                <a:lnTo>
                  <a:pt x="178593" y="196453"/>
                </a:lnTo>
                <a:lnTo>
                  <a:pt x="187523" y="205382"/>
                </a:lnTo>
                <a:lnTo>
                  <a:pt x="196453" y="232172"/>
                </a:lnTo>
                <a:lnTo>
                  <a:pt x="196453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74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609600"/>
            <a:ext cx="70104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b="1" dirty="0" smtClean="0"/>
              <a:t>-What </a:t>
            </a:r>
            <a:r>
              <a:rPr lang="en-US" sz="3600" b="1" dirty="0"/>
              <a:t>are </a:t>
            </a:r>
            <a:r>
              <a:rPr lang="en-US" sz="3600" b="1" dirty="0" smtClean="0"/>
              <a:t>the rules for multiplying exponents?</a:t>
            </a:r>
          </a:p>
          <a:p>
            <a:pPr lvl="0"/>
            <a:endParaRPr lang="en-US" sz="3600" b="1" dirty="0" smtClean="0"/>
          </a:p>
          <a:p>
            <a:pPr lvl="0"/>
            <a:endParaRPr lang="en-US" sz="3600" b="1" dirty="0"/>
          </a:p>
          <a:p>
            <a:pPr lvl="0"/>
            <a:r>
              <a:rPr lang="en-US" sz="3600" b="1" dirty="0" smtClean="0"/>
              <a:t>-What are the rules for dividing exponents?</a:t>
            </a:r>
          </a:p>
          <a:p>
            <a:pPr lvl="0"/>
            <a:endParaRPr lang="en-US" sz="3600" b="1" dirty="0"/>
          </a:p>
          <a:p>
            <a:pPr lvl="0"/>
            <a:endParaRPr lang="en-US" sz="3600" b="1" dirty="0" smtClean="0"/>
          </a:p>
          <a:p>
            <a:pPr marL="285750" lvl="0" indent="-285750">
              <a:buFontTx/>
              <a:buChar char="-"/>
            </a:pPr>
            <a:endParaRPr lang="en-US" sz="3600" b="1" dirty="0"/>
          </a:p>
          <a:p>
            <a:pPr marL="285750" lvl="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29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60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DO NOW: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York City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10</cp:revision>
  <dcterms:created xsi:type="dcterms:W3CDTF">2014-09-17T11:57:08Z</dcterms:created>
  <dcterms:modified xsi:type="dcterms:W3CDTF">2014-09-22T17:31:53Z</dcterms:modified>
</cp:coreProperties>
</file>