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6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15-58C0-457D-9B9F-1854409A7A1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38B-90DA-40B6-8A20-917565EFC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00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15-58C0-457D-9B9F-1854409A7A1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38B-90DA-40B6-8A20-917565EFC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56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15-58C0-457D-9B9F-1854409A7A1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38B-90DA-40B6-8A20-917565EFC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48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15-58C0-457D-9B9F-1854409A7A1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38B-90DA-40B6-8A20-917565EFC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5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15-58C0-457D-9B9F-1854409A7A1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38B-90DA-40B6-8A20-917565EFC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48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15-58C0-457D-9B9F-1854409A7A1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38B-90DA-40B6-8A20-917565EFC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48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15-58C0-457D-9B9F-1854409A7A1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38B-90DA-40B6-8A20-917565EFC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32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15-58C0-457D-9B9F-1854409A7A1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38B-90DA-40B6-8A20-917565EFC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48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15-58C0-457D-9B9F-1854409A7A1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38B-90DA-40B6-8A20-917565EFC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87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15-58C0-457D-9B9F-1854409A7A1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38B-90DA-40B6-8A20-917565EFC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86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15-58C0-457D-9B9F-1854409A7A1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238B-90DA-40B6-8A20-917565EFC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85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3D815-58C0-457D-9B9F-1854409A7A1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B238B-90DA-40B6-8A20-917565EFC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760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(-5</a:t>
            </a:r>
            <a:r>
              <a:rPr lang="en-US" b="1" i="1" dirty="0"/>
              <a:t>x</a:t>
            </a:r>
            <a:r>
              <a:rPr lang="en-US" b="1" baseline="30000" dirty="0"/>
              <a:t>2 </a:t>
            </a:r>
            <a:r>
              <a:rPr lang="en-US" b="1" dirty="0"/>
              <a:t>– 10</a:t>
            </a:r>
            <a:r>
              <a:rPr lang="en-US" b="1" i="1" dirty="0"/>
              <a:t>x</a:t>
            </a:r>
            <a:r>
              <a:rPr lang="en-US" b="1" dirty="0"/>
              <a:t> + 2) + (3</a:t>
            </a:r>
            <a:r>
              <a:rPr lang="en-US" b="1" i="1" dirty="0"/>
              <a:t>x</a:t>
            </a:r>
            <a:r>
              <a:rPr lang="en-US" b="1" baseline="30000" dirty="0"/>
              <a:t>2 </a:t>
            </a:r>
            <a:r>
              <a:rPr lang="en-US" b="1" dirty="0"/>
              <a:t>+ 7</a:t>
            </a:r>
            <a:r>
              <a:rPr lang="en-US" b="1" i="1" dirty="0"/>
              <a:t>x –</a:t>
            </a:r>
            <a:r>
              <a:rPr lang="en-US" b="1" dirty="0"/>
              <a:t> 4</a:t>
            </a:r>
            <a:r>
              <a:rPr lang="en-US" b="1" dirty="0" smtClean="0"/>
              <a:t>)</a:t>
            </a:r>
          </a:p>
          <a:p>
            <a:pPr marL="0" lvl="0" indent="0">
              <a:buNone/>
            </a:pPr>
            <a:endParaRPr lang="en-US" smtClean="0"/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b="1" dirty="0"/>
              <a:t>(15</a:t>
            </a:r>
            <a:r>
              <a:rPr lang="en-US" b="1" i="1" dirty="0"/>
              <a:t>x</a:t>
            </a:r>
            <a:r>
              <a:rPr lang="en-US" b="1" baseline="30000" dirty="0"/>
              <a:t>2 </a:t>
            </a:r>
            <a:r>
              <a:rPr lang="en-US" b="1" dirty="0"/>
              <a:t>+ 12</a:t>
            </a:r>
            <a:r>
              <a:rPr lang="en-US" b="1" i="1" dirty="0"/>
              <a:t>x</a:t>
            </a:r>
            <a:r>
              <a:rPr lang="en-US" b="1" dirty="0"/>
              <a:t> + 20) – (9</a:t>
            </a:r>
            <a:r>
              <a:rPr lang="en-US" b="1" i="1" dirty="0"/>
              <a:t>x</a:t>
            </a:r>
            <a:r>
              <a:rPr lang="en-US" b="1" baseline="30000" dirty="0"/>
              <a:t>2 </a:t>
            </a:r>
            <a:r>
              <a:rPr lang="en-US" b="1" dirty="0"/>
              <a:t>+ 10</a:t>
            </a:r>
            <a:r>
              <a:rPr lang="en-US" b="1" i="1" dirty="0"/>
              <a:t>x</a:t>
            </a:r>
            <a:r>
              <a:rPr lang="en-US" b="1" dirty="0"/>
              <a:t> + 5</a:t>
            </a:r>
            <a:r>
              <a:rPr lang="en-US" b="1" dirty="0" smtClean="0"/>
              <a:t>)</a:t>
            </a:r>
          </a:p>
          <a:p>
            <a:pPr lvl="0"/>
            <a:endParaRPr lang="en-US" b="1" dirty="0"/>
          </a:p>
          <a:p>
            <a:pPr marL="0" lvl="0" indent="0">
              <a:buNone/>
            </a:pPr>
            <a:endParaRPr lang="en-US" dirty="0"/>
          </a:p>
          <a:p>
            <a:r>
              <a:rPr lang="en-US" b="1" dirty="0"/>
              <a:t>2x(3x+4)</a:t>
            </a:r>
            <a:endParaRPr lang="en-US" dirty="0"/>
          </a:p>
        </p:txBody>
      </p:sp>
      <p:sp>
        <p:nvSpPr>
          <p:cNvPr id="35" name="Freeform 34"/>
          <p:cNvSpPr/>
          <p:nvPr/>
        </p:nvSpPr>
        <p:spPr>
          <a:xfrm>
            <a:off x="3795117" y="3500437"/>
            <a:ext cx="44650" cy="303610"/>
          </a:xfrm>
          <a:custGeom>
            <a:avLst/>
            <a:gdLst/>
            <a:ahLst/>
            <a:cxnLst/>
            <a:rect l="0" t="0" r="0" b="0"/>
            <a:pathLst>
              <a:path w="44650" h="303610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44649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71438"/>
                </a:lnTo>
                <a:lnTo>
                  <a:pt x="17860" y="80367"/>
                </a:lnTo>
                <a:lnTo>
                  <a:pt x="17860" y="89297"/>
                </a:lnTo>
                <a:lnTo>
                  <a:pt x="17860" y="98227"/>
                </a:lnTo>
                <a:lnTo>
                  <a:pt x="17860" y="107156"/>
                </a:lnTo>
                <a:lnTo>
                  <a:pt x="17860" y="116086"/>
                </a:lnTo>
                <a:lnTo>
                  <a:pt x="17860" y="133945"/>
                </a:lnTo>
                <a:lnTo>
                  <a:pt x="17860" y="142875"/>
                </a:lnTo>
                <a:lnTo>
                  <a:pt x="17860" y="151805"/>
                </a:lnTo>
                <a:lnTo>
                  <a:pt x="17860" y="169664"/>
                </a:lnTo>
                <a:lnTo>
                  <a:pt x="26789" y="178594"/>
                </a:lnTo>
                <a:lnTo>
                  <a:pt x="26789" y="187524"/>
                </a:lnTo>
                <a:lnTo>
                  <a:pt x="26789" y="196453"/>
                </a:lnTo>
                <a:lnTo>
                  <a:pt x="26789" y="205383"/>
                </a:lnTo>
                <a:lnTo>
                  <a:pt x="26789" y="223242"/>
                </a:lnTo>
                <a:lnTo>
                  <a:pt x="35719" y="232172"/>
                </a:lnTo>
                <a:lnTo>
                  <a:pt x="35719" y="241102"/>
                </a:lnTo>
                <a:lnTo>
                  <a:pt x="35719" y="250031"/>
                </a:lnTo>
                <a:lnTo>
                  <a:pt x="35719" y="258961"/>
                </a:lnTo>
                <a:lnTo>
                  <a:pt x="35719" y="267891"/>
                </a:lnTo>
                <a:lnTo>
                  <a:pt x="35719" y="276820"/>
                </a:lnTo>
                <a:lnTo>
                  <a:pt x="44649" y="285750"/>
                </a:lnTo>
                <a:lnTo>
                  <a:pt x="44649" y="285750"/>
                </a:lnTo>
                <a:lnTo>
                  <a:pt x="44649" y="294680"/>
                </a:lnTo>
                <a:lnTo>
                  <a:pt x="44649" y="294680"/>
                </a:lnTo>
                <a:lnTo>
                  <a:pt x="44649" y="294680"/>
                </a:lnTo>
                <a:lnTo>
                  <a:pt x="44649" y="303609"/>
                </a:lnTo>
                <a:lnTo>
                  <a:pt x="44649" y="303609"/>
                </a:lnTo>
                <a:lnTo>
                  <a:pt x="44649" y="303609"/>
                </a:lnTo>
                <a:lnTo>
                  <a:pt x="44649" y="303609"/>
                </a:lnTo>
                <a:lnTo>
                  <a:pt x="44649" y="303609"/>
                </a:lnTo>
                <a:lnTo>
                  <a:pt x="44649" y="303609"/>
                </a:lnTo>
                <a:lnTo>
                  <a:pt x="44649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3973711" y="3402211"/>
            <a:ext cx="187524" cy="26790"/>
          </a:xfrm>
          <a:custGeom>
            <a:avLst/>
            <a:gdLst/>
            <a:ahLst/>
            <a:cxnLst/>
            <a:rect l="0" t="0" r="0" b="0"/>
            <a:pathLst>
              <a:path w="187524" h="2679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0"/>
                </a:lnTo>
                <a:lnTo>
                  <a:pt x="71437" y="8929"/>
                </a:lnTo>
                <a:lnTo>
                  <a:pt x="80367" y="8929"/>
                </a:lnTo>
                <a:lnTo>
                  <a:pt x="89297" y="8929"/>
                </a:lnTo>
                <a:lnTo>
                  <a:pt x="107156" y="8929"/>
                </a:lnTo>
                <a:lnTo>
                  <a:pt x="125016" y="8929"/>
                </a:lnTo>
                <a:lnTo>
                  <a:pt x="133945" y="17859"/>
                </a:lnTo>
                <a:lnTo>
                  <a:pt x="151805" y="17859"/>
                </a:lnTo>
                <a:lnTo>
                  <a:pt x="160734" y="17859"/>
                </a:lnTo>
                <a:lnTo>
                  <a:pt x="187523" y="26789"/>
                </a:lnTo>
                <a:lnTo>
                  <a:pt x="187523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4866680" y="3446859"/>
            <a:ext cx="169665" cy="17860"/>
          </a:xfrm>
          <a:custGeom>
            <a:avLst/>
            <a:gdLst/>
            <a:ahLst/>
            <a:cxnLst/>
            <a:rect l="0" t="0" r="0" b="0"/>
            <a:pathLst>
              <a:path w="169665" h="17860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80367" y="8930"/>
                </a:lnTo>
                <a:lnTo>
                  <a:pt x="89297" y="8930"/>
                </a:lnTo>
                <a:lnTo>
                  <a:pt x="98226" y="8930"/>
                </a:lnTo>
                <a:lnTo>
                  <a:pt x="107156" y="8930"/>
                </a:lnTo>
                <a:lnTo>
                  <a:pt x="116086" y="8930"/>
                </a:lnTo>
                <a:lnTo>
                  <a:pt x="125015" y="8930"/>
                </a:lnTo>
                <a:lnTo>
                  <a:pt x="133945" y="8930"/>
                </a:lnTo>
                <a:lnTo>
                  <a:pt x="142875" y="8930"/>
                </a:lnTo>
                <a:lnTo>
                  <a:pt x="151804" y="8930"/>
                </a:lnTo>
                <a:lnTo>
                  <a:pt x="151804" y="8930"/>
                </a:lnTo>
                <a:lnTo>
                  <a:pt x="160734" y="8930"/>
                </a:lnTo>
                <a:lnTo>
                  <a:pt x="169664" y="17859"/>
                </a:lnTo>
                <a:lnTo>
                  <a:pt x="169664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5786438" y="3429000"/>
            <a:ext cx="223243" cy="26790"/>
          </a:xfrm>
          <a:custGeom>
            <a:avLst/>
            <a:gdLst/>
            <a:ahLst/>
            <a:cxnLst/>
            <a:rect l="0" t="0" r="0" b="0"/>
            <a:pathLst>
              <a:path w="223243" h="26790">
                <a:moveTo>
                  <a:pt x="0" y="8929"/>
                </a:moveTo>
                <a:lnTo>
                  <a:pt x="0" y="8929"/>
                </a:lnTo>
                <a:lnTo>
                  <a:pt x="0" y="0"/>
                </a:lnTo>
                <a:lnTo>
                  <a:pt x="8929" y="8929"/>
                </a:lnTo>
                <a:lnTo>
                  <a:pt x="17859" y="0"/>
                </a:lnTo>
                <a:lnTo>
                  <a:pt x="26789" y="0"/>
                </a:lnTo>
                <a:lnTo>
                  <a:pt x="35718" y="8929"/>
                </a:lnTo>
                <a:lnTo>
                  <a:pt x="44648" y="8929"/>
                </a:lnTo>
                <a:lnTo>
                  <a:pt x="53578" y="8929"/>
                </a:lnTo>
                <a:lnTo>
                  <a:pt x="71437" y="8929"/>
                </a:lnTo>
                <a:lnTo>
                  <a:pt x="80367" y="8929"/>
                </a:lnTo>
                <a:lnTo>
                  <a:pt x="98226" y="8929"/>
                </a:lnTo>
                <a:lnTo>
                  <a:pt x="107156" y="8929"/>
                </a:lnTo>
                <a:lnTo>
                  <a:pt x="125015" y="17859"/>
                </a:lnTo>
                <a:lnTo>
                  <a:pt x="133945" y="17859"/>
                </a:lnTo>
                <a:lnTo>
                  <a:pt x="151804" y="17859"/>
                </a:lnTo>
                <a:lnTo>
                  <a:pt x="160734" y="17859"/>
                </a:lnTo>
                <a:lnTo>
                  <a:pt x="169664" y="17859"/>
                </a:lnTo>
                <a:lnTo>
                  <a:pt x="178593" y="17859"/>
                </a:lnTo>
                <a:lnTo>
                  <a:pt x="187523" y="26789"/>
                </a:lnTo>
                <a:lnTo>
                  <a:pt x="196453" y="26789"/>
                </a:lnTo>
                <a:lnTo>
                  <a:pt x="205382" y="26789"/>
                </a:lnTo>
                <a:lnTo>
                  <a:pt x="214312" y="26789"/>
                </a:lnTo>
                <a:lnTo>
                  <a:pt x="214312" y="26789"/>
                </a:lnTo>
                <a:lnTo>
                  <a:pt x="214312" y="26789"/>
                </a:lnTo>
                <a:lnTo>
                  <a:pt x="223242" y="26789"/>
                </a:lnTo>
                <a:lnTo>
                  <a:pt x="223242" y="26789"/>
                </a:lnTo>
                <a:lnTo>
                  <a:pt x="223242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928688" y="3259336"/>
            <a:ext cx="803672" cy="821532"/>
          </a:xfrm>
          <a:custGeom>
            <a:avLst/>
            <a:gdLst/>
            <a:ahLst/>
            <a:cxnLst/>
            <a:rect l="0" t="0" r="0" b="0"/>
            <a:pathLst>
              <a:path w="803672" h="821532">
                <a:moveTo>
                  <a:pt x="616148" y="62507"/>
                </a:moveTo>
                <a:lnTo>
                  <a:pt x="607218" y="53578"/>
                </a:lnTo>
                <a:lnTo>
                  <a:pt x="589359" y="44648"/>
                </a:lnTo>
                <a:lnTo>
                  <a:pt x="580429" y="26789"/>
                </a:lnTo>
                <a:lnTo>
                  <a:pt x="571500" y="17859"/>
                </a:lnTo>
                <a:lnTo>
                  <a:pt x="553640" y="17859"/>
                </a:lnTo>
                <a:lnTo>
                  <a:pt x="544710" y="8929"/>
                </a:lnTo>
                <a:lnTo>
                  <a:pt x="535781" y="0"/>
                </a:lnTo>
                <a:lnTo>
                  <a:pt x="517921" y="0"/>
                </a:lnTo>
                <a:lnTo>
                  <a:pt x="508992" y="0"/>
                </a:lnTo>
                <a:lnTo>
                  <a:pt x="491132" y="0"/>
                </a:lnTo>
                <a:lnTo>
                  <a:pt x="482203" y="0"/>
                </a:lnTo>
                <a:lnTo>
                  <a:pt x="464343" y="0"/>
                </a:lnTo>
                <a:lnTo>
                  <a:pt x="446484" y="0"/>
                </a:lnTo>
                <a:lnTo>
                  <a:pt x="428625" y="8929"/>
                </a:lnTo>
                <a:lnTo>
                  <a:pt x="410765" y="8929"/>
                </a:lnTo>
                <a:lnTo>
                  <a:pt x="392906" y="17859"/>
                </a:lnTo>
                <a:lnTo>
                  <a:pt x="375046" y="17859"/>
                </a:lnTo>
                <a:lnTo>
                  <a:pt x="348257" y="26789"/>
                </a:lnTo>
                <a:lnTo>
                  <a:pt x="330398" y="35718"/>
                </a:lnTo>
                <a:lnTo>
                  <a:pt x="312539" y="44648"/>
                </a:lnTo>
                <a:lnTo>
                  <a:pt x="285750" y="53578"/>
                </a:lnTo>
                <a:lnTo>
                  <a:pt x="267890" y="71437"/>
                </a:lnTo>
                <a:lnTo>
                  <a:pt x="250031" y="80367"/>
                </a:lnTo>
                <a:lnTo>
                  <a:pt x="223242" y="98226"/>
                </a:lnTo>
                <a:lnTo>
                  <a:pt x="205382" y="107156"/>
                </a:lnTo>
                <a:lnTo>
                  <a:pt x="178593" y="125015"/>
                </a:lnTo>
                <a:lnTo>
                  <a:pt x="160734" y="142875"/>
                </a:lnTo>
                <a:lnTo>
                  <a:pt x="142875" y="160734"/>
                </a:lnTo>
                <a:lnTo>
                  <a:pt x="125015" y="178593"/>
                </a:lnTo>
                <a:lnTo>
                  <a:pt x="107156" y="196453"/>
                </a:lnTo>
                <a:lnTo>
                  <a:pt x="89296" y="214312"/>
                </a:lnTo>
                <a:lnTo>
                  <a:pt x="71437" y="241101"/>
                </a:lnTo>
                <a:lnTo>
                  <a:pt x="62507" y="258960"/>
                </a:lnTo>
                <a:lnTo>
                  <a:pt x="44648" y="285750"/>
                </a:lnTo>
                <a:lnTo>
                  <a:pt x="35718" y="303609"/>
                </a:lnTo>
                <a:lnTo>
                  <a:pt x="26789" y="330398"/>
                </a:lnTo>
                <a:lnTo>
                  <a:pt x="17859" y="357187"/>
                </a:lnTo>
                <a:lnTo>
                  <a:pt x="8929" y="383976"/>
                </a:lnTo>
                <a:lnTo>
                  <a:pt x="0" y="410765"/>
                </a:lnTo>
                <a:lnTo>
                  <a:pt x="0" y="437554"/>
                </a:lnTo>
                <a:lnTo>
                  <a:pt x="0" y="464343"/>
                </a:lnTo>
                <a:lnTo>
                  <a:pt x="0" y="482203"/>
                </a:lnTo>
                <a:lnTo>
                  <a:pt x="0" y="508992"/>
                </a:lnTo>
                <a:lnTo>
                  <a:pt x="0" y="535781"/>
                </a:lnTo>
                <a:lnTo>
                  <a:pt x="8929" y="562570"/>
                </a:lnTo>
                <a:lnTo>
                  <a:pt x="17859" y="580429"/>
                </a:lnTo>
                <a:lnTo>
                  <a:pt x="26789" y="607218"/>
                </a:lnTo>
                <a:lnTo>
                  <a:pt x="35718" y="634007"/>
                </a:lnTo>
                <a:lnTo>
                  <a:pt x="53578" y="651867"/>
                </a:lnTo>
                <a:lnTo>
                  <a:pt x="62507" y="669726"/>
                </a:lnTo>
                <a:lnTo>
                  <a:pt x="80367" y="687585"/>
                </a:lnTo>
                <a:lnTo>
                  <a:pt x="98226" y="705445"/>
                </a:lnTo>
                <a:lnTo>
                  <a:pt x="116086" y="723304"/>
                </a:lnTo>
                <a:lnTo>
                  <a:pt x="133945" y="741164"/>
                </a:lnTo>
                <a:lnTo>
                  <a:pt x="160734" y="750093"/>
                </a:lnTo>
                <a:lnTo>
                  <a:pt x="178593" y="767953"/>
                </a:lnTo>
                <a:lnTo>
                  <a:pt x="205382" y="776882"/>
                </a:lnTo>
                <a:lnTo>
                  <a:pt x="232171" y="785812"/>
                </a:lnTo>
                <a:lnTo>
                  <a:pt x="258961" y="794742"/>
                </a:lnTo>
                <a:lnTo>
                  <a:pt x="285750" y="803671"/>
                </a:lnTo>
                <a:lnTo>
                  <a:pt x="312539" y="812601"/>
                </a:lnTo>
                <a:lnTo>
                  <a:pt x="339328" y="812601"/>
                </a:lnTo>
                <a:lnTo>
                  <a:pt x="366117" y="812601"/>
                </a:lnTo>
                <a:lnTo>
                  <a:pt x="392906" y="821531"/>
                </a:lnTo>
                <a:lnTo>
                  <a:pt x="419695" y="812601"/>
                </a:lnTo>
                <a:lnTo>
                  <a:pt x="446484" y="812601"/>
                </a:lnTo>
                <a:lnTo>
                  <a:pt x="482203" y="812601"/>
                </a:lnTo>
                <a:lnTo>
                  <a:pt x="508992" y="803671"/>
                </a:lnTo>
                <a:lnTo>
                  <a:pt x="535781" y="803671"/>
                </a:lnTo>
                <a:lnTo>
                  <a:pt x="553640" y="794742"/>
                </a:lnTo>
                <a:lnTo>
                  <a:pt x="580429" y="785812"/>
                </a:lnTo>
                <a:lnTo>
                  <a:pt x="607218" y="767953"/>
                </a:lnTo>
                <a:lnTo>
                  <a:pt x="625078" y="759023"/>
                </a:lnTo>
                <a:lnTo>
                  <a:pt x="642937" y="741164"/>
                </a:lnTo>
                <a:lnTo>
                  <a:pt x="660796" y="732234"/>
                </a:lnTo>
                <a:lnTo>
                  <a:pt x="678656" y="714375"/>
                </a:lnTo>
                <a:lnTo>
                  <a:pt x="687585" y="696515"/>
                </a:lnTo>
                <a:lnTo>
                  <a:pt x="705445" y="678656"/>
                </a:lnTo>
                <a:lnTo>
                  <a:pt x="714375" y="660796"/>
                </a:lnTo>
                <a:lnTo>
                  <a:pt x="723304" y="642937"/>
                </a:lnTo>
                <a:lnTo>
                  <a:pt x="732234" y="616148"/>
                </a:lnTo>
                <a:lnTo>
                  <a:pt x="741164" y="598289"/>
                </a:lnTo>
                <a:lnTo>
                  <a:pt x="750093" y="571500"/>
                </a:lnTo>
                <a:lnTo>
                  <a:pt x="759023" y="553640"/>
                </a:lnTo>
                <a:lnTo>
                  <a:pt x="767953" y="535781"/>
                </a:lnTo>
                <a:lnTo>
                  <a:pt x="767953" y="508992"/>
                </a:lnTo>
                <a:lnTo>
                  <a:pt x="776882" y="482203"/>
                </a:lnTo>
                <a:lnTo>
                  <a:pt x="785812" y="464343"/>
                </a:lnTo>
                <a:lnTo>
                  <a:pt x="785812" y="446484"/>
                </a:lnTo>
                <a:lnTo>
                  <a:pt x="794742" y="419695"/>
                </a:lnTo>
                <a:lnTo>
                  <a:pt x="794742" y="401835"/>
                </a:lnTo>
                <a:lnTo>
                  <a:pt x="794742" y="375046"/>
                </a:lnTo>
                <a:lnTo>
                  <a:pt x="803671" y="357187"/>
                </a:lnTo>
                <a:lnTo>
                  <a:pt x="803671" y="339328"/>
                </a:lnTo>
                <a:lnTo>
                  <a:pt x="803671" y="321468"/>
                </a:lnTo>
                <a:lnTo>
                  <a:pt x="803671" y="294679"/>
                </a:lnTo>
                <a:lnTo>
                  <a:pt x="803671" y="276820"/>
                </a:lnTo>
                <a:lnTo>
                  <a:pt x="803671" y="258960"/>
                </a:lnTo>
                <a:lnTo>
                  <a:pt x="803671" y="241101"/>
                </a:lnTo>
                <a:lnTo>
                  <a:pt x="803671" y="223242"/>
                </a:lnTo>
                <a:lnTo>
                  <a:pt x="794742" y="205382"/>
                </a:lnTo>
                <a:lnTo>
                  <a:pt x="794742" y="187523"/>
                </a:lnTo>
                <a:lnTo>
                  <a:pt x="785812" y="169664"/>
                </a:lnTo>
                <a:lnTo>
                  <a:pt x="785812" y="160734"/>
                </a:lnTo>
                <a:lnTo>
                  <a:pt x="776882" y="142875"/>
                </a:lnTo>
                <a:lnTo>
                  <a:pt x="767953" y="133945"/>
                </a:lnTo>
                <a:lnTo>
                  <a:pt x="759023" y="116085"/>
                </a:lnTo>
                <a:lnTo>
                  <a:pt x="750093" y="107156"/>
                </a:lnTo>
                <a:lnTo>
                  <a:pt x="741164" y="89296"/>
                </a:lnTo>
                <a:lnTo>
                  <a:pt x="732234" y="80367"/>
                </a:lnTo>
                <a:lnTo>
                  <a:pt x="723304" y="71437"/>
                </a:lnTo>
                <a:lnTo>
                  <a:pt x="714375" y="62507"/>
                </a:lnTo>
                <a:lnTo>
                  <a:pt x="705445" y="53578"/>
                </a:lnTo>
                <a:lnTo>
                  <a:pt x="687585" y="44648"/>
                </a:lnTo>
                <a:lnTo>
                  <a:pt x="678656" y="35718"/>
                </a:lnTo>
                <a:lnTo>
                  <a:pt x="669726" y="26789"/>
                </a:lnTo>
                <a:lnTo>
                  <a:pt x="651867" y="26789"/>
                </a:lnTo>
                <a:lnTo>
                  <a:pt x="642937" y="17859"/>
                </a:lnTo>
                <a:lnTo>
                  <a:pt x="625078" y="8929"/>
                </a:lnTo>
                <a:lnTo>
                  <a:pt x="625078" y="892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911203" y="3205757"/>
            <a:ext cx="732236" cy="767955"/>
          </a:xfrm>
          <a:custGeom>
            <a:avLst/>
            <a:gdLst/>
            <a:ahLst/>
            <a:cxnLst/>
            <a:rect l="0" t="0" r="0" b="0"/>
            <a:pathLst>
              <a:path w="732236" h="767955">
                <a:moveTo>
                  <a:pt x="535781" y="80368"/>
                </a:moveTo>
                <a:lnTo>
                  <a:pt x="535781" y="80368"/>
                </a:lnTo>
                <a:lnTo>
                  <a:pt x="535781" y="71438"/>
                </a:lnTo>
                <a:lnTo>
                  <a:pt x="535781" y="62508"/>
                </a:lnTo>
                <a:lnTo>
                  <a:pt x="535781" y="53579"/>
                </a:lnTo>
                <a:lnTo>
                  <a:pt x="535781" y="44649"/>
                </a:lnTo>
                <a:lnTo>
                  <a:pt x="526852" y="35719"/>
                </a:lnTo>
                <a:lnTo>
                  <a:pt x="526852" y="35719"/>
                </a:lnTo>
                <a:lnTo>
                  <a:pt x="526852" y="35719"/>
                </a:lnTo>
                <a:lnTo>
                  <a:pt x="517922" y="26789"/>
                </a:lnTo>
                <a:lnTo>
                  <a:pt x="517922" y="26789"/>
                </a:lnTo>
                <a:lnTo>
                  <a:pt x="508992" y="17860"/>
                </a:lnTo>
                <a:lnTo>
                  <a:pt x="491133" y="17860"/>
                </a:lnTo>
                <a:lnTo>
                  <a:pt x="482203" y="8930"/>
                </a:lnTo>
                <a:lnTo>
                  <a:pt x="464344" y="8930"/>
                </a:lnTo>
                <a:lnTo>
                  <a:pt x="455414" y="8930"/>
                </a:lnTo>
                <a:lnTo>
                  <a:pt x="437555" y="8930"/>
                </a:lnTo>
                <a:lnTo>
                  <a:pt x="419695" y="0"/>
                </a:lnTo>
                <a:lnTo>
                  <a:pt x="401836" y="0"/>
                </a:lnTo>
                <a:lnTo>
                  <a:pt x="383977" y="0"/>
                </a:lnTo>
                <a:lnTo>
                  <a:pt x="357188" y="0"/>
                </a:lnTo>
                <a:lnTo>
                  <a:pt x="339328" y="8930"/>
                </a:lnTo>
                <a:lnTo>
                  <a:pt x="321469" y="8930"/>
                </a:lnTo>
                <a:lnTo>
                  <a:pt x="294680" y="17860"/>
                </a:lnTo>
                <a:lnTo>
                  <a:pt x="276820" y="17860"/>
                </a:lnTo>
                <a:lnTo>
                  <a:pt x="258961" y="26789"/>
                </a:lnTo>
                <a:lnTo>
                  <a:pt x="232172" y="35719"/>
                </a:lnTo>
                <a:lnTo>
                  <a:pt x="214313" y="35719"/>
                </a:lnTo>
                <a:lnTo>
                  <a:pt x="196453" y="53579"/>
                </a:lnTo>
                <a:lnTo>
                  <a:pt x="178594" y="62508"/>
                </a:lnTo>
                <a:lnTo>
                  <a:pt x="160735" y="71438"/>
                </a:lnTo>
                <a:lnTo>
                  <a:pt x="142875" y="80368"/>
                </a:lnTo>
                <a:lnTo>
                  <a:pt x="125016" y="98227"/>
                </a:lnTo>
                <a:lnTo>
                  <a:pt x="116086" y="107157"/>
                </a:lnTo>
                <a:lnTo>
                  <a:pt x="98227" y="125016"/>
                </a:lnTo>
                <a:lnTo>
                  <a:pt x="89297" y="142875"/>
                </a:lnTo>
                <a:lnTo>
                  <a:pt x="80367" y="160735"/>
                </a:lnTo>
                <a:lnTo>
                  <a:pt x="62508" y="169664"/>
                </a:lnTo>
                <a:lnTo>
                  <a:pt x="53578" y="196454"/>
                </a:lnTo>
                <a:lnTo>
                  <a:pt x="44649" y="214313"/>
                </a:lnTo>
                <a:lnTo>
                  <a:pt x="35719" y="232172"/>
                </a:lnTo>
                <a:lnTo>
                  <a:pt x="26789" y="250032"/>
                </a:lnTo>
                <a:lnTo>
                  <a:pt x="17860" y="267891"/>
                </a:lnTo>
                <a:lnTo>
                  <a:pt x="8930" y="294680"/>
                </a:lnTo>
                <a:lnTo>
                  <a:pt x="8930" y="312539"/>
                </a:lnTo>
                <a:lnTo>
                  <a:pt x="0" y="330399"/>
                </a:lnTo>
                <a:lnTo>
                  <a:pt x="0" y="357188"/>
                </a:lnTo>
                <a:lnTo>
                  <a:pt x="0" y="375047"/>
                </a:lnTo>
                <a:lnTo>
                  <a:pt x="0" y="401836"/>
                </a:lnTo>
                <a:lnTo>
                  <a:pt x="0" y="419696"/>
                </a:lnTo>
                <a:lnTo>
                  <a:pt x="0" y="446485"/>
                </a:lnTo>
                <a:lnTo>
                  <a:pt x="8930" y="464344"/>
                </a:lnTo>
                <a:lnTo>
                  <a:pt x="17860" y="491133"/>
                </a:lnTo>
                <a:lnTo>
                  <a:pt x="26789" y="508993"/>
                </a:lnTo>
                <a:lnTo>
                  <a:pt x="35719" y="526852"/>
                </a:lnTo>
                <a:lnTo>
                  <a:pt x="44649" y="553641"/>
                </a:lnTo>
                <a:lnTo>
                  <a:pt x="62508" y="571500"/>
                </a:lnTo>
                <a:lnTo>
                  <a:pt x="80367" y="589360"/>
                </a:lnTo>
                <a:lnTo>
                  <a:pt x="98227" y="616149"/>
                </a:lnTo>
                <a:lnTo>
                  <a:pt x="116086" y="634008"/>
                </a:lnTo>
                <a:lnTo>
                  <a:pt x="142875" y="651868"/>
                </a:lnTo>
                <a:lnTo>
                  <a:pt x="160735" y="669727"/>
                </a:lnTo>
                <a:lnTo>
                  <a:pt x="187524" y="687586"/>
                </a:lnTo>
                <a:lnTo>
                  <a:pt x="214313" y="696516"/>
                </a:lnTo>
                <a:lnTo>
                  <a:pt x="241102" y="714375"/>
                </a:lnTo>
                <a:lnTo>
                  <a:pt x="267891" y="723305"/>
                </a:lnTo>
                <a:lnTo>
                  <a:pt x="294680" y="732235"/>
                </a:lnTo>
                <a:lnTo>
                  <a:pt x="321469" y="750094"/>
                </a:lnTo>
                <a:lnTo>
                  <a:pt x="348258" y="750094"/>
                </a:lnTo>
                <a:lnTo>
                  <a:pt x="366117" y="759024"/>
                </a:lnTo>
                <a:lnTo>
                  <a:pt x="392906" y="759024"/>
                </a:lnTo>
                <a:lnTo>
                  <a:pt x="410766" y="767954"/>
                </a:lnTo>
                <a:lnTo>
                  <a:pt x="437555" y="767954"/>
                </a:lnTo>
                <a:lnTo>
                  <a:pt x="455414" y="759024"/>
                </a:lnTo>
                <a:lnTo>
                  <a:pt x="473274" y="759024"/>
                </a:lnTo>
                <a:lnTo>
                  <a:pt x="491133" y="750094"/>
                </a:lnTo>
                <a:lnTo>
                  <a:pt x="508992" y="741164"/>
                </a:lnTo>
                <a:lnTo>
                  <a:pt x="517922" y="741164"/>
                </a:lnTo>
                <a:lnTo>
                  <a:pt x="535781" y="732235"/>
                </a:lnTo>
                <a:lnTo>
                  <a:pt x="553641" y="714375"/>
                </a:lnTo>
                <a:lnTo>
                  <a:pt x="562570" y="705446"/>
                </a:lnTo>
                <a:lnTo>
                  <a:pt x="580430" y="687586"/>
                </a:lnTo>
                <a:lnTo>
                  <a:pt x="589360" y="678657"/>
                </a:lnTo>
                <a:lnTo>
                  <a:pt x="598289" y="660797"/>
                </a:lnTo>
                <a:lnTo>
                  <a:pt x="616149" y="642938"/>
                </a:lnTo>
                <a:lnTo>
                  <a:pt x="625078" y="625079"/>
                </a:lnTo>
                <a:lnTo>
                  <a:pt x="634008" y="607219"/>
                </a:lnTo>
                <a:lnTo>
                  <a:pt x="642938" y="580430"/>
                </a:lnTo>
                <a:lnTo>
                  <a:pt x="660797" y="562571"/>
                </a:lnTo>
                <a:lnTo>
                  <a:pt x="669727" y="544711"/>
                </a:lnTo>
                <a:lnTo>
                  <a:pt x="678656" y="526852"/>
                </a:lnTo>
                <a:lnTo>
                  <a:pt x="687586" y="508993"/>
                </a:lnTo>
                <a:lnTo>
                  <a:pt x="696516" y="491133"/>
                </a:lnTo>
                <a:lnTo>
                  <a:pt x="705445" y="464344"/>
                </a:lnTo>
                <a:lnTo>
                  <a:pt x="714375" y="446485"/>
                </a:lnTo>
                <a:lnTo>
                  <a:pt x="714375" y="428625"/>
                </a:lnTo>
                <a:lnTo>
                  <a:pt x="714375" y="410766"/>
                </a:lnTo>
                <a:lnTo>
                  <a:pt x="723305" y="392907"/>
                </a:lnTo>
                <a:lnTo>
                  <a:pt x="723305" y="375047"/>
                </a:lnTo>
                <a:lnTo>
                  <a:pt x="723305" y="357188"/>
                </a:lnTo>
                <a:lnTo>
                  <a:pt x="732235" y="330399"/>
                </a:lnTo>
                <a:lnTo>
                  <a:pt x="732235" y="312539"/>
                </a:lnTo>
                <a:lnTo>
                  <a:pt x="723305" y="303610"/>
                </a:lnTo>
                <a:lnTo>
                  <a:pt x="723305" y="285750"/>
                </a:lnTo>
                <a:lnTo>
                  <a:pt x="723305" y="267891"/>
                </a:lnTo>
                <a:lnTo>
                  <a:pt x="714375" y="250032"/>
                </a:lnTo>
                <a:lnTo>
                  <a:pt x="714375" y="241102"/>
                </a:lnTo>
                <a:lnTo>
                  <a:pt x="705445" y="223243"/>
                </a:lnTo>
                <a:lnTo>
                  <a:pt x="696516" y="205383"/>
                </a:lnTo>
                <a:lnTo>
                  <a:pt x="687586" y="196454"/>
                </a:lnTo>
                <a:lnTo>
                  <a:pt x="669727" y="178594"/>
                </a:lnTo>
                <a:lnTo>
                  <a:pt x="660797" y="169664"/>
                </a:lnTo>
                <a:lnTo>
                  <a:pt x="651867" y="160735"/>
                </a:lnTo>
                <a:lnTo>
                  <a:pt x="634008" y="151805"/>
                </a:lnTo>
                <a:lnTo>
                  <a:pt x="625078" y="142875"/>
                </a:lnTo>
                <a:lnTo>
                  <a:pt x="607219" y="133946"/>
                </a:lnTo>
                <a:lnTo>
                  <a:pt x="589360" y="133946"/>
                </a:lnTo>
                <a:lnTo>
                  <a:pt x="571500" y="125016"/>
                </a:lnTo>
                <a:lnTo>
                  <a:pt x="571500" y="12501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1777008" y="3134320"/>
            <a:ext cx="1098352" cy="875110"/>
          </a:xfrm>
          <a:custGeom>
            <a:avLst/>
            <a:gdLst/>
            <a:ahLst/>
            <a:cxnLst/>
            <a:rect l="0" t="0" r="0" b="0"/>
            <a:pathLst>
              <a:path w="1098352" h="875110">
                <a:moveTo>
                  <a:pt x="35719" y="35719"/>
                </a:moveTo>
                <a:lnTo>
                  <a:pt x="26789" y="35719"/>
                </a:lnTo>
                <a:lnTo>
                  <a:pt x="26789" y="35719"/>
                </a:lnTo>
                <a:lnTo>
                  <a:pt x="17859" y="35719"/>
                </a:lnTo>
                <a:lnTo>
                  <a:pt x="17859" y="44648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0" y="133945"/>
                </a:lnTo>
                <a:lnTo>
                  <a:pt x="0" y="151805"/>
                </a:lnTo>
                <a:lnTo>
                  <a:pt x="8930" y="169664"/>
                </a:lnTo>
                <a:lnTo>
                  <a:pt x="8930" y="187523"/>
                </a:lnTo>
                <a:lnTo>
                  <a:pt x="8930" y="205383"/>
                </a:lnTo>
                <a:lnTo>
                  <a:pt x="8930" y="232172"/>
                </a:lnTo>
                <a:lnTo>
                  <a:pt x="8930" y="250031"/>
                </a:lnTo>
                <a:lnTo>
                  <a:pt x="17859" y="276820"/>
                </a:lnTo>
                <a:lnTo>
                  <a:pt x="17859" y="294680"/>
                </a:lnTo>
                <a:lnTo>
                  <a:pt x="17859" y="321469"/>
                </a:lnTo>
                <a:lnTo>
                  <a:pt x="17859" y="348258"/>
                </a:lnTo>
                <a:lnTo>
                  <a:pt x="17859" y="375047"/>
                </a:lnTo>
                <a:lnTo>
                  <a:pt x="26789" y="401836"/>
                </a:lnTo>
                <a:lnTo>
                  <a:pt x="26789" y="437555"/>
                </a:lnTo>
                <a:lnTo>
                  <a:pt x="26789" y="464344"/>
                </a:lnTo>
                <a:lnTo>
                  <a:pt x="26789" y="491133"/>
                </a:lnTo>
                <a:lnTo>
                  <a:pt x="35719" y="517922"/>
                </a:lnTo>
                <a:lnTo>
                  <a:pt x="35719" y="544711"/>
                </a:lnTo>
                <a:lnTo>
                  <a:pt x="35719" y="580430"/>
                </a:lnTo>
                <a:lnTo>
                  <a:pt x="44648" y="598289"/>
                </a:lnTo>
                <a:lnTo>
                  <a:pt x="53578" y="625078"/>
                </a:lnTo>
                <a:lnTo>
                  <a:pt x="53578" y="651867"/>
                </a:lnTo>
                <a:lnTo>
                  <a:pt x="62508" y="669726"/>
                </a:lnTo>
                <a:lnTo>
                  <a:pt x="71437" y="696516"/>
                </a:lnTo>
                <a:lnTo>
                  <a:pt x="80367" y="714375"/>
                </a:lnTo>
                <a:lnTo>
                  <a:pt x="89297" y="732234"/>
                </a:lnTo>
                <a:lnTo>
                  <a:pt x="107156" y="750094"/>
                </a:lnTo>
                <a:lnTo>
                  <a:pt x="116086" y="767953"/>
                </a:lnTo>
                <a:lnTo>
                  <a:pt x="125015" y="776883"/>
                </a:lnTo>
                <a:lnTo>
                  <a:pt x="142875" y="794742"/>
                </a:lnTo>
                <a:lnTo>
                  <a:pt x="160734" y="803672"/>
                </a:lnTo>
                <a:lnTo>
                  <a:pt x="178594" y="812601"/>
                </a:lnTo>
                <a:lnTo>
                  <a:pt x="196453" y="812601"/>
                </a:lnTo>
                <a:lnTo>
                  <a:pt x="223242" y="821531"/>
                </a:lnTo>
                <a:lnTo>
                  <a:pt x="241101" y="830461"/>
                </a:lnTo>
                <a:lnTo>
                  <a:pt x="267890" y="830461"/>
                </a:lnTo>
                <a:lnTo>
                  <a:pt x="294680" y="830461"/>
                </a:lnTo>
                <a:lnTo>
                  <a:pt x="321469" y="839391"/>
                </a:lnTo>
                <a:lnTo>
                  <a:pt x="348258" y="839391"/>
                </a:lnTo>
                <a:lnTo>
                  <a:pt x="375047" y="839391"/>
                </a:lnTo>
                <a:lnTo>
                  <a:pt x="401836" y="839391"/>
                </a:lnTo>
                <a:lnTo>
                  <a:pt x="437555" y="848320"/>
                </a:lnTo>
                <a:lnTo>
                  <a:pt x="464344" y="848320"/>
                </a:lnTo>
                <a:lnTo>
                  <a:pt x="500062" y="848320"/>
                </a:lnTo>
                <a:lnTo>
                  <a:pt x="535781" y="848320"/>
                </a:lnTo>
                <a:lnTo>
                  <a:pt x="562570" y="848320"/>
                </a:lnTo>
                <a:lnTo>
                  <a:pt x="598289" y="848320"/>
                </a:lnTo>
                <a:lnTo>
                  <a:pt x="634008" y="848320"/>
                </a:lnTo>
                <a:lnTo>
                  <a:pt x="678656" y="848320"/>
                </a:lnTo>
                <a:lnTo>
                  <a:pt x="714375" y="848320"/>
                </a:lnTo>
                <a:lnTo>
                  <a:pt x="750094" y="857250"/>
                </a:lnTo>
                <a:lnTo>
                  <a:pt x="785812" y="857250"/>
                </a:lnTo>
                <a:lnTo>
                  <a:pt x="821531" y="857250"/>
                </a:lnTo>
                <a:lnTo>
                  <a:pt x="848320" y="857250"/>
                </a:lnTo>
                <a:lnTo>
                  <a:pt x="884039" y="857250"/>
                </a:lnTo>
                <a:lnTo>
                  <a:pt x="919758" y="866180"/>
                </a:lnTo>
                <a:lnTo>
                  <a:pt x="946547" y="866180"/>
                </a:lnTo>
                <a:lnTo>
                  <a:pt x="973336" y="866180"/>
                </a:lnTo>
                <a:lnTo>
                  <a:pt x="1000125" y="866180"/>
                </a:lnTo>
                <a:lnTo>
                  <a:pt x="1017984" y="866180"/>
                </a:lnTo>
                <a:lnTo>
                  <a:pt x="1035844" y="875109"/>
                </a:lnTo>
                <a:lnTo>
                  <a:pt x="1053703" y="875109"/>
                </a:lnTo>
                <a:lnTo>
                  <a:pt x="1071562" y="875109"/>
                </a:lnTo>
                <a:lnTo>
                  <a:pt x="1080492" y="875109"/>
                </a:lnTo>
                <a:lnTo>
                  <a:pt x="1089422" y="866180"/>
                </a:lnTo>
                <a:lnTo>
                  <a:pt x="1089422" y="866180"/>
                </a:lnTo>
                <a:lnTo>
                  <a:pt x="1089422" y="866180"/>
                </a:lnTo>
                <a:lnTo>
                  <a:pt x="1098351" y="866180"/>
                </a:lnTo>
                <a:lnTo>
                  <a:pt x="1098351" y="866180"/>
                </a:lnTo>
                <a:lnTo>
                  <a:pt x="1098351" y="857250"/>
                </a:lnTo>
                <a:lnTo>
                  <a:pt x="1098351" y="857250"/>
                </a:lnTo>
                <a:lnTo>
                  <a:pt x="1098351" y="848320"/>
                </a:lnTo>
                <a:lnTo>
                  <a:pt x="1098351" y="839391"/>
                </a:lnTo>
                <a:lnTo>
                  <a:pt x="1098351" y="830461"/>
                </a:lnTo>
                <a:lnTo>
                  <a:pt x="1089422" y="821531"/>
                </a:lnTo>
                <a:lnTo>
                  <a:pt x="1089422" y="812601"/>
                </a:lnTo>
                <a:lnTo>
                  <a:pt x="1089422" y="803672"/>
                </a:lnTo>
                <a:lnTo>
                  <a:pt x="1089422" y="785812"/>
                </a:lnTo>
                <a:lnTo>
                  <a:pt x="1089422" y="776883"/>
                </a:lnTo>
                <a:lnTo>
                  <a:pt x="1080492" y="767953"/>
                </a:lnTo>
                <a:lnTo>
                  <a:pt x="1080492" y="750094"/>
                </a:lnTo>
                <a:lnTo>
                  <a:pt x="1080492" y="732234"/>
                </a:lnTo>
                <a:lnTo>
                  <a:pt x="1080492" y="714375"/>
                </a:lnTo>
                <a:lnTo>
                  <a:pt x="1080492" y="696516"/>
                </a:lnTo>
                <a:lnTo>
                  <a:pt x="1080492" y="687586"/>
                </a:lnTo>
                <a:lnTo>
                  <a:pt x="1080492" y="669726"/>
                </a:lnTo>
                <a:lnTo>
                  <a:pt x="1071562" y="642937"/>
                </a:lnTo>
                <a:lnTo>
                  <a:pt x="1071562" y="625078"/>
                </a:lnTo>
                <a:lnTo>
                  <a:pt x="1071562" y="607219"/>
                </a:lnTo>
                <a:lnTo>
                  <a:pt x="1062633" y="580430"/>
                </a:lnTo>
                <a:lnTo>
                  <a:pt x="1062633" y="562570"/>
                </a:lnTo>
                <a:lnTo>
                  <a:pt x="1062633" y="535781"/>
                </a:lnTo>
                <a:lnTo>
                  <a:pt x="1062633" y="517922"/>
                </a:lnTo>
                <a:lnTo>
                  <a:pt x="1062633" y="491133"/>
                </a:lnTo>
                <a:lnTo>
                  <a:pt x="1062633" y="464344"/>
                </a:lnTo>
                <a:lnTo>
                  <a:pt x="1062633" y="437555"/>
                </a:lnTo>
                <a:lnTo>
                  <a:pt x="1062633" y="410766"/>
                </a:lnTo>
                <a:lnTo>
                  <a:pt x="1071562" y="392906"/>
                </a:lnTo>
                <a:lnTo>
                  <a:pt x="1071562" y="366117"/>
                </a:lnTo>
                <a:lnTo>
                  <a:pt x="1071562" y="339328"/>
                </a:lnTo>
                <a:lnTo>
                  <a:pt x="1071562" y="321469"/>
                </a:lnTo>
                <a:lnTo>
                  <a:pt x="1071562" y="294680"/>
                </a:lnTo>
                <a:lnTo>
                  <a:pt x="1071562" y="276820"/>
                </a:lnTo>
                <a:lnTo>
                  <a:pt x="1071562" y="258961"/>
                </a:lnTo>
                <a:lnTo>
                  <a:pt x="1062633" y="241101"/>
                </a:lnTo>
                <a:lnTo>
                  <a:pt x="1062633" y="223242"/>
                </a:lnTo>
                <a:lnTo>
                  <a:pt x="1062633" y="196453"/>
                </a:lnTo>
                <a:lnTo>
                  <a:pt x="1053703" y="187523"/>
                </a:lnTo>
                <a:lnTo>
                  <a:pt x="1053703" y="169664"/>
                </a:lnTo>
                <a:lnTo>
                  <a:pt x="1044773" y="151805"/>
                </a:lnTo>
                <a:lnTo>
                  <a:pt x="1035844" y="133945"/>
                </a:lnTo>
                <a:lnTo>
                  <a:pt x="1035844" y="125016"/>
                </a:lnTo>
                <a:lnTo>
                  <a:pt x="1026914" y="107156"/>
                </a:lnTo>
                <a:lnTo>
                  <a:pt x="1009055" y="98226"/>
                </a:lnTo>
                <a:lnTo>
                  <a:pt x="1000125" y="89297"/>
                </a:lnTo>
                <a:lnTo>
                  <a:pt x="991195" y="80367"/>
                </a:lnTo>
                <a:lnTo>
                  <a:pt x="973336" y="80367"/>
                </a:lnTo>
                <a:lnTo>
                  <a:pt x="964406" y="71437"/>
                </a:lnTo>
                <a:lnTo>
                  <a:pt x="946547" y="62508"/>
                </a:lnTo>
                <a:lnTo>
                  <a:pt x="928687" y="53578"/>
                </a:lnTo>
                <a:lnTo>
                  <a:pt x="910828" y="53578"/>
                </a:lnTo>
                <a:lnTo>
                  <a:pt x="884039" y="44648"/>
                </a:lnTo>
                <a:lnTo>
                  <a:pt x="866180" y="44648"/>
                </a:lnTo>
                <a:lnTo>
                  <a:pt x="839390" y="44648"/>
                </a:lnTo>
                <a:lnTo>
                  <a:pt x="821531" y="35719"/>
                </a:lnTo>
                <a:lnTo>
                  <a:pt x="794742" y="35719"/>
                </a:lnTo>
                <a:lnTo>
                  <a:pt x="767953" y="35719"/>
                </a:lnTo>
                <a:lnTo>
                  <a:pt x="741164" y="35719"/>
                </a:lnTo>
                <a:lnTo>
                  <a:pt x="714375" y="26789"/>
                </a:lnTo>
                <a:lnTo>
                  <a:pt x="678656" y="26789"/>
                </a:lnTo>
                <a:lnTo>
                  <a:pt x="651867" y="26789"/>
                </a:lnTo>
                <a:lnTo>
                  <a:pt x="625078" y="26789"/>
                </a:lnTo>
                <a:lnTo>
                  <a:pt x="589359" y="26789"/>
                </a:lnTo>
                <a:lnTo>
                  <a:pt x="553640" y="17859"/>
                </a:lnTo>
                <a:lnTo>
                  <a:pt x="526851" y="17859"/>
                </a:lnTo>
                <a:lnTo>
                  <a:pt x="491133" y="17859"/>
                </a:lnTo>
                <a:lnTo>
                  <a:pt x="455414" y="17859"/>
                </a:lnTo>
                <a:lnTo>
                  <a:pt x="428625" y="8930"/>
                </a:lnTo>
                <a:lnTo>
                  <a:pt x="392906" y="8930"/>
                </a:lnTo>
                <a:lnTo>
                  <a:pt x="357187" y="8930"/>
                </a:lnTo>
                <a:lnTo>
                  <a:pt x="330398" y="8930"/>
                </a:lnTo>
                <a:lnTo>
                  <a:pt x="294680" y="8930"/>
                </a:lnTo>
                <a:lnTo>
                  <a:pt x="267890" y="0"/>
                </a:lnTo>
                <a:lnTo>
                  <a:pt x="241101" y="0"/>
                </a:lnTo>
                <a:lnTo>
                  <a:pt x="205383" y="0"/>
                </a:lnTo>
                <a:lnTo>
                  <a:pt x="178594" y="0"/>
                </a:lnTo>
                <a:lnTo>
                  <a:pt x="151805" y="0"/>
                </a:lnTo>
                <a:lnTo>
                  <a:pt x="125015" y="0"/>
                </a:lnTo>
                <a:lnTo>
                  <a:pt x="98226" y="8930"/>
                </a:lnTo>
                <a:lnTo>
                  <a:pt x="80367" y="8930"/>
                </a:lnTo>
                <a:lnTo>
                  <a:pt x="53578" y="8930"/>
                </a:lnTo>
                <a:lnTo>
                  <a:pt x="17859" y="17859"/>
                </a:lnTo>
                <a:lnTo>
                  <a:pt x="17859" y="17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4697016" y="3107531"/>
            <a:ext cx="1000126" cy="785813"/>
          </a:xfrm>
          <a:custGeom>
            <a:avLst/>
            <a:gdLst/>
            <a:ahLst/>
            <a:cxnLst/>
            <a:rect l="0" t="0" r="0" b="0"/>
            <a:pathLst>
              <a:path w="1000126" h="785813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35718" y="8930"/>
                </a:lnTo>
                <a:lnTo>
                  <a:pt x="35718" y="17859"/>
                </a:lnTo>
                <a:lnTo>
                  <a:pt x="35718" y="26789"/>
                </a:lnTo>
                <a:lnTo>
                  <a:pt x="35718" y="44648"/>
                </a:lnTo>
                <a:lnTo>
                  <a:pt x="44648" y="53578"/>
                </a:lnTo>
                <a:lnTo>
                  <a:pt x="44648" y="71437"/>
                </a:lnTo>
                <a:lnTo>
                  <a:pt x="44648" y="89297"/>
                </a:lnTo>
                <a:lnTo>
                  <a:pt x="44648" y="107156"/>
                </a:lnTo>
                <a:lnTo>
                  <a:pt x="44648" y="125015"/>
                </a:lnTo>
                <a:lnTo>
                  <a:pt x="44648" y="151805"/>
                </a:lnTo>
                <a:lnTo>
                  <a:pt x="44648" y="169664"/>
                </a:lnTo>
                <a:lnTo>
                  <a:pt x="35718" y="196453"/>
                </a:lnTo>
                <a:lnTo>
                  <a:pt x="35718" y="223242"/>
                </a:lnTo>
                <a:lnTo>
                  <a:pt x="35718" y="250031"/>
                </a:lnTo>
                <a:lnTo>
                  <a:pt x="26789" y="276820"/>
                </a:lnTo>
                <a:lnTo>
                  <a:pt x="26789" y="303609"/>
                </a:lnTo>
                <a:lnTo>
                  <a:pt x="17859" y="330398"/>
                </a:lnTo>
                <a:lnTo>
                  <a:pt x="17859" y="357187"/>
                </a:lnTo>
                <a:lnTo>
                  <a:pt x="8929" y="392906"/>
                </a:lnTo>
                <a:lnTo>
                  <a:pt x="8929" y="419695"/>
                </a:lnTo>
                <a:lnTo>
                  <a:pt x="8929" y="446484"/>
                </a:lnTo>
                <a:lnTo>
                  <a:pt x="8929" y="473273"/>
                </a:lnTo>
                <a:lnTo>
                  <a:pt x="0" y="500062"/>
                </a:lnTo>
                <a:lnTo>
                  <a:pt x="8929" y="526851"/>
                </a:lnTo>
                <a:lnTo>
                  <a:pt x="8929" y="553640"/>
                </a:lnTo>
                <a:lnTo>
                  <a:pt x="8929" y="580430"/>
                </a:lnTo>
                <a:lnTo>
                  <a:pt x="8929" y="598289"/>
                </a:lnTo>
                <a:lnTo>
                  <a:pt x="17859" y="625078"/>
                </a:lnTo>
                <a:lnTo>
                  <a:pt x="17859" y="642937"/>
                </a:lnTo>
                <a:lnTo>
                  <a:pt x="26789" y="660797"/>
                </a:lnTo>
                <a:lnTo>
                  <a:pt x="35718" y="678656"/>
                </a:lnTo>
                <a:lnTo>
                  <a:pt x="44648" y="696515"/>
                </a:lnTo>
                <a:lnTo>
                  <a:pt x="53578" y="714375"/>
                </a:lnTo>
                <a:lnTo>
                  <a:pt x="71437" y="723305"/>
                </a:lnTo>
                <a:lnTo>
                  <a:pt x="89297" y="732234"/>
                </a:lnTo>
                <a:lnTo>
                  <a:pt x="107156" y="741164"/>
                </a:lnTo>
                <a:lnTo>
                  <a:pt x="125015" y="750094"/>
                </a:lnTo>
                <a:lnTo>
                  <a:pt x="151804" y="759023"/>
                </a:lnTo>
                <a:lnTo>
                  <a:pt x="178593" y="767953"/>
                </a:lnTo>
                <a:lnTo>
                  <a:pt x="196453" y="767953"/>
                </a:lnTo>
                <a:lnTo>
                  <a:pt x="223242" y="776883"/>
                </a:lnTo>
                <a:lnTo>
                  <a:pt x="250031" y="776883"/>
                </a:lnTo>
                <a:lnTo>
                  <a:pt x="285750" y="785812"/>
                </a:lnTo>
                <a:lnTo>
                  <a:pt x="312539" y="785812"/>
                </a:lnTo>
                <a:lnTo>
                  <a:pt x="339328" y="785812"/>
                </a:lnTo>
                <a:lnTo>
                  <a:pt x="375047" y="785812"/>
                </a:lnTo>
                <a:lnTo>
                  <a:pt x="401836" y="785812"/>
                </a:lnTo>
                <a:lnTo>
                  <a:pt x="437554" y="785812"/>
                </a:lnTo>
                <a:lnTo>
                  <a:pt x="464343" y="785812"/>
                </a:lnTo>
                <a:lnTo>
                  <a:pt x="500062" y="785812"/>
                </a:lnTo>
                <a:lnTo>
                  <a:pt x="526851" y="785812"/>
                </a:lnTo>
                <a:lnTo>
                  <a:pt x="562570" y="785812"/>
                </a:lnTo>
                <a:lnTo>
                  <a:pt x="589359" y="785812"/>
                </a:lnTo>
                <a:lnTo>
                  <a:pt x="616148" y="785812"/>
                </a:lnTo>
                <a:lnTo>
                  <a:pt x="642937" y="776883"/>
                </a:lnTo>
                <a:lnTo>
                  <a:pt x="669726" y="776883"/>
                </a:lnTo>
                <a:lnTo>
                  <a:pt x="696515" y="776883"/>
                </a:lnTo>
                <a:lnTo>
                  <a:pt x="723304" y="776883"/>
                </a:lnTo>
                <a:lnTo>
                  <a:pt x="750093" y="767953"/>
                </a:lnTo>
                <a:lnTo>
                  <a:pt x="776882" y="767953"/>
                </a:lnTo>
                <a:lnTo>
                  <a:pt x="794742" y="767953"/>
                </a:lnTo>
                <a:lnTo>
                  <a:pt x="821531" y="767953"/>
                </a:lnTo>
                <a:lnTo>
                  <a:pt x="839390" y="767953"/>
                </a:lnTo>
                <a:lnTo>
                  <a:pt x="857250" y="759023"/>
                </a:lnTo>
                <a:lnTo>
                  <a:pt x="875109" y="759023"/>
                </a:lnTo>
                <a:lnTo>
                  <a:pt x="892968" y="759023"/>
                </a:lnTo>
                <a:lnTo>
                  <a:pt x="910828" y="750094"/>
                </a:lnTo>
                <a:lnTo>
                  <a:pt x="919757" y="750094"/>
                </a:lnTo>
                <a:lnTo>
                  <a:pt x="937617" y="750094"/>
                </a:lnTo>
                <a:lnTo>
                  <a:pt x="946547" y="750094"/>
                </a:lnTo>
                <a:lnTo>
                  <a:pt x="955476" y="750094"/>
                </a:lnTo>
                <a:lnTo>
                  <a:pt x="964406" y="741164"/>
                </a:lnTo>
                <a:lnTo>
                  <a:pt x="973336" y="741164"/>
                </a:lnTo>
                <a:lnTo>
                  <a:pt x="973336" y="741164"/>
                </a:lnTo>
                <a:lnTo>
                  <a:pt x="973336" y="741164"/>
                </a:lnTo>
                <a:lnTo>
                  <a:pt x="982265" y="732234"/>
                </a:lnTo>
                <a:lnTo>
                  <a:pt x="982265" y="732234"/>
                </a:lnTo>
                <a:lnTo>
                  <a:pt x="982265" y="732234"/>
                </a:lnTo>
                <a:lnTo>
                  <a:pt x="982265" y="732234"/>
                </a:lnTo>
                <a:lnTo>
                  <a:pt x="982265" y="732234"/>
                </a:lnTo>
                <a:lnTo>
                  <a:pt x="982265" y="723305"/>
                </a:lnTo>
                <a:lnTo>
                  <a:pt x="982265" y="723305"/>
                </a:lnTo>
                <a:lnTo>
                  <a:pt x="982265" y="723305"/>
                </a:lnTo>
                <a:lnTo>
                  <a:pt x="982265" y="723305"/>
                </a:lnTo>
                <a:lnTo>
                  <a:pt x="982265" y="723305"/>
                </a:lnTo>
                <a:lnTo>
                  <a:pt x="982265" y="723305"/>
                </a:lnTo>
                <a:lnTo>
                  <a:pt x="982265" y="723305"/>
                </a:lnTo>
                <a:lnTo>
                  <a:pt x="982265" y="714375"/>
                </a:lnTo>
                <a:lnTo>
                  <a:pt x="982265" y="714375"/>
                </a:lnTo>
                <a:lnTo>
                  <a:pt x="991195" y="705445"/>
                </a:lnTo>
                <a:lnTo>
                  <a:pt x="991195" y="705445"/>
                </a:lnTo>
                <a:lnTo>
                  <a:pt x="991195" y="696515"/>
                </a:lnTo>
                <a:lnTo>
                  <a:pt x="991195" y="696515"/>
                </a:lnTo>
                <a:lnTo>
                  <a:pt x="991195" y="687586"/>
                </a:lnTo>
                <a:lnTo>
                  <a:pt x="991195" y="678656"/>
                </a:lnTo>
                <a:lnTo>
                  <a:pt x="991195" y="669726"/>
                </a:lnTo>
                <a:lnTo>
                  <a:pt x="1000125" y="660797"/>
                </a:lnTo>
                <a:lnTo>
                  <a:pt x="1000125" y="651867"/>
                </a:lnTo>
                <a:lnTo>
                  <a:pt x="1000125" y="642937"/>
                </a:lnTo>
                <a:lnTo>
                  <a:pt x="1000125" y="625078"/>
                </a:lnTo>
                <a:lnTo>
                  <a:pt x="1000125" y="616148"/>
                </a:lnTo>
                <a:lnTo>
                  <a:pt x="1000125" y="598289"/>
                </a:lnTo>
                <a:lnTo>
                  <a:pt x="1000125" y="589359"/>
                </a:lnTo>
                <a:lnTo>
                  <a:pt x="1000125" y="571500"/>
                </a:lnTo>
                <a:lnTo>
                  <a:pt x="1000125" y="553640"/>
                </a:lnTo>
                <a:lnTo>
                  <a:pt x="1000125" y="535781"/>
                </a:lnTo>
                <a:lnTo>
                  <a:pt x="1000125" y="526851"/>
                </a:lnTo>
                <a:lnTo>
                  <a:pt x="1000125" y="508992"/>
                </a:lnTo>
                <a:lnTo>
                  <a:pt x="1000125" y="491133"/>
                </a:lnTo>
                <a:lnTo>
                  <a:pt x="1000125" y="473273"/>
                </a:lnTo>
                <a:lnTo>
                  <a:pt x="991195" y="455414"/>
                </a:lnTo>
                <a:lnTo>
                  <a:pt x="991195" y="437555"/>
                </a:lnTo>
                <a:lnTo>
                  <a:pt x="982265" y="428625"/>
                </a:lnTo>
                <a:lnTo>
                  <a:pt x="982265" y="410765"/>
                </a:lnTo>
                <a:lnTo>
                  <a:pt x="973336" y="392906"/>
                </a:lnTo>
                <a:lnTo>
                  <a:pt x="973336" y="375047"/>
                </a:lnTo>
                <a:lnTo>
                  <a:pt x="964406" y="366117"/>
                </a:lnTo>
                <a:lnTo>
                  <a:pt x="964406" y="348258"/>
                </a:lnTo>
                <a:lnTo>
                  <a:pt x="955476" y="339328"/>
                </a:lnTo>
                <a:lnTo>
                  <a:pt x="946547" y="330398"/>
                </a:lnTo>
                <a:lnTo>
                  <a:pt x="946547" y="321469"/>
                </a:lnTo>
                <a:lnTo>
                  <a:pt x="937617" y="303609"/>
                </a:lnTo>
                <a:lnTo>
                  <a:pt x="928687" y="294680"/>
                </a:lnTo>
                <a:lnTo>
                  <a:pt x="919757" y="285750"/>
                </a:lnTo>
                <a:lnTo>
                  <a:pt x="910828" y="276820"/>
                </a:lnTo>
                <a:lnTo>
                  <a:pt x="901898" y="267890"/>
                </a:lnTo>
                <a:lnTo>
                  <a:pt x="892968" y="258961"/>
                </a:lnTo>
                <a:lnTo>
                  <a:pt x="884039" y="258961"/>
                </a:lnTo>
                <a:lnTo>
                  <a:pt x="875109" y="250031"/>
                </a:lnTo>
                <a:lnTo>
                  <a:pt x="866179" y="241101"/>
                </a:lnTo>
                <a:lnTo>
                  <a:pt x="848320" y="241101"/>
                </a:lnTo>
                <a:lnTo>
                  <a:pt x="839390" y="232172"/>
                </a:lnTo>
                <a:lnTo>
                  <a:pt x="830461" y="223242"/>
                </a:lnTo>
                <a:lnTo>
                  <a:pt x="821531" y="214312"/>
                </a:lnTo>
                <a:lnTo>
                  <a:pt x="803672" y="214312"/>
                </a:lnTo>
                <a:lnTo>
                  <a:pt x="794742" y="205383"/>
                </a:lnTo>
                <a:lnTo>
                  <a:pt x="785812" y="205383"/>
                </a:lnTo>
                <a:lnTo>
                  <a:pt x="767953" y="196453"/>
                </a:lnTo>
                <a:lnTo>
                  <a:pt x="759023" y="187523"/>
                </a:lnTo>
                <a:lnTo>
                  <a:pt x="741164" y="187523"/>
                </a:lnTo>
                <a:lnTo>
                  <a:pt x="723304" y="178594"/>
                </a:lnTo>
                <a:lnTo>
                  <a:pt x="705445" y="169664"/>
                </a:lnTo>
                <a:lnTo>
                  <a:pt x="696515" y="169664"/>
                </a:lnTo>
                <a:lnTo>
                  <a:pt x="678656" y="160734"/>
                </a:lnTo>
                <a:lnTo>
                  <a:pt x="651867" y="151805"/>
                </a:lnTo>
                <a:lnTo>
                  <a:pt x="634007" y="151805"/>
                </a:lnTo>
                <a:lnTo>
                  <a:pt x="616148" y="142875"/>
                </a:lnTo>
                <a:lnTo>
                  <a:pt x="589359" y="133945"/>
                </a:lnTo>
                <a:lnTo>
                  <a:pt x="571500" y="133945"/>
                </a:lnTo>
                <a:lnTo>
                  <a:pt x="544711" y="125015"/>
                </a:lnTo>
                <a:lnTo>
                  <a:pt x="517922" y="116086"/>
                </a:lnTo>
                <a:lnTo>
                  <a:pt x="500062" y="107156"/>
                </a:lnTo>
                <a:lnTo>
                  <a:pt x="473273" y="107156"/>
                </a:lnTo>
                <a:lnTo>
                  <a:pt x="446484" y="98226"/>
                </a:lnTo>
                <a:lnTo>
                  <a:pt x="419695" y="89297"/>
                </a:lnTo>
                <a:lnTo>
                  <a:pt x="392906" y="89297"/>
                </a:lnTo>
                <a:lnTo>
                  <a:pt x="366117" y="80367"/>
                </a:lnTo>
                <a:lnTo>
                  <a:pt x="339328" y="71437"/>
                </a:lnTo>
                <a:lnTo>
                  <a:pt x="312539" y="71437"/>
                </a:lnTo>
                <a:lnTo>
                  <a:pt x="294679" y="62508"/>
                </a:lnTo>
                <a:lnTo>
                  <a:pt x="267890" y="62508"/>
                </a:lnTo>
                <a:lnTo>
                  <a:pt x="241101" y="53578"/>
                </a:lnTo>
                <a:lnTo>
                  <a:pt x="223242" y="53578"/>
                </a:lnTo>
                <a:lnTo>
                  <a:pt x="196453" y="53578"/>
                </a:lnTo>
                <a:lnTo>
                  <a:pt x="178593" y="44648"/>
                </a:lnTo>
                <a:lnTo>
                  <a:pt x="151804" y="44648"/>
                </a:lnTo>
                <a:lnTo>
                  <a:pt x="125015" y="44648"/>
                </a:lnTo>
                <a:lnTo>
                  <a:pt x="125015" y="4464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2848570" y="3045023"/>
            <a:ext cx="714376" cy="830462"/>
          </a:xfrm>
          <a:custGeom>
            <a:avLst/>
            <a:gdLst/>
            <a:ahLst/>
            <a:cxnLst/>
            <a:rect l="0" t="0" r="0" b="0"/>
            <a:pathLst>
              <a:path w="714376" h="830462">
                <a:moveTo>
                  <a:pt x="491133" y="0"/>
                </a:moveTo>
                <a:lnTo>
                  <a:pt x="491133" y="0"/>
                </a:lnTo>
                <a:lnTo>
                  <a:pt x="482203" y="0"/>
                </a:lnTo>
                <a:lnTo>
                  <a:pt x="473274" y="0"/>
                </a:lnTo>
                <a:lnTo>
                  <a:pt x="473274" y="0"/>
                </a:lnTo>
                <a:lnTo>
                  <a:pt x="473274" y="0"/>
                </a:lnTo>
                <a:lnTo>
                  <a:pt x="464344" y="0"/>
                </a:lnTo>
                <a:lnTo>
                  <a:pt x="464344" y="0"/>
                </a:lnTo>
                <a:lnTo>
                  <a:pt x="455414" y="0"/>
                </a:lnTo>
                <a:lnTo>
                  <a:pt x="455414" y="8930"/>
                </a:lnTo>
                <a:lnTo>
                  <a:pt x="446485" y="17859"/>
                </a:lnTo>
                <a:lnTo>
                  <a:pt x="446485" y="17859"/>
                </a:lnTo>
                <a:lnTo>
                  <a:pt x="437555" y="26789"/>
                </a:lnTo>
                <a:lnTo>
                  <a:pt x="428625" y="35719"/>
                </a:lnTo>
                <a:lnTo>
                  <a:pt x="419696" y="53578"/>
                </a:lnTo>
                <a:lnTo>
                  <a:pt x="410766" y="62508"/>
                </a:lnTo>
                <a:lnTo>
                  <a:pt x="401836" y="71438"/>
                </a:lnTo>
                <a:lnTo>
                  <a:pt x="392907" y="89297"/>
                </a:lnTo>
                <a:lnTo>
                  <a:pt x="383977" y="98227"/>
                </a:lnTo>
                <a:lnTo>
                  <a:pt x="375047" y="116086"/>
                </a:lnTo>
                <a:lnTo>
                  <a:pt x="366118" y="125016"/>
                </a:lnTo>
                <a:lnTo>
                  <a:pt x="357188" y="142875"/>
                </a:lnTo>
                <a:lnTo>
                  <a:pt x="348258" y="160734"/>
                </a:lnTo>
                <a:lnTo>
                  <a:pt x="330399" y="169664"/>
                </a:lnTo>
                <a:lnTo>
                  <a:pt x="321469" y="187523"/>
                </a:lnTo>
                <a:lnTo>
                  <a:pt x="312539" y="205383"/>
                </a:lnTo>
                <a:lnTo>
                  <a:pt x="294680" y="223242"/>
                </a:lnTo>
                <a:lnTo>
                  <a:pt x="285750" y="241102"/>
                </a:lnTo>
                <a:lnTo>
                  <a:pt x="267891" y="258961"/>
                </a:lnTo>
                <a:lnTo>
                  <a:pt x="258961" y="276820"/>
                </a:lnTo>
                <a:lnTo>
                  <a:pt x="241102" y="294680"/>
                </a:lnTo>
                <a:lnTo>
                  <a:pt x="232172" y="312539"/>
                </a:lnTo>
                <a:lnTo>
                  <a:pt x="214313" y="330398"/>
                </a:lnTo>
                <a:lnTo>
                  <a:pt x="205383" y="357188"/>
                </a:lnTo>
                <a:lnTo>
                  <a:pt x="187524" y="375047"/>
                </a:lnTo>
                <a:lnTo>
                  <a:pt x="169664" y="392906"/>
                </a:lnTo>
                <a:lnTo>
                  <a:pt x="160735" y="410766"/>
                </a:lnTo>
                <a:lnTo>
                  <a:pt x="142875" y="428625"/>
                </a:lnTo>
                <a:lnTo>
                  <a:pt x="133946" y="437555"/>
                </a:lnTo>
                <a:lnTo>
                  <a:pt x="116086" y="455414"/>
                </a:lnTo>
                <a:lnTo>
                  <a:pt x="107157" y="473273"/>
                </a:lnTo>
                <a:lnTo>
                  <a:pt x="98227" y="491133"/>
                </a:lnTo>
                <a:lnTo>
                  <a:pt x="80368" y="508992"/>
                </a:lnTo>
                <a:lnTo>
                  <a:pt x="71438" y="526852"/>
                </a:lnTo>
                <a:lnTo>
                  <a:pt x="62508" y="535781"/>
                </a:lnTo>
                <a:lnTo>
                  <a:pt x="53578" y="553641"/>
                </a:lnTo>
                <a:lnTo>
                  <a:pt x="44649" y="571500"/>
                </a:lnTo>
                <a:lnTo>
                  <a:pt x="44649" y="580430"/>
                </a:lnTo>
                <a:lnTo>
                  <a:pt x="35719" y="598289"/>
                </a:lnTo>
                <a:lnTo>
                  <a:pt x="26789" y="607219"/>
                </a:lnTo>
                <a:lnTo>
                  <a:pt x="17860" y="616148"/>
                </a:lnTo>
                <a:lnTo>
                  <a:pt x="17860" y="634008"/>
                </a:lnTo>
                <a:lnTo>
                  <a:pt x="8930" y="642938"/>
                </a:lnTo>
                <a:lnTo>
                  <a:pt x="8930" y="651867"/>
                </a:lnTo>
                <a:lnTo>
                  <a:pt x="8930" y="660797"/>
                </a:lnTo>
                <a:lnTo>
                  <a:pt x="8930" y="669727"/>
                </a:lnTo>
                <a:lnTo>
                  <a:pt x="0" y="678656"/>
                </a:lnTo>
                <a:lnTo>
                  <a:pt x="0" y="687586"/>
                </a:lnTo>
                <a:lnTo>
                  <a:pt x="0" y="696516"/>
                </a:lnTo>
                <a:lnTo>
                  <a:pt x="0" y="705445"/>
                </a:lnTo>
                <a:lnTo>
                  <a:pt x="8930" y="705445"/>
                </a:lnTo>
                <a:lnTo>
                  <a:pt x="8930" y="714375"/>
                </a:lnTo>
                <a:lnTo>
                  <a:pt x="8930" y="723305"/>
                </a:lnTo>
                <a:lnTo>
                  <a:pt x="8930" y="723305"/>
                </a:lnTo>
                <a:lnTo>
                  <a:pt x="17860" y="732234"/>
                </a:lnTo>
                <a:lnTo>
                  <a:pt x="26789" y="741164"/>
                </a:lnTo>
                <a:lnTo>
                  <a:pt x="26789" y="741164"/>
                </a:lnTo>
                <a:lnTo>
                  <a:pt x="35719" y="750094"/>
                </a:lnTo>
                <a:lnTo>
                  <a:pt x="44649" y="750094"/>
                </a:lnTo>
                <a:lnTo>
                  <a:pt x="53578" y="759023"/>
                </a:lnTo>
                <a:lnTo>
                  <a:pt x="62508" y="759023"/>
                </a:lnTo>
                <a:lnTo>
                  <a:pt x="71438" y="767953"/>
                </a:lnTo>
                <a:lnTo>
                  <a:pt x="89297" y="767953"/>
                </a:lnTo>
                <a:lnTo>
                  <a:pt x="98227" y="776883"/>
                </a:lnTo>
                <a:lnTo>
                  <a:pt x="116086" y="776883"/>
                </a:lnTo>
                <a:lnTo>
                  <a:pt x="142875" y="776883"/>
                </a:lnTo>
                <a:lnTo>
                  <a:pt x="160735" y="776883"/>
                </a:lnTo>
                <a:lnTo>
                  <a:pt x="178594" y="785813"/>
                </a:lnTo>
                <a:lnTo>
                  <a:pt x="205383" y="785813"/>
                </a:lnTo>
                <a:lnTo>
                  <a:pt x="232172" y="785813"/>
                </a:lnTo>
                <a:lnTo>
                  <a:pt x="258961" y="785813"/>
                </a:lnTo>
                <a:lnTo>
                  <a:pt x="285750" y="785813"/>
                </a:lnTo>
                <a:lnTo>
                  <a:pt x="312539" y="785813"/>
                </a:lnTo>
                <a:lnTo>
                  <a:pt x="348258" y="794742"/>
                </a:lnTo>
                <a:lnTo>
                  <a:pt x="375047" y="794742"/>
                </a:lnTo>
                <a:lnTo>
                  <a:pt x="401836" y="794742"/>
                </a:lnTo>
                <a:lnTo>
                  <a:pt x="437555" y="803672"/>
                </a:lnTo>
                <a:lnTo>
                  <a:pt x="464344" y="803672"/>
                </a:lnTo>
                <a:lnTo>
                  <a:pt x="491133" y="803672"/>
                </a:lnTo>
                <a:lnTo>
                  <a:pt x="526852" y="812602"/>
                </a:lnTo>
                <a:lnTo>
                  <a:pt x="553641" y="812602"/>
                </a:lnTo>
                <a:lnTo>
                  <a:pt x="571500" y="812602"/>
                </a:lnTo>
                <a:lnTo>
                  <a:pt x="598289" y="821531"/>
                </a:lnTo>
                <a:lnTo>
                  <a:pt x="616149" y="821531"/>
                </a:lnTo>
                <a:lnTo>
                  <a:pt x="634008" y="821531"/>
                </a:lnTo>
                <a:lnTo>
                  <a:pt x="651868" y="821531"/>
                </a:lnTo>
                <a:lnTo>
                  <a:pt x="669727" y="830461"/>
                </a:lnTo>
                <a:lnTo>
                  <a:pt x="678657" y="830461"/>
                </a:lnTo>
                <a:lnTo>
                  <a:pt x="687586" y="830461"/>
                </a:lnTo>
                <a:lnTo>
                  <a:pt x="696516" y="830461"/>
                </a:lnTo>
                <a:lnTo>
                  <a:pt x="696516" y="830461"/>
                </a:lnTo>
                <a:lnTo>
                  <a:pt x="705446" y="830461"/>
                </a:lnTo>
                <a:lnTo>
                  <a:pt x="705446" y="830461"/>
                </a:lnTo>
                <a:lnTo>
                  <a:pt x="705446" y="830461"/>
                </a:lnTo>
                <a:lnTo>
                  <a:pt x="714375" y="830461"/>
                </a:lnTo>
                <a:lnTo>
                  <a:pt x="714375" y="83046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339703" y="3036093"/>
            <a:ext cx="419696" cy="830462"/>
          </a:xfrm>
          <a:custGeom>
            <a:avLst/>
            <a:gdLst/>
            <a:ahLst/>
            <a:cxnLst/>
            <a:rect l="0" t="0" r="0" b="0"/>
            <a:pathLst>
              <a:path w="419696" h="830462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17860" y="35719"/>
                </a:lnTo>
                <a:lnTo>
                  <a:pt x="26789" y="53578"/>
                </a:lnTo>
                <a:lnTo>
                  <a:pt x="35719" y="62508"/>
                </a:lnTo>
                <a:lnTo>
                  <a:pt x="44649" y="80368"/>
                </a:lnTo>
                <a:lnTo>
                  <a:pt x="53578" y="98227"/>
                </a:lnTo>
                <a:lnTo>
                  <a:pt x="62508" y="107157"/>
                </a:lnTo>
                <a:lnTo>
                  <a:pt x="71438" y="125016"/>
                </a:lnTo>
                <a:lnTo>
                  <a:pt x="80367" y="142875"/>
                </a:lnTo>
                <a:lnTo>
                  <a:pt x="98227" y="160735"/>
                </a:lnTo>
                <a:lnTo>
                  <a:pt x="107156" y="187524"/>
                </a:lnTo>
                <a:lnTo>
                  <a:pt x="116086" y="205383"/>
                </a:lnTo>
                <a:lnTo>
                  <a:pt x="125016" y="223243"/>
                </a:lnTo>
                <a:lnTo>
                  <a:pt x="133945" y="241102"/>
                </a:lnTo>
                <a:lnTo>
                  <a:pt x="142875" y="267891"/>
                </a:lnTo>
                <a:lnTo>
                  <a:pt x="151805" y="285750"/>
                </a:lnTo>
                <a:lnTo>
                  <a:pt x="160735" y="312539"/>
                </a:lnTo>
                <a:lnTo>
                  <a:pt x="169664" y="330399"/>
                </a:lnTo>
                <a:lnTo>
                  <a:pt x="178594" y="357188"/>
                </a:lnTo>
                <a:lnTo>
                  <a:pt x="196453" y="375047"/>
                </a:lnTo>
                <a:lnTo>
                  <a:pt x="205383" y="392907"/>
                </a:lnTo>
                <a:lnTo>
                  <a:pt x="214313" y="419696"/>
                </a:lnTo>
                <a:lnTo>
                  <a:pt x="223242" y="437555"/>
                </a:lnTo>
                <a:lnTo>
                  <a:pt x="232172" y="464344"/>
                </a:lnTo>
                <a:lnTo>
                  <a:pt x="241102" y="482203"/>
                </a:lnTo>
                <a:lnTo>
                  <a:pt x="250031" y="500063"/>
                </a:lnTo>
                <a:lnTo>
                  <a:pt x="258961" y="517922"/>
                </a:lnTo>
                <a:lnTo>
                  <a:pt x="276820" y="544711"/>
                </a:lnTo>
                <a:lnTo>
                  <a:pt x="285750" y="562571"/>
                </a:lnTo>
                <a:lnTo>
                  <a:pt x="294680" y="580430"/>
                </a:lnTo>
                <a:lnTo>
                  <a:pt x="303610" y="598289"/>
                </a:lnTo>
                <a:lnTo>
                  <a:pt x="321469" y="616149"/>
                </a:lnTo>
                <a:lnTo>
                  <a:pt x="330399" y="634008"/>
                </a:lnTo>
                <a:lnTo>
                  <a:pt x="339328" y="642938"/>
                </a:lnTo>
                <a:lnTo>
                  <a:pt x="348258" y="660797"/>
                </a:lnTo>
                <a:lnTo>
                  <a:pt x="366117" y="669727"/>
                </a:lnTo>
                <a:lnTo>
                  <a:pt x="375047" y="687586"/>
                </a:lnTo>
                <a:lnTo>
                  <a:pt x="375047" y="696516"/>
                </a:lnTo>
                <a:lnTo>
                  <a:pt x="383977" y="705446"/>
                </a:lnTo>
                <a:lnTo>
                  <a:pt x="392906" y="714375"/>
                </a:lnTo>
                <a:lnTo>
                  <a:pt x="401836" y="723305"/>
                </a:lnTo>
                <a:lnTo>
                  <a:pt x="401836" y="732235"/>
                </a:lnTo>
                <a:lnTo>
                  <a:pt x="410766" y="741164"/>
                </a:lnTo>
                <a:lnTo>
                  <a:pt x="410766" y="741164"/>
                </a:lnTo>
                <a:lnTo>
                  <a:pt x="410766" y="750094"/>
                </a:lnTo>
                <a:lnTo>
                  <a:pt x="410766" y="750094"/>
                </a:lnTo>
                <a:lnTo>
                  <a:pt x="419695" y="759024"/>
                </a:lnTo>
                <a:lnTo>
                  <a:pt x="419695" y="759024"/>
                </a:lnTo>
                <a:lnTo>
                  <a:pt x="419695" y="759024"/>
                </a:lnTo>
                <a:lnTo>
                  <a:pt x="419695" y="759024"/>
                </a:lnTo>
                <a:lnTo>
                  <a:pt x="419695" y="759024"/>
                </a:lnTo>
                <a:lnTo>
                  <a:pt x="419695" y="767953"/>
                </a:lnTo>
                <a:lnTo>
                  <a:pt x="419695" y="767953"/>
                </a:lnTo>
                <a:lnTo>
                  <a:pt x="419695" y="767953"/>
                </a:lnTo>
                <a:lnTo>
                  <a:pt x="419695" y="767953"/>
                </a:lnTo>
                <a:lnTo>
                  <a:pt x="419695" y="767953"/>
                </a:lnTo>
                <a:lnTo>
                  <a:pt x="419695" y="767953"/>
                </a:lnTo>
                <a:lnTo>
                  <a:pt x="419695" y="767953"/>
                </a:lnTo>
                <a:lnTo>
                  <a:pt x="410766" y="767953"/>
                </a:lnTo>
                <a:lnTo>
                  <a:pt x="410766" y="767953"/>
                </a:lnTo>
                <a:lnTo>
                  <a:pt x="401836" y="767953"/>
                </a:lnTo>
                <a:lnTo>
                  <a:pt x="401836" y="767953"/>
                </a:lnTo>
                <a:lnTo>
                  <a:pt x="392906" y="767953"/>
                </a:lnTo>
                <a:lnTo>
                  <a:pt x="383977" y="767953"/>
                </a:lnTo>
                <a:lnTo>
                  <a:pt x="375047" y="767953"/>
                </a:lnTo>
                <a:lnTo>
                  <a:pt x="366117" y="767953"/>
                </a:lnTo>
                <a:lnTo>
                  <a:pt x="348258" y="767953"/>
                </a:lnTo>
                <a:lnTo>
                  <a:pt x="339328" y="776883"/>
                </a:lnTo>
                <a:lnTo>
                  <a:pt x="321469" y="776883"/>
                </a:lnTo>
                <a:lnTo>
                  <a:pt x="303610" y="776883"/>
                </a:lnTo>
                <a:lnTo>
                  <a:pt x="294680" y="785813"/>
                </a:lnTo>
                <a:lnTo>
                  <a:pt x="276820" y="785813"/>
                </a:lnTo>
                <a:lnTo>
                  <a:pt x="258961" y="794743"/>
                </a:lnTo>
                <a:lnTo>
                  <a:pt x="232172" y="794743"/>
                </a:lnTo>
                <a:lnTo>
                  <a:pt x="214313" y="803672"/>
                </a:lnTo>
                <a:lnTo>
                  <a:pt x="196453" y="803672"/>
                </a:lnTo>
                <a:lnTo>
                  <a:pt x="178594" y="812602"/>
                </a:lnTo>
                <a:lnTo>
                  <a:pt x="160735" y="821532"/>
                </a:lnTo>
                <a:lnTo>
                  <a:pt x="151805" y="821532"/>
                </a:lnTo>
                <a:lnTo>
                  <a:pt x="125016" y="830461"/>
                </a:lnTo>
                <a:lnTo>
                  <a:pt x="125016" y="83046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670352" y="3071812"/>
            <a:ext cx="821532" cy="812603"/>
          </a:xfrm>
          <a:custGeom>
            <a:avLst/>
            <a:gdLst/>
            <a:ahLst/>
            <a:cxnLst/>
            <a:rect l="0" t="0" r="0" b="0"/>
            <a:pathLst>
              <a:path w="821532" h="812603">
                <a:moveTo>
                  <a:pt x="187523" y="0"/>
                </a:moveTo>
                <a:lnTo>
                  <a:pt x="187523" y="0"/>
                </a:lnTo>
                <a:lnTo>
                  <a:pt x="187523" y="0"/>
                </a:lnTo>
                <a:lnTo>
                  <a:pt x="187523" y="0"/>
                </a:lnTo>
                <a:lnTo>
                  <a:pt x="187523" y="0"/>
                </a:lnTo>
                <a:lnTo>
                  <a:pt x="187523" y="8930"/>
                </a:lnTo>
                <a:lnTo>
                  <a:pt x="196453" y="8930"/>
                </a:lnTo>
                <a:lnTo>
                  <a:pt x="196453" y="26789"/>
                </a:lnTo>
                <a:lnTo>
                  <a:pt x="196453" y="35719"/>
                </a:lnTo>
                <a:lnTo>
                  <a:pt x="196453" y="44649"/>
                </a:lnTo>
                <a:lnTo>
                  <a:pt x="205382" y="53578"/>
                </a:lnTo>
                <a:lnTo>
                  <a:pt x="205382" y="71438"/>
                </a:lnTo>
                <a:lnTo>
                  <a:pt x="196453" y="89297"/>
                </a:lnTo>
                <a:lnTo>
                  <a:pt x="196453" y="107156"/>
                </a:lnTo>
                <a:lnTo>
                  <a:pt x="196453" y="125016"/>
                </a:lnTo>
                <a:lnTo>
                  <a:pt x="187523" y="142875"/>
                </a:lnTo>
                <a:lnTo>
                  <a:pt x="178593" y="160734"/>
                </a:lnTo>
                <a:lnTo>
                  <a:pt x="169664" y="178594"/>
                </a:lnTo>
                <a:lnTo>
                  <a:pt x="160734" y="196453"/>
                </a:lnTo>
                <a:lnTo>
                  <a:pt x="151804" y="223242"/>
                </a:lnTo>
                <a:lnTo>
                  <a:pt x="142875" y="241102"/>
                </a:lnTo>
                <a:lnTo>
                  <a:pt x="125015" y="258961"/>
                </a:lnTo>
                <a:lnTo>
                  <a:pt x="116086" y="276820"/>
                </a:lnTo>
                <a:lnTo>
                  <a:pt x="107156" y="303609"/>
                </a:lnTo>
                <a:lnTo>
                  <a:pt x="98226" y="330399"/>
                </a:lnTo>
                <a:lnTo>
                  <a:pt x="89296" y="348258"/>
                </a:lnTo>
                <a:lnTo>
                  <a:pt x="80367" y="366117"/>
                </a:lnTo>
                <a:lnTo>
                  <a:pt x="71437" y="392906"/>
                </a:lnTo>
                <a:lnTo>
                  <a:pt x="62507" y="410766"/>
                </a:lnTo>
                <a:lnTo>
                  <a:pt x="53578" y="437555"/>
                </a:lnTo>
                <a:lnTo>
                  <a:pt x="44648" y="464344"/>
                </a:lnTo>
                <a:lnTo>
                  <a:pt x="44648" y="482203"/>
                </a:lnTo>
                <a:lnTo>
                  <a:pt x="35718" y="508992"/>
                </a:lnTo>
                <a:lnTo>
                  <a:pt x="35718" y="535781"/>
                </a:lnTo>
                <a:lnTo>
                  <a:pt x="26789" y="553641"/>
                </a:lnTo>
                <a:lnTo>
                  <a:pt x="26789" y="580430"/>
                </a:lnTo>
                <a:lnTo>
                  <a:pt x="17859" y="598289"/>
                </a:lnTo>
                <a:lnTo>
                  <a:pt x="17859" y="625078"/>
                </a:lnTo>
                <a:lnTo>
                  <a:pt x="17859" y="642938"/>
                </a:lnTo>
                <a:lnTo>
                  <a:pt x="8929" y="660797"/>
                </a:lnTo>
                <a:lnTo>
                  <a:pt x="8929" y="678656"/>
                </a:lnTo>
                <a:lnTo>
                  <a:pt x="0" y="696516"/>
                </a:lnTo>
                <a:lnTo>
                  <a:pt x="0" y="705445"/>
                </a:lnTo>
                <a:lnTo>
                  <a:pt x="0" y="723305"/>
                </a:lnTo>
                <a:lnTo>
                  <a:pt x="0" y="732234"/>
                </a:lnTo>
                <a:lnTo>
                  <a:pt x="0" y="741164"/>
                </a:lnTo>
                <a:lnTo>
                  <a:pt x="0" y="750094"/>
                </a:lnTo>
                <a:lnTo>
                  <a:pt x="0" y="759024"/>
                </a:lnTo>
                <a:lnTo>
                  <a:pt x="0" y="767953"/>
                </a:lnTo>
                <a:lnTo>
                  <a:pt x="0" y="776883"/>
                </a:lnTo>
                <a:lnTo>
                  <a:pt x="8929" y="776883"/>
                </a:lnTo>
                <a:lnTo>
                  <a:pt x="8929" y="785813"/>
                </a:lnTo>
                <a:lnTo>
                  <a:pt x="8929" y="785813"/>
                </a:lnTo>
                <a:lnTo>
                  <a:pt x="8929" y="785813"/>
                </a:lnTo>
                <a:lnTo>
                  <a:pt x="8929" y="785813"/>
                </a:lnTo>
                <a:lnTo>
                  <a:pt x="17859" y="785813"/>
                </a:lnTo>
                <a:lnTo>
                  <a:pt x="17859" y="785813"/>
                </a:lnTo>
                <a:lnTo>
                  <a:pt x="17859" y="785813"/>
                </a:lnTo>
                <a:lnTo>
                  <a:pt x="17859" y="785813"/>
                </a:lnTo>
                <a:lnTo>
                  <a:pt x="17859" y="785813"/>
                </a:lnTo>
                <a:lnTo>
                  <a:pt x="17859" y="785813"/>
                </a:lnTo>
                <a:lnTo>
                  <a:pt x="17859" y="785813"/>
                </a:lnTo>
                <a:lnTo>
                  <a:pt x="17859" y="785813"/>
                </a:lnTo>
                <a:lnTo>
                  <a:pt x="26789" y="785813"/>
                </a:lnTo>
                <a:lnTo>
                  <a:pt x="26789" y="776883"/>
                </a:lnTo>
                <a:lnTo>
                  <a:pt x="35718" y="776883"/>
                </a:lnTo>
                <a:lnTo>
                  <a:pt x="44648" y="776883"/>
                </a:lnTo>
                <a:lnTo>
                  <a:pt x="53578" y="776883"/>
                </a:lnTo>
                <a:lnTo>
                  <a:pt x="71437" y="767953"/>
                </a:lnTo>
                <a:lnTo>
                  <a:pt x="80367" y="767953"/>
                </a:lnTo>
                <a:lnTo>
                  <a:pt x="98226" y="767953"/>
                </a:lnTo>
                <a:lnTo>
                  <a:pt x="116086" y="767953"/>
                </a:lnTo>
                <a:lnTo>
                  <a:pt x="133945" y="767953"/>
                </a:lnTo>
                <a:lnTo>
                  <a:pt x="151804" y="767953"/>
                </a:lnTo>
                <a:lnTo>
                  <a:pt x="178593" y="767953"/>
                </a:lnTo>
                <a:lnTo>
                  <a:pt x="196453" y="767953"/>
                </a:lnTo>
                <a:lnTo>
                  <a:pt x="223242" y="767953"/>
                </a:lnTo>
                <a:lnTo>
                  <a:pt x="250031" y="767953"/>
                </a:lnTo>
                <a:lnTo>
                  <a:pt x="276820" y="767953"/>
                </a:lnTo>
                <a:lnTo>
                  <a:pt x="303609" y="767953"/>
                </a:lnTo>
                <a:lnTo>
                  <a:pt x="330398" y="767953"/>
                </a:lnTo>
                <a:lnTo>
                  <a:pt x="366117" y="767953"/>
                </a:lnTo>
                <a:lnTo>
                  <a:pt x="392906" y="767953"/>
                </a:lnTo>
                <a:lnTo>
                  <a:pt x="419695" y="767953"/>
                </a:lnTo>
                <a:lnTo>
                  <a:pt x="455414" y="776883"/>
                </a:lnTo>
                <a:lnTo>
                  <a:pt x="482203" y="776883"/>
                </a:lnTo>
                <a:lnTo>
                  <a:pt x="517921" y="776883"/>
                </a:lnTo>
                <a:lnTo>
                  <a:pt x="544711" y="785813"/>
                </a:lnTo>
                <a:lnTo>
                  <a:pt x="571500" y="785813"/>
                </a:lnTo>
                <a:lnTo>
                  <a:pt x="607218" y="785813"/>
                </a:lnTo>
                <a:lnTo>
                  <a:pt x="634007" y="794742"/>
                </a:lnTo>
                <a:lnTo>
                  <a:pt x="660796" y="794742"/>
                </a:lnTo>
                <a:lnTo>
                  <a:pt x="687586" y="803672"/>
                </a:lnTo>
                <a:lnTo>
                  <a:pt x="714375" y="803672"/>
                </a:lnTo>
                <a:lnTo>
                  <a:pt x="732234" y="803672"/>
                </a:lnTo>
                <a:lnTo>
                  <a:pt x="750093" y="803672"/>
                </a:lnTo>
                <a:lnTo>
                  <a:pt x="767953" y="803672"/>
                </a:lnTo>
                <a:lnTo>
                  <a:pt x="776882" y="812602"/>
                </a:lnTo>
                <a:lnTo>
                  <a:pt x="785812" y="812602"/>
                </a:lnTo>
                <a:lnTo>
                  <a:pt x="803671" y="812602"/>
                </a:lnTo>
                <a:lnTo>
                  <a:pt x="803671" y="812602"/>
                </a:lnTo>
                <a:lnTo>
                  <a:pt x="812601" y="803672"/>
                </a:lnTo>
                <a:lnTo>
                  <a:pt x="821531" y="803672"/>
                </a:lnTo>
                <a:lnTo>
                  <a:pt x="821531" y="80367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5884664" y="3045023"/>
            <a:ext cx="660798" cy="839392"/>
          </a:xfrm>
          <a:custGeom>
            <a:avLst/>
            <a:gdLst/>
            <a:ahLst/>
            <a:cxnLst/>
            <a:rect l="0" t="0" r="0" b="0"/>
            <a:pathLst>
              <a:path w="660798" h="83939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17859"/>
                </a:lnTo>
                <a:lnTo>
                  <a:pt x="35719" y="35719"/>
                </a:lnTo>
                <a:lnTo>
                  <a:pt x="53578" y="44648"/>
                </a:lnTo>
                <a:lnTo>
                  <a:pt x="62508" y="53578"/>
                </a:lnTo>
                <a:lnTo>
                  <a:pt x="80367" y="71438"/>
                </a:lnTo>
                <a:lnTo>
                  <a:pt x="98227" y="80367"/>
                </a:lnTo>
                <a:lnTo>
                  <a:pt x="116086" y="98227"/>
                </a:lnTo>
                <a:lnTo>
                  <a:pt x="133945" y="116086"/>
                </a:lnTo>
                <a:lnTo>
                  <a:pt x="160734" y="142875"/>
                </a:lnTo>
                <a:lnTo>
                  <a:pt x="178594" y="160734"/>
                </a:lnTo>
                <a:lnTo>
                  <a:pt x="196453" y="178594"/>
                </a:lnTo>
                <a:lnTo>
                  <a:pt x="214313" y="196453"/>
                </a:lnTo>
                <a:lnTo>
                  <a:pt x="232172" y="223242"/>
                </a:lnTo>
                <a:lnTo>
                  <a:pt x="250031" y="241102"/>
                </a:lnTo>
                <a:lnTo>
                  <a:pt x="267891" y="258961"/>
                </a:lnTo>
                <a:lnTo>
                  <a:pt x="285750" y="285750"/>
                </a:lnTo>
                <a:lnTo>
                  <a:pt x="303609" y="303609"/>
                </a:lnTo>
                <a:lnTo>
                  <a:pt x="321469" y="330398"/>
                </a:lnTo>
                <a:lnTo>
                  <a:pt x="339328" y="348258"/>
                </a:lnTo>
                <a:lnTo>
                  <a:pt x="357188" y="375047"/>
                </a:lnTo>
                <a:lnTo>
                  <a:pt x="375047" y="392906"/>
                </a:lnTo>
                <a:lnTo>
                  <a:pt x="392906" y="410766"/>
                </a:lnTo>
                <a:lnTo>
                  <a:pt x="410766" y="437555"/>
                </a:lnTo>
                <a:lnTo>
                  <a:pt x="428625" y="464344"/>
                </a:lnTo>
                <a:lnTo>
                  <a:pt x="446484" y="482203"/>
                </a:lnTo>
                <a:lnTo>
                  <a:pt x="464344" y="508992"/>
                </a:lnTo>
                <a:lnTo>
                  <a:pt x="482203" y="526852"/>
                </a:lnTo>
                <a:lnTo>
                  <a:pt x="500063" y="544711"/>
                </a:lnTo>
                <a:lnTo>
                  <a:pt x="508992" y="571500"/>
                </a:lnTo>
                <a:lnTo>
                  <a:pt x="526852" y="589359"/>
                </a:lnTo>
                <a:lnTo>
                  <a:pt x="544711" y="616148"/>
                </a:lnTo>
                <a:lnTo>
                  <a:pt x="553641" y="634008"/>
                </a:lnTo>
                <a:lnTo>
                  <a:pt x="562570" y="651867"/>
                </a:lnTo>
                <a:lnTo>
                  <a:pt x="580430" y="669727"/>
                </a:lnTo>
                <a:lnTo>
                  <a:pt x="589359" y="687586"/>
                </a:lnTo>
                <a:lnTo>
                  <a:pt x="598289" y="705445"/>
                </a:lnTo>
                <a:lnTo>
                  <a:pt x="607219" y="723305"/>
                </a:lnTo>
                <a:lnTo>
                  <a:pt x="616149" y="732234"/>
                </a:lnTo>
                <a:lnTo>
                  <a:pt x="625078" y="750094"/>
                </a:lnTo>
                <a:lnTo>
                  <a:pt x="625078" y="759023"/>
                </a:lnTo>
                <a:lnTo>
                  <a:pt x="634008" y="776883"/>
                </a:lnTo>
                <a:lnTo>
                  <a:pt x="642938" y="785813"/>
                </a:lnTo>
                <a:lnTo>
                  <a:pt x="642938" y="794742"/>
                </a:lnTo>
                <a:lnTo>
                  <a:pt x="651867" y="812602"/>
                </a:lnTo>
                <a:lnTo>
                  <a:pt x="651867" y="812602"/>
                </a:lnTo>
                <a:lnTo>
                  <a:pt x="651867" y="821531"/>
                </a:lnTo>
                <a:lnTo>
                  <a:pt x="660797" y="830461"/>
                </a:lnTo>
                <a:lnTo>
                  <a:pt x="660797" y="839391"/>
                </a:lnTo>
                <a:lnTo>
                  <a:pt x="660797" y="83939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2000250" y="4214812"/>
            <a:ext cx="241103" cy="383978"/>
          </a:xfrm>
          <a:custGeom>
            <a:avLst/>
            <a:gdLst/>
            <a:ahLst/>
            <a:cxnLst/>
            <a:rect l="0" t="0" r="0" b="0"/>
            <a:pathLst>
              <a:path w="241103" h="383978">
                <a:moveTo>
                  <a:pt x="241102" y="35719"/>
                </a:moveTo>
                <a:lnTo>
                  <a:pt x="232172" y="26789"/>
                </a:lnTo>
                <a:lnTo>
                  <a:pt x="232172" y="17859"/>
                </a:lnTo>
                <a:lnTo>
                  <a:pt x="223242" y="17859"/>
                </a:lnTo>
                <a:lnTo>
                  <a:pt x="214313" y="8930"/>
                </a:lnTo>
                <a:lnTo>
                  <a:pt x="205383" y="8930"/>
                </a:lnTo>
                <a:lnTo>
                  <a:pt x="196453" y="0"/>
                </a:lnTo>
                <a:lnTo>
                  <a:pt x="187523" y="0"/>
                </a:lnTo>
                <a:lnTo>
                  <a:pt x="178594" y="0"/>
                </a:lnTo>
                <a:lnTo>
                  <a:pt x="178594" y="0"/>
                </a:lnTo>
                <a:lnTo>
                  <a:pt x="169664" y="0"/>
                </a:lnTo>
                <a:lnTo>
                  <a:pt x="160734" y="0"/>
                </a:lnTo>
                <a:lnTo>
                  <a:pt x="151805" y="0"/>
                </a:lnTo>
                <a:lnTo>
                  <a:pt x="133945" y="8930"/>
                </a:lnTo>
                <a:lnTo>
                  <a:pt x="125016" y="8930"/>
                </a:lnTo>
                <a:lnTo>
                  <a:pt x="116086" y="17859"/>
                </a:lnTo>
                <a:lnTo>
                  <a:pt x="107156" y="26789"/>
                </a:lnTo>
                <a:lnTo>
                  <a:pt x="89297" y="35719"/>
                </a:lnTo>
                <a:lnTo>
                  <a:pt x="80367" y="44649"/>
                </a:lnTo>
                <a:lnTo>
                  <a:pt x="71438" y="62508"/>
                </a:lnTo>
                <a:lnTo>
                  <a:pt x="53578" y="71438"/>
                </a:lnTo>
                <a:lnTo>
                  <a:pt x="44648" y="89297"/>
                </a:lnTo>
                <a:lnTo>
                  <a:pt x="35719" y="107156"/>
                </a:lnTo>
                <a:lnTo>
                  <a:pt x="26789" y="125016"/>
                </a:lnTo>
                <a:lnTo>
                  <a:pt x="17859" y="142875"/>
                </a:lnTo>
                <a:lnTo>
                  <a:pt x="17859" y="160734"/>
                </a:lnTo>
                <a:lnTo>
                  <a:pt x="8930" y="178594"/>
                </a:lnTo>
                <a:lnTo>
                  <a:pt x="8930" y="196453"/>
                </a:lnTo>
                <a:lnTo>
                  <a:pt x="8930" y="214313"/>
                </a:lnTo>
                <a:lnTo>
                  <a:pt x="8930" y="232172"/>
                </a:lnTo>
                <a:lnTo>
                  <a:pt x="8930" y="258961"/>
                </a:lnTo>
                <a:lnTo>
                  <a:pt x="17859" y="267891"/>
                </a:lnTo>
                <a:lnTo>
                  <a:pt x="17859" y="285750"/>
                </a:lnTo>
                <a:lnTo>
                  <a:pt x="26789" y="303609"/>
                </a:lnTo>
                <a:lnTo>
                  <a:pt x="35719" y="321469"/>
                </a:lnTo>
                <a:lnTo>
                  <a:pt x="44648" y="330399"/>
                </a:lnTo>
                <a:lnTo>
                  <a:pt x="53578" y="348258"/>
                </a:lnTo>
                <a:lnTo>
                  <a:pt x="71438" y="357188"/>
                </a:lnTo>
                <a:lnTo>
                  <a:pt x="80367" y="366117"/>
                </a:lnTo>
                <a:lnTo>
                  <a:pt x="89297" y="375047"/>
                </a:lnTo>
                <a:lnTo>
                  <a:pt x="107156" y="375047"/>
                </a:lnTo>
                <a:lnTo>
                  <a:pt x="125016" y="383977"/>
                </a:lnTo>
                <a:lnTo>
                  <a:pt x="133945" y="383977"/>
                </a:lnTo>
                <a:lnTo>
                  <a:pt x="151805" y="383977"/>
                </a:lnTo>
                <a:lnTo>
                  <a:pt x="169664" y="383977"/>
                </a:lnTo>
                <a:lnTo>
                  <a:pt x="178594" y="383977"/>
                </a:lnTo>
                <a:lnTo>
                  <a:pt x="196453" y="383977"/>
                </a:lnTo>
                <a:lnTo>
                  <a:pt x="205383" y="375047"/>
                </a:lnTo>
                <a:lnTo>
                  <a:pt x="214313" y="366117"/>
                </a:lnTo>
                <a:lnTo>
                  <a:pt x="223242" y="366117"/>
                </a:lnTo>
                <a:lnTo>
                  <a:pt x="232172" y="357188"/>
                </a:lnTo>
                <a:lnTo>
                  <a:pt x="232172" y="348258"/>
                </a:lnTo>
                <a:lnTo>
                  <a:pt x="241102" y="339328"/>
                </a:lnTo>
                <a:lnTo>
                  <a:pt x="241102" y="330399"/>
                </a:lnTo>
                <a:lnTo>
                  <a:pt x="241102" y="321469"/>
                </a:lnTo>
                <a:lnTo>
                  <a:pt x="232172" y="312539"/>
                </a:lnTo>
                <a:lnTo>
                  <a:pt x="232172" y="303609"/>
                </a:lnTo>
                <a:lnTo>
                  <a:pt x="223242" y="294680"/>
                </a:lnTo>
                <a:lnTo>
                  <a:pt x="214313" y="285750"/>
                </a:lnTo>
                <a:lnTo>
                  <a:pt x="205383" y="285750"/>
                </a:lnTo>
                <a:lnTo>
                  <a:pt x="196453" y="276820"/>
                </a:lnTo>
                <a:lnTo>
                  <a:pt x="187523" y="267891"/>
                </a:lnTo>
                <a:lnTo>
                  <a:pt x="178594" y="258961"/>
                </a:lnTo>
                <a:lnTo>
                  <a:pt x="160734" y="258961"/>
                </a:lnTo>
                <a:lnTo>
                  <a:pt x="151805" y="250031"/>
                </a:lnTo>
                <a:lnTo>
                  <a:pt x="142875" y="250031"/>
                </a:lnTo>
                <a:lnTo>
                  <a:pt x="133945" y="241102"/>
                </a:lnTo>
                <a:lnTo>
                  <a:pt x="116086" y="241102"/>
                </a:lnTo>
                <a:lnTo>
                  <a:pt x="107156" y="241102"/>
                </a:lnTo>
                <a:lnTo>
                  <a:pt x="98227" y="241102"/>
                </a:lnTo>
                <a:lnTo>
                  <a:pt x="80367" y="241102"/>
                </a:lnTo>
                <a:lnTo>
                  <a:pt x="71438" y="250031"/>
                </a:lnTo>
                <a:lnTo>
                  <a:pt x="53578" y="250031"/>
                </a:lnTo>
                <a:lnTo>
                  <a:pt x="44648" y="258961"/>
                </a:lnTo>
                <a:lnTo>
                  <a:pt x="35719" y="258961"/>
                </a:lnTo>
                <a:lnTo>
                  <a:pt x="26789" y="267891"/>
                </a:lnTo>
                <a:lnTo>
                  <a:pt x="17859" y="276820"/>
                </a:lnTo>
                <a:lnTo>
                  <a:pt x="8930" y="285750"/>
                </a:lnTo>
                <a:lnTo>
                  <a:pt x="0" y="294680"/>
                </a:lnTo>
                <a:lnTo>
                  <a:pt x="0" y="2946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2294930" y="4330898"/>
            <a:ext cx="187524" cy="214314"/>
          </a:xfrm>
          <a:custGeom>
            <a:avLst/>
            <a:gdLst/>
            <a:ahLst/>
            <a:cxnLst/>
            <a:rect l="0" t="0" r="0" b="0"/>
            <a:pathLst>
              <a:path w="187524" h="214314">
                <a:moveTo>
                  <a:pt x="187523" y="0"/>
                </a:moveTo>
                <a:lnTo>
                  <a:pt x="187523" y="0"/>
                </a:lnTo>
                <a:lnTo>
                  <a:pt x="187523" y="0"/>
                </a:lnTo>
                <a:lnTo>
                  <a:pt x="187523" y="0"/>
                </a:lnTo>
                <a:lnTo>
                  <a:pt x="187523" y="0"/>
                </a:lnTo>
                <a:lnTo>
                  <a:pt x="187523" y="0"/>
                </a:lnTo>
                <a:lnTo>
                  <a:pt x="178593" y="0"/>
                </a:lnTo>
                <a:lnTo>
                  <a:pt x="178593" y="8930"/>
                </a:lnTo>
                <a:lnTo>
                  <a:pt x="169664" y="17859"/>
                </a:lnTo>
                <a:lnTo>
                  <a:pt x="169664" y="17859"/>
                </a:lnTo>
                <a:lnTo>
                  <a:pt x="160734" y="35719"/>
                </a:lnTo>
                <a:lnTo>
                  <a:pt x="151804" y="35719"/>
                </a:lnTo>
                <a:lnTo>
                  <a:pt x="142875" y="53578"/>
                </a:lnTo>
                <a:lnTo>
                  <a:pt x="133945" y="62508"/>
                </a:lnTo>
                <a:lnTo>
                  <a:pt x="116086" y="71438"/>
                </a:lnTo>
                <a:lnTo>
                  <a:pt x="107156" y="89297"/>
                </a:lnTo>
                <a:lnTo>
                  <a:pt x="98226" y="98227"/>
                </a:lnTo>
                <a:lnTo>
                  <a:pt x="80367" y="116086"/>
                </a:lnTo>
                <a:lnTo>
                  <a:pt x="71437" y="133945"/>
                </a:lnTo>
                <a:lnTo>
                  <a:pt x="53578" y="142875"/>
                </a:lnTo>
                <a:lnTo>
                  <a:pt x="44648" y="151805"/>
                </a:lnTo>
                <a:lnTo>
                  <a:pt x="35718" y="169664"/>
                </a:lnTo>
                <a:lnTo>
                  <a:pt x="26789" y="178594"/>
                </a:lnTo>
                <a:lnTo>
                  <a:pt x="17859" y="187523"/>
                </a:lnTo>
                <a:lnTo>
                  <a:pt x="17859" y="196453"/>
                </a:lnTo>
                <a:lnTo>
                  <a:pt x="8929" y="205383"/>
                </a:lnTo>
                <a:lnTo>
                  <a:pt x="8929" y="205383"/>
                </a:lnTo>
                <a:lnTo>
                  <a:pt x="0" y="214313"/>
                </a:lnTo>
                <a:lnTo>
                  <a:pt x="0" y="214313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2339578" y="4313039"/>
            <a:ext cx="142876" cy="223243"/>
          </a:xfrm>
          <a:custGeom>
            <a:avLst/>
            <a:gdLst/>
            <a:ahLst/>
            <a:cxnLst/>
            <a:rect l="0" t="0" r="0" b="0"/>
            <a:pathLst>
              <a:path w="142876" h="223243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17860" y="35718"/>
                </a:lnTo>
                <a:lnTo>
                  <a:pt x="17860" y="53578"/>
                </a:lnTo>
                <a:lnTo>
                  <a:pt x="26789" y="62507"/>
                </a:lnTo>
                <a:lnTo>
                  <a:pt x="35719" y="71437"/>
                </a:lnTo>
                <a:lnTo>
                  <a:pt x="44649" y="89297"/>
                </a:lnTo>
                <a:lnTo>
                  <a:pt x="53578" y="107156"/>
                </a:lnTo>
                <a:lnTo>
                  <a:pt x="62508" y="116086"/>
                </a:lnTo>
                <a:lnTo>
                  <a:pt x="71438" y="133945"/>
                </a:lnTo>
                <a:lnTo>
                  <a:pt x="89297" y="151804"/>
                </a:lnTo>
                <a:lnTo>
                  <a:pt x="98227" y="160734"/>
                </a:lnTo>
                <a:lnTo>
                  <a:pt x="107156" y="178593"/>
                </a:lnTo>
                <a:lnTo>
                  <a:pt x="116086" y="196453"/>
                </a:lnTo>
                <a:lnTo>
                  <a:pt x="125016" y="205382"/>
                </a:lnTo>
                <a:lnTo>
                  <a:pt x="142875" y="223242"/>
                </a:lnTo>
                <a:lnTo>
                  <a:pt x="142875" y="22324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2491383" y="4054078"/>
            <a:ext cx="258962" cy="276821"/>
          </a:xfrm>
          <a:custGeom>
            <a:avLst/>
            <a:gdLst/>
            <a:ahLst/>
            <a:cxnLst/>
            <a:rect l="0" t="0" r="0" b="0"/>
            <a:pathLst>
              <a:path w="258962" h="276821">
                <a:moveTo>
                  <a:pt x="0" y="44648"/>
                </a:moveTo>
                <a:lnTo>
                  <a:pt x="0" y="35718"/>
                </a:lnTo>
                <a:lnTo>
                  <a:pt x="8930" y="26789"/>
                </a:lnTo>
                <a:lnTo>
                  <a:pt x="17859" y="17859"/>
                </a:lnTo>
                <a:lnTo>
                  <a:pt x="17859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44648" y="0"/>
                </a:lnTo>
                <a:lnTo>
                  <a:pt x="53578" y="8929"/>
                </a:lnTo>
                <a:lnTo>
                  <a:pt x="62508" y="8929"/>
                </a:lnTo>
                <a:lnTo>
                  <a:pt x="80367" y="8929"/>
                </a:lnTo>
                <a:lnTo>
                  <a:pt x="89297" y="17859"/>
                </a:lnTo>
                <a:lnTo>
                  <a:pt x="98226" y="26789"/>
                </a:lnTo>
                <a:lnTo>
                  <a:pt x="116086" y="26789"/>
                </a:lnTo>
                <a:lnTo>
                  <a:pt x="125015" y="44648"/>
                </a:lnTo>
                <a:lnTo>
                  <a:pt x="133945" y="53578"/>
                </a:lnTo>
                <a:lnTo>
                  <a:pt x="151805" y="62508"/>
                </a:lnTo>
                <a:lnTo>
                  <a:pt x="160734" y="71437"/>
                </a:lnTo>
                <a:lnTo>
                  <a:pt x="169664" y="89297"/>
                </a:lnTo>
                <a:lnTo>
                  <a:pt x="178594" y="98226"/>
                </a:lnTo>
                <a:lnTo>
                  <a:pt x="178594" y="116086"/>
                </a:lnTo>
                <a:lnTo>
                  <a:pt x="178594" y="125015"/>
                </a:lnTo>
                <a:lnTo>
                  <a:pt x="178594" y="142875"/>
                </a:lnTo>
                <a:lnTo>
                  <a:pt x="178594" y="151804"/>
                </a:lnTo>
                <a:lnTo>
                  <a:pt x="169664" y="169664"/>
                </a:lnTo>
                <a:lnTo>
                  <a:pt x="160734" y="178593"/>
                </a:lnTo>
                <a:lnTo>
                  <a:pt x="151805" y="187523"/>
                </a:lnTo>
                <a:lnTo>
                  <a:pt x="133945" y="196453"/>
                </a:lnTo>
                <a:lnTo>
                  <a:pt x="125015" y="196453"/>
                </a:lnTo>
                <a:lnTo>
                  <a:pt x="107156" y="205383"/>
                </a:lnTo>
                <a:lnTo>
                  <a:pt x="98226" y="205383"/>
                </a:lnTo>
                <a:lnTo>
                  <a:pt x="80367" y="205383"/>
                </a:lnTo>
                <a:lnTo>
                  <a:pt x="71437" y="205383"/>
                </a:lnTo>
                <a:lnTo>
                  <a:pt x="62508" y="205383"/>
                </a:lnTo>
                <a:lnTo>
                  <a:pt x="44648" y="196453"/>
                </a:lnTo>
                <a:lnTo>
                  <a:pt x="35719" y="196453"/>
                </a:lnTo>
                <a:lnTo>
                  <a:pt x="35719" y="187523"/>
                </a:lnTo>
                <a:lnTo>
                  <a:pt x="26789" y="187523"/>
                </a:lnTo>
                <a:lnTo>
                  <a:pt x="26789" y="178593"/>
                </a:lnTo>
                <a:lnTo>
                  <a:pt x="26789" y="178593"/>
                </a:lnTo>
                <a:lnTo>
                  <a:pt x="26789" y="169664"/>
                </a:lnTo>
                <a:lnTo>
                  <a:pt x="26789" y="169664"/>
                </a:lnTo>
                <a:lnTo>
                  <a:pt x="35719" y="169664"/>
                </a:lnTo>
                <a:lnTo>
                  <a:pt x="44648" y="169664"/>
                </a:lnTo>
                <a:lnTo>
                  <a:pt x="53578" y="169664"/>
                </a:lnTo>
                <a:lnTo>
                  <a:pt x="71437" y="169664"/>
                </a:lnTo>
                <a:lnTo>
                  <a:pt x="80367" y="169664"/>
                </a:lnTo>
                <a:lnTo>
                  <a:pt x="98226" y="178593"/>
                </a:lnTo>
                <a:lnTo>
                  <a:pt x="116086" y="178593"/>
                </a:lnTo>
                <a:lnTo>
                  <a:pt x="133945" y="187523"/>
                </a:lnTo>
                <a:lnTo>
                  <a:pt x="151805" y="196453"/>
                </a:lnTo>
                <a:lnTo>
                  <a:pt x="169664" y="205383"/>
                </a:lnTo>
                <a:lnTo>
                  <a:pt x="187523" y="223242"/>
                </a:lnTo>
                <a:lnTo>
                  <a:pt x="205383" y="232172"/>
                </a:lnTo>
                <a:lnTo>
                  <a:pt x="223242" y="250031"/>
                </a:lnTo>
                <a:lnTo>
                  <a:pt x="232172" y="258961"/>
                </a:lnTo>
                <a:lnTo>
                  <a:pt x="258961" y="276820"/>
                </a:lnTo>
                <a:lnTo>
                  <a:pt x="258961" y="2768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2839641" y="4321968"/>
            <a:ext cx="44649" cy="241103"/>
          </a:xfrm>
          <a:custGeom>
            <a:avLst/>
            <a:gdLst/>
            <a:ahLst/>
            <a:cxnLst/>
            <a:rect l="0" t="0" r="0" b="0"/>
            <a:pathLst>
              <a:path w="44649" h="241103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8929" y="35719"/>
                </a:lnTo>
                <a:lnTo>
                  <a:pt x="8929" y="53578"/>
                </a:lnTo>
                <a:lnTo>
                  <a:pt x="8929" y="62508"/>
                </a:lnTo>
                <a:lnTo>
                  <a:pt x="8929" y="80368"/>
                </a:lnTo>
                <a:lnTo>
                  <a:pt x="8929" y="89297"/>
                </a:lnTo>
                <a:lnTo>
                  <a:pt x="17859" y="107157"/>
                </a:lnTo>
                <a:lnTo>
                  <a:pt x="17859" y="125016"/>
                </a:lnTo>
                <a:lnTo>
                  <a:pt x="17859" y="142875"/>
                </a:lnTo>
                <a:lnTo>
                  <a:pt x="26789" y="151805"/>
                </a:lnTo>
                <a:lnTo>
                  <a:pt x="26789" y="169664"/>
                </a:lnTo>
                <a:lnTo>
                  <a:pt x="26789" y="187524"/>
                </a:lnTo>
                <a:lnTo>
                  <a:pt x="35718" y="196453"/>
                </a:lnTo>
                <a:lnTo>
                  <a:pt x="35718" y="214313"/>
                </a:lnTo>
                <a:lnTo>
                  <a:pt x="35718" y="223243"/>
                </a:lnTo>
                <a:lnTo>
                  <a:pt x="44648" y="241102"/>
                </a:lnTo>
                <a:lnTo>
                  <a:pt x="44648" y="24110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2777133" y="4420195"/>
            <a:ext cx="223243" cy="8931"/>
          </a:xfrm>
          <a:custGeom>
            <a:avLst/>
            <a:gdLst/>
            <a:ahLst/>
            <a:cxnLst/>
            <a:rect l="0" t="0" r="0" b="0"/>
            <a:pathLst>
              <a:path w="223243" h="8931">
                <a:moveTo>
                  <a:pt x="893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8930"/>
                </a:lnTo>
                <a:lnTo>
                  <a:pt x="71437" y="8930"/>
                </a:lnTo>
                <a:lnTo>
                  <a:pt x="89297" y="8930"/>
                </a:lnTo>
                <a:lnTo>
                  <a:pt x="98226" y="8930"/>
                </a:lnTo>
                <a:lnTo>
                  <a:pt x="116086" y="8930"/>
                </a:lnTo>
                <a:lnTo>
                  <a:pt x="133945" y="8930"/>
                </a:lnTo>
                <a:lnTo>
                  <a:pt x="151805" y="8930"/>
                </a:lnTo>
                <a:lnTo>
                  <a:pt x="160734" y="8930"/>
                </a:lnTo>
                <a:lnTo>
                  <a:pt x="178594" y="8930"/>
                </a:lnTo>
                <a:lnTo>
                  <a:pt x="196453" y="8930"/>
                </a:lnTo>
                <a:lnTo>
                  <a:pt x="205383" y="0"/>
                </a:lnTo>
                <a:lnTo>
                  <a:pt x="223242" y="0"/>
                </a:lnTo>
                <a:lnTo>
                  <a:pt x="223242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3018234" y="4214812"/>
            <a:ext cx="312540" cy="383978"/>
          </a:xfrm>
          <a:custGeom>
            <a:avLst/>
            <a:gdLst/>
            <a:ahLst/>
            <a:cxnLst/>
            <a:rect l="0" t="0" r="0" b="0"/>
            <a:pathLst>
              <a:path w="312540" h="383978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44649" y="0"/>
                </a:lnTo>
                <a:lnTo>
                  <a:pt x="53579" y="8930"/>
                </a:lnTo>
                <a:lnTo>
                  <a:pt x="71438" y="8930"/>
                </a:lnTo>
                <a:lnTo>
                  <a:pt x="80368" y="17859"/>
                </a:lnTo>
                <a:lnTo>
                  <a:pt x="98227" y="26789"/>
                </a:lnTo>
                <a:lnTo>
                  <a:pt x="107157" y="35719"/>
                </a:lnTo>
                <a:lnTo>
                  <a:pt x="125016" y="44649"/>
                </a:lnTo>
                <a:lnTo>
                  <a:pt x="133946" y="62508"/>
                </a:lnTo>
                <a:lnTo>
                  <a:pt x="142875" y="80367"/>
                </a:lnTo>
                <a:lnTo>
                  <a:pt x="151805" y="98227"/>
                </a:lnTo>
                <a:lnTo>
                  <a:pt x="160735" y="116086"/>
                </a:lnTo>
                <a:lnTo>
                  <a:pt x="169664" y="133945"/>
                </a:lnTo>
                <a:lnTo>
                  <a:pt x="169664" y="160734"/>
                </a:lnTo>
                <a:lnTo>
                  <a:pt x="178594" y="178594"/>
                </a:lnTo>
                <a:lnTo>
                  <a:pt x="169664" y="196453"/>
                </a:lnTo>
                <a:lnTo>
                  <a:pt x="169664" y="223242"/>
                </a:lnTo>
                <a:lnTo>
                  <a:pt x="160735" y="241102"/>
                </a:lnTo>
                <a:lnTo>
                  <a:pt x="160735" y="258961"/>
                </a:lnTo>
                <a:lnTo>
                  <a:pt x="151805" y="276820"/>
                </a:lnTo>
                <a:lnTo>
                  <a:pt x="142875" y="294680"/>
                </a:lnTo>
                <a:lnTo>
                  <a:pt x="125016" y="312539"/>
                </a:lnTo>
                <a:lnTo>
                  <a:pt x="116086" y="321469"/>
                </a:lnTo>
                <a:lnTo>
                  <a:pt x="107157" y="330399"/>
                </a:lnTo>
                <a:lnTo>
                  <a:pt x="98227" y="330399"/>
                </a:lnTo>
                <a:lnTo>
                  <a:pt x="89297" y="330399"/>
                </a:lnTo>
                <a:lnTo>
                  <a:pt x="71438" y="330399"/>
                </a:lnTo>
                <a:lnTo>
                  <a:pt x="62508" y="330399"/>
                </a:lnTo>
                <a:lnTo>
                  <a:pt x="62508" y="321469"/>
                </a:lnTo>
                <a:lnTo>
                  <a:pt x="53579" y="312539"/>
                </a:lnTo>
                <a:lnTo>
                  <a:pt x="44649" y="312539"/>
                </a:lnTo>
                <a:lnTo>
                  <a:pt x="44649" y="303609"/>
                </a:lnTo>
                <a:lnTo>
                  <a:pt x="44649" y="285750"/>
                </a:lnTo>
                <a:lnTo>
                  <a:pt x="44649" y="276820"/>
                </a:lnTo>
                <a:lnTo>
                  <a:pt x="44649" y="267891"/>
                </a:lnTo>
                <a:lnTo>
                  <a:pt x="44649" y="258961"/>
                </a:lnTo>
                <a:lnTo>
                  <a:pt x="53579" y="250031"/>
                </a:lnTo>
                <a:lnTo>
                  <a:pt x="62508" y="241102"/>
                </a:lnTo>
                <a:lnTo>
                  <a:pt x="71438" y="241102"/>
                </a:lnTo>
                <a:lnTo>
                  <a:pt x="80368" y="232172"/>
                </a:lnTo>
                <a:lnTo>
                  <a:pt x="89297" y="232172"/>
                </a:lnTo>
                <a:lnTo>
                  <a:pt x="98227" y="232172"/>
                </a:lnTo>
                <a:lnTo>
                  <a:pt x="107157" y="232172"/>
                </a:lnTo>
                <a:lnTo>
                  <a:pt x="125016" y="241102"/>
                </a:lnTo>
                <a:lnTo>
                  <a:pt x="133946" y="241102"/>
                </a:lnTo>
                <a:lnTo>
                  <a:pt x="151805" y="250031"/>
                </a:lnTo>
                <a:lnTo>
                  <a:pt x="169664" y="258961"/>
                </a:lnTo>
                <a:lnTo>
                  <a:pt x="178594" y="258961"/>
                </a:lnTo>
                <a:lnTo>
                  <a:pt x="196454" y="267891"/>
                </a:lnTo>
                <a:lnTo>
                  <a:pt x="205383" y="276820"/>
                </a:lnTo>
                <a:lnTo>
                  <a:pt x="223243" y="294680"/>
                </a:lnTo>
                <a:lnTo>
                  <a:pt x="232172" y="303609"/>
                </a:lnTo>
                <a:lnTo>
                  <a:pt x="250032" y="312539"/>
                </a:lnTo>
                <a:lnTo>
                  <a:pt x="258961" y="321469"/>
                </a:lnTo>
                <a:lnTo>
                  <a:pt x="267891" y="339328"/>
                </a:lnTo>
                <a:lnTo>
                  <a:pt x="276821" y="348258"/>
                </a:lnTo>
                <a:lnTo>
                  <a:pt x="285750" y="357188"/>
                </a:lnTo>
                <a:lnTo>
                  <a:pt x="285750" y="366117"/>
                </a:lnTo>
                <a:lnTo>
                  <a:pt x="294680" y="366117"/>
                </a:lnTo>
                <a:lnTo>
                  <a:pt x="294680" y="375047"/>
                </a:lnTo>
                <a:lnTo>
                  <a:pt x="312539" y="383977"/>
                </a:lnTo>
                <a:lnTo>
                  <a:pt x="312539" y="38397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3348633" y="4348757"/>
            <a:ext cx="160735" cy="250033"/>
          </a:xfrm>
          <a:custGeom>
            <a:avLst/>
            <a:gdLst/>
            <a:ahLst/>
            <a:cxnLst/>
            <a:rect l="0" t="0" r="0" b="0"/>
            <a:pathLst>
              <a:path w="160735" h="250033">
                <a:moveTo>
                  <a:pt x="160734" y="0"/>
                </a:moveTo>
                <a:lnTo>
                  <a:pt x="160734" y="0"/>
                </a:lnTo>
                <a:lnTo>
                  <a:pt x="160734" y="8930"/>
                </a:lnTo>
                <a:lnTo>
                  <a:pt x="151805" y="8930"/>
                </a:lnTo>
                <a:lnTo>
                  <a:pt x="151805" y="17860"/>
                </a:lnTo>
                <a:lnTo>
                  <a:pt x="142875" y="26789"/>
                </a:lnTo>
                <a:lnTo>
                  <a:pt x="133945" y="35719"/>
                </a:lnTo>
                <a:lnTo>
                  <a:pt x="125015" y="44649"/>
                </a:lnTo>
                <a:lnTo>
                  <a:pt x="116086" y="62508"/>
                </a:lnTo>
                <a:lnTo>
                  <a:pt x="107156" y="71438"/>
                </a:lnTo>
                <a:lnTo>
                  <a:pt x="98226" y="89297"/>
                </a:lnTo>
                <a:lnTo>
                  <a:pt x="80367" y="107157"/>
                </a:lnTo>
                <a:lnTo>
                  <a:pt x="71437" y="125016"/>
                </a:lnTo>
                <a:lnTo>
                  <a:pt x="62508" y="133946"/>
                </a:lnTo>
                <a:lnTo>
                  <a:pt x="44648" y="160735"/>
                </a:lnTo>
                <a:lnTo>
                  <a:pt x="35719" y="178594"/>
                </a:lnTo>
                <a:lnTo>
                  <a:pt x="26789" y="187524"/>
                </a:lnTo>
                <a:lnTo>
                  <a:pt x="17859" y="205383"/>
                </a:lnTo>
                <a:lnTo>
                  <a:pt x="8930" y="223243"/>
                </a:lnTo>
                <a:lnTo>
                  <a:pt x="0" y="250032"/>
                </a:lnTo>
                <a:lnTo>
                  <a:pt x="0" y="25003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3348633" y="4357687"/>
            <a:ext cx="169665" cy="223243"/>
          </a:xfrm>
          <a:custGeom>
            <a:avLst/>
            <a:gdLst/>
            <a:ahLst/>
            <a:cxnLst/>
            <a:rect l="0" t="0" r="0" b="0"/>
            <a:pathLst>
              <a:path w="169665" h="223243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8930" y="26789"/>
                </a:lnTo>
                <a:lnTo>
                  <a:pt x="17859" y="35719"/>
                </a:lnTo>
                <a:lnTo>
                  <a:pt x="35719" y="53578"/>
                </a:lnTo>
                <a:lnTo>
                  <a:pt x="44648" y="62508"/>
                </a:lnTo>
                <a:lnTo>
                  <a:pt x="62508" y="80367"/>
                </a:lnTo>
                <a:lnTo>
                  <a:pt x="80367" y="107156"/>
                </a:lnTo>
                <a:lnTo>
                  <a:pt x="98226" y="125016"/>
                </a:lnTo>
                <a:lnTo>
                  <a:pt x="116086" y="142875"/>
                </a:lnTo>
                <a:lnTo>
                  <a:pt x="133945" y="169664"/>
                </a:lnTo>
                <a:lnTo>
                  <a:pt x="142875" y="187524"/>
                </a:lnTo>
                <a:lnTo>
                  <a:pt x="169664" y="223242"/>
                </a:lnTo>
                <a:lnTo>
                  <a:pt x="169664" y="22324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3732609" y="4295179"/>
            <a:ext cx="35720" cy="276822"/>
          </a:xfrm>
          <a:custGeom>
            <a:avLst/>
            <a:gdLst/>
            <a:ahLst/>
            <a:cxnLst/>
            <a:rect l="0" t="0" r="0" b="0"/>
            <a:pathLst>
              <a:path w="35720" h="27682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0" y="98227"/>
                </a:lnTo>
                <a:lnTo>
                  <a:pt x="0" y="116086"/>
                </a:lnTo>
                <a:lnTo>
                  <a:pt x="0" y="125016"/>
                </a:lnTo>
                <a:lnTo>
                  <a:pt x="0" y="142875"/>
                </a:lnTo>
                <a:lnTo>
                  <a:pt x="0" y="160735"/>
                </a:lnTo>
                <a:lnTo>
                  <a:pt x="0" y="169664"/>
                </a:lnTo>
                <a:lnTo>
                  <a:pt x="0" y="187524"/>
                </a:lnTo>
                <a:lnTo>
                  <a:pt x="8930" y="196453"/>
                </a:lnTo>
                <a:lnTo>
                  <a:pt x="8930" y="214313"/>
                </a:lnTo>
                <a:lnTo>
                  <a:pt x="8930" y="223242"/>
                </a:lnTo>
                <a:lnTo>
                  <a:pt x="17860" y="241102"/>
                </a:lnTo>
                <a:lnTo>
                  <a:pt x="17860" y="250032"/>
                </a:lnTo>
                <a:lnTo>
                  <a:pt x="26789" y="258961"/>
                </a:lnTo>
                <a:lnTo>
                  <a:pt x="26789" y="267891"/>
                </a:lnTo>
                <a:lnTo>
                  <a:pt x="35719" y="276821"/>
                </a:lnTo>
                <a:lnTo>
                  <a:pt x="35719" y="27682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3643313" y="4402336"/>
            <a:ext cx="214313" cy="8930"/>
          </a:xfrm>
          <a:custGeom>
            <a:avLst/>
            <a:gdLst/>
            <a:ahLst/>
            <a:cxnLst/>
            <a:rect l="0" t="0" r="0" b="0"/>
            <a:pathLst>
              <a:path w="214313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29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35718" y="8929"/>
                </a:lnTo>
                <a:lnTo>
                  <a:pt x="44648" y="8929"/>
                </a:lnTo>
                <a:lnTo>
                  <a:pt x="62507" y="8929"/>
                </a:lnTo>
                <a:lnTo>
                  <a:pt x="80367" y="0"/>
                </a:lnTo>
                <a:lnTo>
                  <a:pt x="98226" y="0"/>
                </a:lnTo>
                <a:lnTo>
                  <a:pt x="116085" y="0"/>
                </a:lnTo>
                <a:lnTo>
                  <a:pt x="133945" y="0"/>
                </a:lnTo>
                <a:lnTo>
                  <a:pt x="151804" y="0"/>
                </a:lnTo>
                <a:lnTo>
                  <a:pt x="169664" y="0"/>
                </a:lnTo>
                <a:lnTo>
                  <a:pt x="187523" y="8929"/>
                </a:lnTo>
                <a:lnTo>
                  <a:pt x="214312" y="8929"/>
                </a:lnTo>
                <a:lnTo>
                  <a:pt x="214312" y="892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3937992" y="4161234"/>
            <a:ext cx="44650" cy="366118"/>
          </a:xfrm>
          <a:custGeom>
            <a:avLst/>
            <a:gdLst/>
            <a:ahLst/>
            <a:cxnLst/>
            <a:rect l="0" t="0" r="0" b="0"/>
            <a:pathLst>
              <a:path w="44650" h="366118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17860" y="53578"/>
                </a:lnTo>
                <a:lnTo>
                  <a:pt x="17860" y="71437"/>
                </a:lnTo>
                <a:lnTo>
                  <a:pt x="17860" y="89297"/>
                </a:lnTo>
                <a:lnTo>
                  <a:pt x="17860" y="98227"/>
                </a:lnTo>
                <a:lnTo>
                  <a:pt x="26789" y="125016"/>
                </a:lnTo>
                <a:lnTo>
                  <a:pt x="26789" y="142875"/>
                </a:lnTo>
                <a:lnTo>
                  <a:pt x="26789" y="160734"/>
                </a:lnTo>
                <a:lnTo>
                  <a:pt x="35719" y="178594"/>
                </a:lnTo>
                <a:lnTo>
                  <a:pt x="35719" y="205383"/>
                </a:lnTo>
                <a:lnTo>
                  <a:pt x="35719" y="223242"/>
                </a:lnTo>
                <a:lnTo>
                  <a:pt x="35719" y="241102"/>
                </a:lnTo>
                <a:lnTo>
                  <a:pt x="35719" y="258961"/>
                </a:lnTo>
                <a:lnTo>
                  <a:pt x="35719" y="285750"/>
                </a:lnTo>
                <a:lnTo>
                  <a:pt x="35719" y="303609"/>
                </a:lnTo>
                <a:lnTo>
                  <a:pt x="35719" y="321469"/>
                </a:lnTo>
                <a:lnTo>
                  <a:pt x="44649" y="330398"/>
                </a:lnTo>
                <a:lnTo>
                  <a:pt x="44649" y="348258"/>
                </a:lnTo>
                <a:lnTo>
                  <a:pt x="44649" y="366117"/>
                </a:lnTo>
                <a:lnTo>
                  <a:pt x="44649" y="36611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4054078" y="4143375"/>
            <a:ext cx="223243" cy="383977"/>
          </a:xfrm>
          <a:custGeom>
            <a:avLst/>
            <a:gdLst/>
            <a:ahLst/>
            <a:cxnLst/>
            <a:rect l="0" t="0" r="0" b="0"/>
            <a:pathLst>
              <a:path w="223243" h="383977">
                <a:moveTo>
                  <a:pt x="142875" y="0"/>
                </a:moveTo>
                <a:lnTo>
                  <a:pt x="125016" y="0"/>
                </a:lnTo>
                <a:lnTo>
                  <a:pt x="116086" y="0"/>
                </a:lnTo>
                <a:lnTo>
                  <a:pt x="98227" y="0"/>
                </a:lnTo>
                <a:lnTo>
                  <a:pt x="80367" y="0"/>
                </a:lnTo>
                <a:lnTo>
                  <a:pt x="71438" y="0"/>
                </a:lnTo>
                <a:lnTo>
                  <a:pt x="53578" y="0"/>
                </a:lnTo>
                <a:lnTo>
                  <a:pt x="44649" y="0"/>
                </a:lnTo>
                <a:lnTo>
                  <a:pt x="35719" y="0"/>
                </a:lnTo>
                <a:lnTo>
                  <a:pt x="26789" y="0"/>
                </a:lnTo>
                <a:lnTo>
                  <a:pt x="17860" y="0"/>
                </a:lnTo>
                <a:lnTo>
                  <a:pt x="8930" y="8929"/>
                </a:lnTo>
                <a:lnTo>
                  <a:pt x="893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44648"/>
                </a:lnTo>
                <a:lnTo>
                  <a:pt x="8930" y="53578"/>
                </a:lnTo>
                <a:lnTo>
                  <a:pt x="8930" y="62507"/>
                </a:lnTo>
                <a:lnTo>
                  <a:pt x="8930" y="62507"/>
                </a:lnTo>
                <a:lnTo>
                  <a:pt x="8930" y="7143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9296"/>
                </a:lnTo>
                <a:lnTo>
                  <a:pt x="17860" y="89296"/>
                </a:lnTo>
                <a:lnTo>
                  <a:pt x="17860" y="98226"/>
                </a:lnTo>
                <a:lnTo>
                  <a:pt x="17860" y="98226"/>
                </a:lnTo>
                <a:lnTo>
                  <a:pt x="17860" y="98226"/>
                </a:lnTo>
                <a:lnTo>
                  <a:pt x="17860" y="107156"/>
                </a:lnTo>
                <a:lnTo>
                  <a:pt x="17860" y="107156"/>
                </a:lnTo>
                <a:lnTo>
                  <a:pt x="17860" y="107156"/>
                </a:lnTo>
                <a:lnTo>
                  <a:pt x="17860" y="107156"/>
                </a:lnTo>
                <a:lnTo>
                  <a:pt x="17860" y="107156"/>
                </a:lnTo>
                <a:lnTo>
                  <a:pt x="17860" y="107156"/>
                </a:lnTo>
                <a:lnTo>
                  <a:pt x="17860" y="107156"/>
                </a:lnTo>
                <a:lnTo>
                  <a:pt x="17860" y="107156"/>
                </a:lnTo>
                <a:lnTo>
                  <a:pt x="17860" y="107156"/>
                </a:lnTo>
                <a:lnTo>
                  <a:pt x="17860" y="107156"/>
                </a:lnTo>
                <a:lnTo>
                  <a:pt x="17860" y="107156"/>
                </a:lnTo>
                <a:lnTo>
                  <a:pt x="17860" y="107156"/>
                </a:lnTo>
                <a:lnTo>
                  <a:pt x="17860" y="107156"/>
                </a:lnTo>
                <a:lnTo>
                  <a:pt x="17860" y="107156"/>
                </a:lnTo>
                <a:lnTo>
                  <a:pt x="17860" y="107156"/>
                </a:lnTo>
                <a:lnTo>
                  <a:pt x="26789" y="107156"/>
                </a:lnTo>
                <a:lnTo>
                  <a:pt x="26789" y="116086"/>
                </a:lnTo>
                <a:lnTo>
                  <a:pt x="35719" y="116086"/>
                </a:lnTo>
                <a:lnTo>
                  <a:pt x="44649" y="116086"/>
                </a:lnTo>
                <a:lnTo>
                  <a:pt x="53578" y="116086"/>
                </a:lnTo>
                <a:lnTo>
                  <a:pt x="62508" y="125015"/>
                </a:lnTo>
                <a:lnTo>
                  <a:pt x="80367" y="125015"/>
                </a:lnTo>
                <a:lnTo>
                  <a:pt x="89297" y="133945"/>
                </a:lnTo>
                <a:lnTo>
                  <a:pt x="107156" y="142875"/>
                </a:lnTo>
                <a:lnTo>
                  <a:pt x="116086" y="151804"/>
                </a:lnTo>
                <a:lnTo>
                  <a:pt x="133945" y="160734"/>
                </a:lnTo>
                <a:lnTo>
                  <a:pt x="142875" y="169664"/>
                </a:lnTo>
                <a:lnTo>
                  <a:pt x="160735" y="178593"/>
                </a:lnTo>
                <a:lnTo>
                  <a:pt x="169664" y="196453"/>
                </a:lnTo>
                <a:lnTo>
                  <a:pt x="178594" y="205382"/>
                </a:lnTo>
                <a:lnTo>
                  <a:pt x="187524" y="223242"/>
                </a:lnTo>
                <a:lnTo>
                  <a:pt x="196453" y="232171"/>
                </a:lnTo>
                <a:lnTo>
                  <a:pt x="205383" y="250031"/>
                </a:lnTo>
                <a:lnTo>
                  <a:pt x="214313" y="258961"/>
                </a:lnTo>
                <a:lnTo>
                  <a:pt x="214313" y="276820"/>
                </a:lnTo>
                <a:lnTo>
                  <a:pt x="214313" y="285750"/>
                </a:lnTo>
                <a:lnTo>
                  <a:pt x="223242" y="294679"/>
                </a:lnTo>
                <a:lnTo>
                  <a:pt x="223242" y="303609"/>
                </a:lnTo>
                <a:lnTo>
                  <a:pt x="223242" y="321468"/>
                </a:lnTo>
                <a:lnTo>
                  <a:pt x="214313" y="330398"/>
                </a:lnTo>
                <a:lnTo>
                  <a:pt x="214313" y="330398"/>
                </a:lnTo>
                <a:lnTo>
                  <a:pt x="214313" y="339328"/>
                </a:lnTo>
                <a:lnTo>
                  <a:pt x="205383" y="348257"/>
                </a:lnTo>
                <a:lnTo>
                  <a:pt x="196453" y="357187"/>
                </a:lnTo>
                <a:lnTo>
                  <a:pt x="187524" y="357187"/>
                </a:lnTo>
                <a:lnTo>
                  <a:pt x="178594" y="366117"/>
                </a:lnTo>
                <a:lnTo>
                  <a:pt x="169664" y="366117"/>
                </a:lnTo>
                <a:lnTo>
                  <a:pt x="160735" y="375046"/>
                </a:lnTo>
                <a:lnTo>
                  <a:pt x="151805" y="375046"/>
                </a:lnTo>
                <a:lnTo>
                  <a:pt x="142875" y="375046"/>
                </a:lnTo>
                <a:lnTo>
                  <a:pt x="133945" y="375046"/>
                </a:lnTo>
                <a:lnTo>
                  <a:pt x="116086" y="383976"/>
                </a:lnTo>
                <a:lnTo>
                  <a:pt x="107156" y="383976"/>
                </a:lnTo>
                <a:lnTo>
                  <a:pt x="98227" y="383976"/>
                </a:lnTo>
                <a:lnTo>
                  <a:pt x="89297" y="383976"/>
                </a:lnTo>
                <a:lnTo>
                  <a:pt x="80367" y="383976"/>
                </a:lnTo>
                <a:lnTo>
                  <a:pt x="80367" y="38397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1160859" y="4947047"/>
            <a:ext cx="517923" cy="312540"/>
          </a:xfrm>
          <a:custGeom>
            <a:avLst/>
            <a:gdLst/>
            <a:ahLst/>
            <a:cxnLst/>
            <a:rect l="0" t="0" r="0" b="0"/>
            <a:pathLst>
              <a:path w="517923" h="312540">
                <a:moveTo>
                  <a:pt x="44649" y="276820"/>
                </a:moveTo>
                <a:lnTo>
                  <a:pt x="35719" y="276820"/>
                </a:lnTo>
                <a:lnTo>
                  <a:pt x="26790" y="285750"/>
                </a:lnTo>
                <a:lnTo>
                  <a:pt x="26790" y="285750"/>
                </a:lnTo>
                <a:lnTo>
                  <a:pt x="17860" y="285750"/>
                </a:lnTo>
                <a:lnTo>
                  <a:pt x="17860" y="285750"/>
                </a:lnTo>
                <a:lnTo>
                  <a:pt x="8930" y="285750"/>
                </a:lnTo>
                <a:lnTo>
                  <a:pt x="8930" y="285750"/>
                </a:lnTo>
                <a:lnTo>
                  <a:pt x="8930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0" y="276820"/>
                </a:lnTo>
                <a:lnTo>
                  <a:pt x="0" y="276820"/>
                </a:lnTo>
                <a:lnTo>
                  <a:pt x="0" y="267891"/>
                </a:lnTo>
                <a:lnTo>
                  <a:pt x="0" y="258961"/>
                </a:lnTo>
                <a:lnTo>
                  <a:pt x="0" y="250031"/>
                </a:lnTo>
                <a:lnTo>
                  <a:pt x="8930" y="241101"/>
                </a:lnTo>
                <a:lnTo>
                  <a:pt x="8930" y="232172"/>
                </a:lnTo>
                <a:lnTo>
                  <a:pt x="8930" y="223242"/>
                </a:lnTo>
                <a:lnTo>
                  <a:pt x="8930" y="214312"/>
                </a:lnTo>
                <a:lnTo>
                  <a:pt x="17860" y="196453"/>
                </a:lnTo>
                <a:lnTo>
                  <a:pt x="17860" y="187523"/>
                </a:lnTo>
                <a:lnTo>
                  <a:pt x="17860" y="178594"/>
                </a:lnTo>
                <a:lnTo>
                  <a:pt x="17860" y="169664"/>
                </a:lnTo>
                <a:lnTo>
                  <a:pt x="26790" y="169664"/>
                </a:lnTo>
                <a:lnTo>
                  <a:pt x="26790" y="160734"/>
                </a:lnTo>
                <a:lnTo>
                  <a:pt x="26790" y="151805"/>
                </a:lnTo>
                <a:lnTo>
                  <a:pt x="35719" y="142875"/>
                </a:lnTo>
                <a:lnTo>
                  <a:pt x="35719" y="133945"/>
                </a:lnTo>
                <a:lnTo>
                  <a:pt x="35719" y="125016"/>
                </a:lnTo>
                <a:lnTo>
                  <a:pt x="44649" y="116086"/>
                </a:lnTo>
                <a:lnTo>
                  <a:pt x="44649" y="116086"/>
                </a:lnTo>
                <a:lnTo>
                  <a:pt x="53579" y="98226"/>
                </a:lnTo>
                <a:lnTo>
                  <a:pt x="62508" y="89297"/>
                </a:lnTo>
                <a:lnTo>
                  <a:pt x="62508" y="80367"/>
                </a:lnTo>
                <a:lnTo>
                  <a:pt x="71438" y="71437"/>
                </a:lnTo>
                <a:lnTo>
                  <a:pt x="80368" y="62508"/>
                </a:lnTo>
                <a:lnTo>
                  <a:pt x="89297" y="62508"/>
                </a:lnTo>
                <a:lnTo>
                  <a:pt x="98227" y="53578"/>
                </a:lnTo>
                <a:lnTo>
                  <a:pt x="107157" y="44648"/>
                </a:lnTo>
                <a:lnTo>
                  <a:pt x="116086" y="35719"/>
                </a:lnTo>
                <a:lnTo>
                  <a:pt x="125016" y="26789"/>
                </a:lnTo>
                <a:lnTo>
                  <a:pt x="142875" y="26789"/>
                </a:lnTo>
                <a:lnTo>
                  <a:pt x="151805" y="17859"/>
                </a:lnTo>
                <a:lnTo>
                  <a:pt x="160735" y="17859"/>
                </a:lnTo>
                <a:lnTo>
                  <a:pt x="169664" y="8930"/>
                </a:lnTo>
                <a:lnTo>
                  <a:pt x="187524" y="8930"/>
                </a:lnTo>
                <a:lnTo>
                  <a:pt x="196454" y="0"/>
                </a:lnTo>
                <a:lnTo>
                  <a:pt x="205383" y="0"/>
                </a:lnTo>
                <a:lnTo>
                  <a:pt x="223243" y="0"/>
                </a:lnTo>
                <a:lnTo>
                  <a:pt x="232172" y="0"/>
                </a:lnTo>
                <a:lnTo>
                  <a:pt x="250032" y="0"/>
                </a:lnTo>
                <a:lnTo>
                  <a:pt x="258961" y="0"/>
                </a:lnTo>
                <a:lnTo>
                  <a:pt x="267891" y="0"/>
                </a:lnTo>
                <a:lnTo>
                  <a:pt x="285750" y="0"/>
                </a:lnTo>
                <a:lnTo>
                  <a:pt x="294680" y="8930"/>
                </a:lnTo>
                <a:lnTo>
                  <a:pt x="312539" y="8930"/>
                </a:lnTo>
                <a:lnTo>
                  <a:pt x="321469" y="17859"/>
                </a:lnTo>
                <a:lnTo>
                  <a:pt x="330399" y="26789"/>
                </a:lnTo>
                <a:lnTo>
                  <a:pt x="339329" y="35719"/>
                </a:lnTo>
                <a:lnTo>
                  <a:pt x="348258" y="35719"/>
                </a:lnTo>
                <a:lnTo>
                  <a:pt x="357188" y="44648"/>
                </a:lnTo>
                <a:lnTo>
                  <a:pt x="366118" y="62508"/>
                </a:lnTo>
                <a:lnTo>
                  <a:pt x="375047" y="71437"/>
                </a:lnTo>
                <a:lnTo>
                  <a:pt x="383977" y="80367"/>
                </a:lnTo>
                <a:lnTo>
                  <a:pt x="392907" y="89297"/>
                </a:lnTo>
                <a:lnTo>
                  <a:pt x="401836" y="98226"/>
                </a:lnTo>
                <a:lnTo>
                  <a:pt x="410766" y="116086"/>
                </a:lnTo>
                <a:lnTo>
                  <a:pt x="419696" y="125016"/>
                </a:lnTo>
                <a:lnTo>
                  <a:pt x="428625" y="142875"/>
                </a:lnTo>
                <a:lnTo>
                  <a:pt x="437555" y="160734"/>
                </a:lnTo>
                <a:lnTo>
                  <a:pt x="446485" y="169664"/>
                </a:lnTo>
                <a:lnTo>
                  <a:pt x="455414" y="187523"/>
                </a:lnTo>
                <a:lnTo>
                  <a:pt x="464344" y="196453"/>
                </a:lnTo>
                <a:lnTo>
                  <a:pt x="464344" y="214312"/>
                </a:lnTo>
                <a:lnTo>
                  <a:pt x="473274" y="223242"/>
                </a:lnTo>
                <a:lnTo>
                  <a:pt x="482204" y="241101"/>
                </a:lnTo>
                <a:lnTo>
                  <a:pt x="482204" y="250031"/>
                </a:lnTo>
                <a:lnTo>
                  <a:pt x="491133" y="267891"/>
                </a:lnTo>
                <a:lnTo>
                  <a:pt x="500063" y="276820"/>
                </a:lnTo>
                <a:lnTo>
                  <a:pt x="500063" y="285750"/>
                </a:lnTo>
                <a:lnTo>
                  <a:pt x="508993" y="294680"/>
                </a:lnTo>
                <a:lnTo>
                  <a:pt x="517922" y="312539"/>
                </a:lnTo>
                <a:lnTo>
                  <a:pt x="517922" y="31253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1607344" y="5054203"/>
            <a:ext cx="116087" cy="223243"/>
          </a:xfrm>
          <a:custGeom>
            <a:avLst/>
            <a:gdLst/>
            <a:ahLst/>
            <a:cxnLst/>
            <a:rect l="0" t="0" r="0" b="0"/>
            <a:pathLst>
              <a:path w="116087" h="223243">
                <a:moveTo>
                  <a:pt x="0" y="80367"/>
                </a:move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80367"/>
                </a:lnTo>
                <a:lnTo>
                  <a:pt x="0" y="80367"/>
                </a:lnTo>
                <a:lnTo>
                  <a:pt x="8929" y="80367"/>
                </a:lnTo>
                <a:lnTo>
                  <a:pt x="8929" y="89297"/>
                </a:lnTo>
                <a:lnTo>
                  <a:pt x="8929" y="89297"/>
                </a:lnTo>
                <a:lnTo>
                  <a:pt x="17859" y="98227"/>
                </a:lnTo>
                <a:lnTo>
                  <a:pt x="17859" y="107156"/>
                </a:lnTo>
                <a:lnTo>
                  <a:pt x="26789" y="116086"/>
                </a:lnTo>
                <a:lnTo>
                  <a:pt x="35719" y="125016"/>
                </a:lnTo>
                <a:lnTo>
                  <a:pt x="35719" y="133945"/>
                </a:lnTo>
                <a:lnTo>
                  <a:pt x="44648" y="142875"/>
                </a:lnTo>
                <a:lnTo>
                  <a:pt x="44648" y="151805"/>
                </a:lnTo>
                <a:lnTo>
                  <a:pt x="53578" y="160735"/>
                </a:lnTo>
                <a:lnTo>
                  <a:pt x="62508" y="169664"/>
                </a:lnTo>
                <a:lnTo>
                  <a:pt x="62508" y="178594"/>
                </a:lnTo>
                <a:lnTo>
                  <a:pt x="71437" y="187524"/>
                </a:lnTo>
                <a:lnTo>
                  <a:pt x="80367" y="196453"/>
                </a:lnTo>
                <a:lnTo>
                  <a:pt x="80367" y="205383"/>
                </a:lnTo>
                <a:lnTo>
                  <a:pt x="89297" y="205383"/>
                </a:lnTo>
                <a:lnTo>
                  <a:pt x="89297" y="214313"/>
                </a:lnTo>
                <a:lnTo>
                  <a:pt x="98226" y="214313"/>
                </a:lnTo>
                <a:lnTo>
                  <a:pt x="98226" y="223242"/>
                </a:lnTo>
                <a:lnTo>
                  <a:pt x="107156" y="223242"/>
                </a:lnTo>
                <a:lnTo>
                  <a:pt x="107156" y="223242"/>
                </a:lnTo>
                <a:lnTo>
                  <a:pt x="107156" y="223242"/>
                </a:lnTo>
                <a:lnTo>
                  <a:pt x="107156" y="223242"/>
                </a:lnTo>
                <a:lnTo>
                  <a:pt x="116086" y="223242"/>
                </a:lnTo>
                <a:lnTo>
                  <a:pt x="116086" y="223242"/>
                </a:lnTo>
                <a:lnTo>
                  <a:pt x="116086" y="223242"/>
                </a:lnTo>
                <a:lnTo>
                  <a:pt x="116086" y="223242"/>
                </a:lnTo>
                <a:lnTo>
                  <a:pt x="116086" y="223242"/>
                </a:lnTo>
                <a:lnTo>
                  <a:pt x="116086" y="214313"/>
                </a:lnTo>
                <a:lnTo>
                  <a:pt x="116086" y="205383"/>
                </a:lnTo>
                <a:lnTo>
                  <a:pt x="116086" y="205383"/>
                </a:lnTo>
                <a:lnTo>
                  <a:pt x="116086" y="196453"/>
                </a:lnTo>
                <a:lnTo>
                  <a:pt x="116086" y="187524"/>
                </a:lnTo>
                <a:lnTo>
                  <a:pt x="116086" y="178594"/>
                </a:lnTo>
                <a:lnTo>
                  <a:pt x="116086" y="169664"/>
                </a:lnTo>
                <a:lnTo>
                  <a:pt x="116086" y="160735"/>
                </a:lnTo>
                <a:lnTo>
                  <a:pt x="107156" y="151805"/>
                </a:lnTo>
                <a:lnTo>
                  <a:pt x="107156" y="133945"/>
                </a:lnTo>
                <a:lnTo>
                  <a:pt x="107156" y="125016"/>
                </a:lnTo>
                <a:lnTo>
                  <a:pt x="107156" y="116086"/>
                </a:lnTo>
                <a:lnTo>
                  <a:pt x="107156" y="107156"/>
                </a:lnTo>
                <a:lnTo>
                  <a:pt x="107156" y="89297"/>
                </a:lnTo>
                <a:lnTo>
                  <a:pt x="107156" y="80367"/>
                </a:lnTo>
                <a:lnTo>
                  <a:pt x="107156" y="71438"/>
                </a:lnTo>
                <a:lnTo>
                  <a:pt x="107156" y="71438"/>
                </a:lnTo>
                <a:lnTo>
                  <a:pt x="107156" y="62508"/>
                </a:lnTo>
                <a:lnTo>
                  <a:pt x="107156" y="53578"/>
                </a:lnTo>
                <a:lnTo>
                  <a:pt x="107156" y="44649"/>
                </a:lnTo>
                <a:lnTo>
                  <a:pt x="98226" y="35719"/>
                </a:lnTo>
                <a:lnTo>
                  <a:pt x="98226" y="35719"/>
                </a:lnTo>
                <a:lnTo>
                  <a:pt x="98226" y="26789"/>
                </a:lnTo>
                <a:lnTo>
                  <a:pt x="98226" y="17860"/>
                </a:lnTo>
                <a:lnTo>
                  <a:pt x="98226" y="8930"/>
                </a:lnTo>
                <a:lnTo>
                  <a:pt x="98226" y="8930"/>
                </a:lnTo>
                <a:lnTo>
                  <a:pt x="98226" y="0"/>
                </a:lnTo>
                <a:lnTo>
                  <a:pt x="9822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3125391" y="5125641"/>
            <a:ext cx="223243" cy="428626"/>
          </a:xfrm>
          <a:custGeom>
            <a:avLst/>
            <a:gdLst/>
            <a:ahLst/>
            <a:cxnLst/>
            <a:rect l="0" t="0" r="0" b="0"/>
            <a:pathLst>
              <a:path w="223243" h="428626">
                <a:moveTo>
                  <a:pt x="178593" y="0"/>
                </a:moveTo>
                <a:lnTo>
                  <a:pt x="178593" y="0"/>
                </a:lnTo>
                <a:lnTo>
                  <a:pt x="178593" y="0"/>
                </a:lnTo>
                <a:lnTo>
                  <a:pt x="178593" y="0"/>
                </a:lnTo>
                <a:lnTo>
                  <a:pt x="178593" y="0"/>
                </a:lnTo>
                <a:lnTo>
                  <a:pt x="178593" y="0"/>
                </a:lnTo>
                <a:lnTo>
                  <a:pt x="178593" y="0"/>
                </a:lnTo>
                <a:lnTo>
                  <a:pt x="178593" y="0"/>
                </a:lnTo>
                <a:lnTo>
                  <a:pt x="169664" y="0"/>
                </a:lnTo>
                <a:lnTo>
                  <a:pt x="169664" y="8929"/>
                </a:lnTo>
                <a:lnTo>
                  <a:pt x="160734" y="8929"/>
                </a:lnTo>
                <a:lnTo>
                  <a:pt x="151804" y="17859"/>
                </a:lnTo>
                <a:lnTo>
                  <a:pt x="142875" y="26789"/>
                </a:lnTo>
                <a:lnTo>
                  <a:pt x="133945" y="35718"/>
                </a:lnTo>
                <a:lnTo>
                  <a:pt x="125015" y="44648"/>
                </a:lnTo>
                <a:lnTo>
                  <a:pt x="107156" y="53578"/>
                </a:lnTo>
                <a:lnTo>
                  <a:pt x="98226" y="62507"/>
                </a:lnTo>
                <a:lnTo>
                  <a:pt x="89297" y="71437"/>
                </a:lnTo>
                <a:lnTo>
                  <a:pt x="80367" y="80367"/>
                </a:lnTo>
                <a:lnTo>
                  <a:pt x="71437" y="89297"/>
                </a:lnTo>
                <a:lnTo>
                  <a:pt x="62507" y="107156"/>
                </a:lnTo>
                <a:lnTo>
                  <a:pt x="53578" y="116086"/>
                </a:lnTo>
                <a:lnTo>
                  <a:pt x="44648" y="125015"/>
                </a:lnTo>
                <a:lnTo>
                  <a:pt x="35718" y="142875"/>
                </a:lnTo>
                <a:lnTo>
                  <a:pt x="26789" y="151804"/>
                </a:lnTo>
                <a:lnTo>
                  <a:pt x="17859" y="169664"/>
                </a:lnTo>
                <a:lnTo>
                  <a:pt x="8929" y="187523"/>
                </a:lnTo>
                <a:lnTo>
                  <a:pt x="8929" y="205382"/>
                </a:lnTo>
                <a:lnTo>
                  <a:pt x="8929" y="214312"/>
                </a:lnTo>
                <a:lnTo>
                  <a:pt x="0" y="232172"/>
                </a:lnTo>
                <a:lnTo>
                  <a:pt x="0" y="250031"/>
                </a:lnTo>
                <a:lnTo>
                  <a:pt x="0" y="267890"/>
                </a:lnTo>
                <a:lnTo>
                  <a:pt x="0" y="285750"/>
                </a:lnTo>
                <a:lnTo>
                  <a:pt x="0" y="303609"/>
                </a:lnTo>
                <a:lnTo>
                  <a:pt x="0" y="312539"/>
                </a:lnTo>
                <a:lnTo>
                  <a:pt x="8929" y="330398"/>
                </a:lnTo>
                <a:lnTo>
                  <a:pt x="8929" y="339328"/>
                </a:lnTo>
                <a:lnTo>
                  <a:pt x="17859" y="357187"/>
                </a:lnTo>
                <a:lnTo>
                  <a:pt x="17859" y="375047"/>
                </a:lnTo>
                <a:lnTo>
                  <a:pt x="26789" y="383976"/>
                </a:lnTo>
                <a:lnTo>
                  <a:pt x="35718" y="392906"/>
                </a:lnTo>
                <a:lnTo>
                  <a:pt x="44648" y="401836"/>
                </a:lnTo>
                <a:lnTo>
                  <a:pt x="53578" y="410765"/>
                </a:lnTo>
                <a:lnTo>
                  <a:pt x="62507" y="419695"/>
                </a:lnTo>
                <a:lnTo>
                  <a:pt x="71437" y="419695"/>
                </a:lnTo>
                <a:lnTo>
                  <a:pt x="80367" y="428625"/>
                </a:lnTo>
                <a:lnTo>
                  <a:pt x="89297" y="428625"/>
                </a:lnTo>
                <a:lnTo>
                  <a:pt x="98226" y="428625"/>
                </a:lnTo>
                <a:lnTo>
                  <a:pt x="116086" y="428625"/>
                </a:lnTo>
                <a:lnTo>
                  <a:pt x="125015" y="428625"/>
                </a:lnTo>
                <a:lnTo>
                  <a:pt x="133945" y="428625"/>
                </a:lnTo>
                <a:lnTo>
                  <a:pt x="142875" y="419695"/>
                </a:lnTo>
                <a:lnTo>
                  <a:pt x="151804" y="419695"/>
                </a:lnTo>
                <a:lnTo>
                  <a:pt x="160734" y="419695"/>
                </a:lnTo>
                <a:lnTo>
                  <a:pt x="169664" y="410765"/>
                </a:lnTo>
                <a:lnTo>
                  <a:pt x="178593" y="401836"/>
                </a:lnTo>
                <a:lnTo>
                  <a:pt x="187523" y="392906"/>
                </a:lnTo>
                <a:lnTo>
                  <a:pt x="196453" y="383976"/>
                </a:lnTo>
                <a:lnTo>
                  <a:pt x="196453" y="375047"/>
                </a:lnTo>
                <a:lnTo>
                  <a:pt x="205382" y="366117"/>
                </a:lnTo>
                <a:lnTo>
                  <a:pt x="214312" y="366117"/>
                </a:lnTo>
                <a:lnTo>
                  <a:pt x="214312" y="348257"/>
                </a:lnTo>
                <a:lnTo>
                  <a:pt x="223242" y="339328"/>
                </a:lnTo>
                <a:lnTo>
                  <a:pt x="223242" y="330398"/>
                </a:lnTo>
                <a:lnTo>
                  <a:pt x="223242" y="321468"/>
                </a:lnTo>
                <a:lnTo>
                  <a:pt x="223242" y="312539"/>
                </a:lnTo>
                <a:lnTo>
                  <a:pt x="214312" y="312539"/>
                </a:lnTo>
                <a:lnTo>
                  <a:pt x="214312" y="294679"/>
                </a:lnTo>
                <a:lnTo>
                  <a:pt x="214312" y="285750"/>
                </a:lnTo>
                <a:lnTo>
                  <a:pt x="214312" y="285750"/>
                </a:lnTo>
                <a:lnTo>
                  <a:pt x="205382" y="276820"/>
                </a:lnTo>
                <a:lnTo>
                  <a:pt x="205382" y="267890"/>
                </a:lnTo>
                <a:lnTo>
                  <a:pt x="196453" y="258961"/>
                </a:lnTo>
                <a:lnTo>
                  <a:pt x="187523" y="258961"/>
                </a:lnTo>
                <a:lnTo>
                  <a:pt x="187523" y="250031"/>
                </a:lnTo>
                <a:lnTo>
                  <a:pt x="178593" y="250031"/>
                </a:lnTo>
                <a:lnTo>
                  <a:pt x="169664" y="241101"/>
                </a:lnTo>
                <a:lnTo>
                  <a:pt x="160734" y="241101"/>
                </a:lnTo>
                <a:lnTo>
                  <a:pt x="151804" y="241101"/>
                </a:lnTo>
                <a:lnTo>
                  <a:pt x="142875" y="241101"/>
                </a:lnTo>
                <a:lnTo>
                  <a:pt x="133945" y="232172"/>
                </a:lnTo>
                <a:lnTo>
                  <a:pt x="125015" y="232172"/>
                </a:lnTo>
                <a:lnTo>
                  <a:pt x="116086" y="241101"/>
                </a:lnTo>
                <a:lnTo>
                  <a:pt x="107156" y="241101"/>
                </a:lnTo>
                <a:lnTo>
                  <a:pt x="98226" y="241101"/>
                </a:lnTo>
                <a:lnTo>
                  <a:pt x="89297" y="250031"/>
                </a:lnTo>
                <a:lnTo>
                  <a:pt x="80367" y="250031"/>
                </a:lnTo>
                <a:lnTo>
                  <a:pt x="71437" y="258961"/>
                </a:lnTo>
                <a:lnTo>
                  <a:pt x="62507" y="258961"/>
                </a:lnTo>
                <a:lnTo>
                  <a:pt x="53578" y="267890"/>
                </a:lnTo>
                <a:lnTo>
                  <a:pt x="44648" y="276820"/>
                </a:lnTo>
                <a:lnTo>
                  <a:pt x="35718" y="276820"/>
                </a:lnTo>
                <a:lnTo>
                  <a:pt x="26789" y="285750"/>
                </a:lnTo>
                <a:lnTo>
                  <a:pt x="26789" y="294679"/>
                </a:lnTo>
                <a:lnTo>
                  <a:pt x="17859" y="303609"/>
                </a:lnTo>
                <a:lnTo>
                  <a:pt x="8929" y="303609"/>
                </a:lnTo>
                <a:lnTo>
                  <a:pt x="8929" y="312539"/>
                </a:lnTo>
                <a:lnTo>
                  <a:pt x="8929" y="31253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3366492" y="5331023"/>
            <a:ext cx="214314" cy="267891"/>
          </a:xfrm>
          <a:custGeom>
            <a:avLst/>
            <a:gdLst/>
            <a:ahLst/>
            <a:cxnLst/>
            <a:rect l="0" t="0" r="0" b="0"/>
            <a:pathLst>
              <a:path w="214314" h="267891">
                <a:moveTo>
                  <a:pt x="214313" y="0"/>
                </a:moveTo>
                <a:lnTo>
                  <a:pt x="214313" y="0"/>
                </a:lnTo>
                <a:lnTo>
                  <a:pt x="214313" y="0"/>
                </a:lnTo>
                <a:lnTo>
                  <a:pt x="214313" y="0"/>
                </a:lnTo>
                <a:lnTo>
                  <a:pt x="214313" y="0"/>
                </a:lnTo>
                <a:lnTo>
                  <a:pt x="214313" y="0"/>
                </a:lnTo>
                <a:lnTo>
                  <a:pt x="214313" y="0"/>
                </a:lnTo>
                <a:lnTo>
                  <a:pt x="214313" y="0"/>
                </a:lnTo>
                <a:lnTo>
                  <a:pt x="214313" y="0"/>
                </a:lnTo>
                <a:lnTo>
                  <a:pt x="214313" y="8930"/>
                </a:lnTo>
                <a:lnTo>
                  <a:pt x="205383" y="8930"/>
                </a:lnTo>
                <a:lnTo>
                  <a:pt x="205383" y="17860"/>
                </a:lnTo>
                <a:lnTo>
                  <a:pt x="196453" y="26790"/>
                </a:lnTo>
                <a:lnTo>
                  <a:pt x="187524" y="26790"/>
                </a:lnTo>
                <a:lnTo>
                  <a:pt x="178594" y="35719"/>
                </a:lnTo>
                <a:lnTo>
                  <a:pt x="169664" y="44649"/>
                </a:lnTo>
                <a:lnTo>
                  <a:pt x="160735" y="53579"/>
                </a:lnTo>
                <a:lnTo>
                  <a:pt x="151805" y="62508"/>
                </a:lnTo>
                <a:lnTo>
                  <a:pt x="142875" y="71438"/>
                </a:lnTo>
                <a:lnTo>
                  <a:pt x="133946" y="80368"/>
                </a:lnTo>
                <a:lnTo>
                  <a:pt x="125016" y="89297"/>
                </a:lnTo>
                <a:lnTo>
                  <a:pt x="116086" y="98227"/>
                </a:lnTo>
                <a:lnTo>
                  <a:pt x="98227" y="107157"/>
                </a:lnTo>
                <a:lnTo>
                  <a:pt x="89297" y="125016"/>
                </a:lnTo>
                <a:lnTo>
                  <a:pt x="80367" y="133946"/>
                </a:lnTo>
                <a:lnTo>
                  <a:pt x="71438" y="151805"/>
                </a:lnTo>
                <a:lnTo>
                  <a:pt x="62508" y="160735"/>
                </a:lnTo>
                <a:lnTo>
                  <a:pt x="53578" y="169665"/>
                </a:lnTo>
                <a:lnTo>
                  <a:pt x="53578" y="187524"/>
                </a:lnTo>
                <a:lnTo>
                  <a:pt x="44649" y="196454"/>
                </a:lnTo>
                <a:lnTo>
                  <a:pt x="35719" y="205383"/>
                </a:lnTo>
                <a:lnTo>
                  <a:pt x="26789" y="223243"/>
                </a:lnTo>
                <a:lnTo>
                  <a:pt x="26789" y="232172"/>
                </a:lnTo>
                <a:lnTo>
                  <a:pt x="17860" y="241102"/>
                </a:lnTo>
                <a:lnTo>
                  <a:pt x="17860" y="250031"/>
                </a:lnTo>
                <a:lnTo>
                  <a:pt x="8930" y="258961"/>
                </a:lnTo>
                <a:lnTo>
                  <a:pt x="8930" y="258961"/>
                </a:lnTo>
                <a:lnTo>
                  <a:pt x="0" y="267890"/>
                </a:lnTo>
                <a:lnTo>
                  <a:pt x="0" y="267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3429000" y="5313164"/>
            <a:ext cx="187524" cy="232173"/>
          </a:xfrm>
          <a:custGeom>
            <a:avLst/>
            <a:gdLst/>
            <a:ahLst/>
            <a:cxnLst/>
            <a:rect l="0" t="0" r="0" b="0"/>
            <a:pathLst>
              <a:path w="187524" h="23217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8930" y="17859"/>
                </a:lnTo>
                <a:lnTo>
                  <a:pt x="17859" y="26789"/>
                </a:lnTo>
                <a:lnTo>
                  <a:pt x="17859" y="35719"/>
                </a:lnTo>
                <a:lnTo>
                  <a:pt x="26789" y="44649"/>
                </a:lnTo>
                <a:lnTo>
                  <a:pt x="35719" y="53578"/>
                </a:lnTo>
                <a:lnTo>
                  <a:pt x="35719" y="71438"/>
                </a:lnTo>
                <a:lnTo>
                  <a:pt x="44648" y="80367"/>
                </a:lnTo>
                <a:lnTo>
                  <a:pt x="53578" y="89297"/>
                </a:lnTo>
                <a:lnTo>
                  <a:pt x="62508" y="98227"/>
                </a:lnTo>
                <a:lnTo>
                  <a:pt x="62508" y="107156"/>
                </a:lnTo>
                <a:lnTo>
                  <a:pt x="71438" y="116086"/>
                </a:lnTo>
                <a:lnTo>
                  <a:pt x="80367" y="133945"/>
                </a:lnTo>
                <a:lnTo>
                  <a:pt x="89297" y="142875"/>
                </a:lnTo>
                <a:lnTo>
                  <a:pt x="98227" y="151805"/>
                </a:lnTo>
                <a:lnTo>
                  <a:pt x="98227" y="160734"/>
                </a:lnTo>
                <a:lnTo>
                  <a:pt x="107156" y="169664"/>
                </a:lnTo>
                <a:lnTo>
                  <a:pt x="116086" y="178594"/>
                </a:lnTo>
                <a:lnTo>
                  <a:pt x="125016" y="187524"/>
                </a:lnTo>
                <a:lnTo>
                  <a:pt x="133945" y="196453"/>
                </a:lnTo>
                <a:lnTo>
                  <a:pt x="142875" y="205383"/>
                </a:lnTo>
                <a:lnTo>
                  <a:pt x="142875" y="205383"/>
                </a:lnTo>
                <a:lnTo>
                  <a:pt x="151805" y="214313"/>
                </a:lnTo>
                <a:lnTo>
                  <a:pt x="160734" y="223242"/>
                </a:lnTo>
                <a:lnTo>
                  <a:pt x="169664" y="223242"/>
                </a:lnTo>
                <a:lnTo>
                  <a:pt x="178594" y="232172"/>
                </a:lnTo>
                <a:lnTo>
                  <a:pt x="178594" y="232172"/>
                </a:lnTo>
                <a:lnTo>
                  <a:pt x="187523" y="232172"/>
                </a:lnTo>
                <a:lnTo>
                  <a:pt x="187523" y="23217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3598664" y="4973836"/>
            <a:ext cx="187525" cy="312540"/>
          </a:xfrm>
          <a:custGeom>
            <a:avLst/>
            <a:gdLst/>
            <a:ahLst/>
            <a:cxnLst/>
            <a:rect l="0" t="0" r="0" b="0"/>
            <a:pathLst>
              <a:path w="187525" h="312540">
                <a:moveTo>
                  <a:pt x="0" y="35719"/>
                </a:moveTo>
                <a:lnTo>
                  <a:pt x="0" y="26789"/>
                </a:lnTo>
                <a:lnTo>
                  <a:pt x="0" y="26789"/>
                </a:lnTo>
                <a:lnTo>
                  <a:pt x="8930" y="17859"/>
                </a:lnTo>
                <a:lnTo>
                  <a:pt x="8930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62508" y="8930"/>
                </a:lnTo>
                <a:lnTo>
                  <a:pt x="71438" y="8930"/>
                </a:lnTo>
                <a:lnTo>
                  <a:pt x="80367" y="8930"/>
                </a:lnTo>
                <a:lnTo>
                  <a:pt x="89297" y="17859"/>
                </a:lnTo>
                <a:lnTo>
                  <a:pt x="98227" y="26789"/>
                </a:lnTo>
                <a:lnTo>
                  <a:pt x="107156" y="35719"/>
                </a:lnTo>
                <a:lnTo>
                  <a:pt x="116086" y="35719"/>
                </a:lnTo>
                <a:lnTo>
                  <a:pt x="125016" y="44648"/>
                </a:lnTo>
                <a:lnTo>
                  <a:pt x="125016" y="53578"/>
                </a:lnTo>
                <a:lnTo>
                  <a:pt x="133945" y="62508"/>
                </a:lnTo>
                <a:lnTo>
                  <a:pt x="142875" y="71437"/>
                </a:lnTo>
                <a:lnTo>
                  <a:pt x="142875" y="89297"/>
                </a:lnTo>
                <a:lnTo>
                  <a:pt x="151805" y="98227"/>
                </a:lnTo>
                <a:lnTo>
                  <a:pt x="151805" y="107156"/>
                </a:lnTo>
                <a:lnTo>
                  <a:pt x="151805" y="116086"/>
                </a:lnTo>
                <a:lnTo>
                  <a:pt x="151805" y="125016"/>
                </a:lnTo>
                <a:lnTo>
                  <a:pt x="151805" y="133945"/>
                </a:lnTo>
                <a:lnTo>
                  <a:pt x="151805" y="142875"/>
                </a:lnTo>
                <a:lnTo>
                  <a:pt x="142875" y="151805"/>
                </a:lnTo>
                <a:lnTo>
                  <a:pt x="133945" y="160734"/>
                </a:lnTo>
                <a:lnTo>
                  <a:pt x="133945" y="169664"/>
                </a:lnTo>
                <a:lnTo>
                  <a:pt x="125016" y="178594"/>
                </a:lnTo>
                <a:lnTo>
                  <a:pt x="107156" y="187523"/>
                </a:lnTo>
                <a:lnTo>
                  <a:pt x="98227" y="196453"/>
                </a:lnTo>
                <a:lnTo>
                  <a:pt x="89297" y="196453"/>
                </a:lnTo>
                <a:lnTo>
                  <a:pt x="80367" y="205383"/>
                </a:lnTo>
                <a:lnTo>
                  <a:pt x="71438" y="205383"/>
                </a:lnTo>
                <a:lnTo>
                  <a:pt x="53578" y="205383"/>
                </a:lnTo>
                <a:lnTo>
                  <a:pt x="44649" y="205383"/>
                </a:lnTo>
                <a:lnTo>
                  <a:pt x="35719" y="205383"/>
                </a:lnTo>
                <a:lnTo>
                  <a:pt x="26789" y="205383"/>
                </a:lnTo>
                <a:lnTo>
                  <a:pt x="26789" y="205383"/>
                </a:lnTo>
                <a:lnTo>
                  <a:pt x="17859" y="205383"/>
                </a:lnTo>
                <a:lnTo>
                  <a:pt x="17859" y="205383"/>
                </a:lnTo>
                <a:lnTo>
                  <a:pt x="8930" y="196453"/>
                </a:lnTo>
                <a:lnTo>
                  <a:pt x="8930" y="196453"/>
                </a:lnTo>
                <a:lnTo>
                  <a:pt x="8930" y="196453"/>
                </a:lnTo>
                <a:lnTo>
                  <a:pt x="8930" y="196453"/>
                </a:lnTo>
                <a:lnTo>
                  <a:pt x="8930" y="196453"/>
                </a:lnTo>
                <a:lnTo>
                  <a:pt x="8930" y="196453"/>
                </a:lnTo>
                <a:lnTo>
                  <a:pt x="8930" y="196453"/>
                </a:lnTo>
                <a:lnTo>
                  <a:pt x="8930" y="187523"/>
                </a:lnTo>
                <a:lnTo>
                  <a:pt x="17859" y="187523"/>
                </a:lnTo>
                <a:lnTo>
                  <a:pt x="17859" y="187523"/>
                </a:lnTo>
                <a:lnTo>
                  <a:pt x="26789" y="187523"/>
                </a:lnTo>
                <a:lnTo>
                  <a:pt x="35719" y="187523"/>
                </a:lnTo>
                <a:lnTo>
                  <a:pt x="44649" y="196453"/>
                </a:lnTo>
                <a:lnTo>
                  <a:pt x="44649" y="196453"/>
                </a:lnTo>
                <a:lnTo>
                  <a:pt x="53578" y="196453"/>
                </a:lnTo>
                <a:lnTo>
                  <a:pt x="62508" y="196453"/>
                </a:lnTo>
                <a:lnTo>
                  <a:pt x="71438" y="205383"/>
                </a:lnTo>
                <a:lnTo>
                  <a:pt x="80367" y="205383"/>
                </a:lnTo>
                <a:lnTo>
                  <a:pt x="89297" y="214312"/>
                </a:lnTo>
                <a:lnTo>
                  <a:pt x="98227" y="223242"/>
                </a:lnTo>
                <a:lnTo>
                  <a:pt x="107156" y="232172"/>
                </a:lnTo>
                <a:lnTo>
                  <a:pt x="116086" y="241102"/>
                </a:lnTo>
                <a:lnTo>
                  <a:pt x="125016" y="250031"/>
                </a:lnTo>
                <a:lnTo>
                  <a:pt x="133945" y="250031"/>
                </a:lnTo>
                <a:lnTo>
                  <a:pt x="142875" y="258961"/>
                </a:lnTo>
                <a:lnTo>
                  <a:pt x="151805" y="276820"/>
                </a:lnTo>
                <a:lnTo>
                  <a:pt x="160734" y="276820"/>
                </a:lnTo>
                <a:lnTo>
                  <a:pt x="169664" y="294680"/>
                </a:lnTo>
                <a:lnTo>
                  <a:pt x="169664" y="303609"/>
                </a:lnTo>
                <a:lnTo>
                  <a:pt x="187524" y="312539"/>
                </a:lnTo>
                <a:lnTo>
                  <a:pt x="187524" y="31253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1116211" y="4768453"/>
            <a:ext cx="982267" cy="482204"/>
          </a:xfrm>
          <a:custGeom>
            <a:avLst/>
            <a:gdLst/>
            <a:ahLst/>
            <a:cxnLst/>
            <a:rect l="0" t="0" r="0" b="0"/>
            <a:pathLst>
              <a:path w="982267" h="482204">
                <a:moveTo>
                  <a:pt x="8930" y="482203"/>
                </a:moveTo>
                <a:lnTo>
                  <a:pt x="8930" y="482203"/>
                </a:lnTo>
                <a:lnTo>
                  <a:pt x="0" y="473274"/>
                </a:lnTo>
                <a:lnTo>
                  <a:pt x="0" y="464344"/>
                </a:lnTo>
                <a:lnTo>
                  <a:pt x="0" y="455414"/>
                </a:lnTo>
                <a:lnTo>
                  <a:pt x="0" y="455414"/>
                </a:lnTo>
                <a:lnTo>
                  <a:pt x="0" y="446485"/>
                </a:lnTo>
                <a:lnTo>
                  <a:pt x="0" y="437555"/>
                </a:lnTo>
                <a:lnTo>
                  <a:pt x="0" y="437555"/>
                </a:lnTo>
                <a:lnTo>
                  <a:pt x="0" y="428625"/>
                </a:lnTo>
                <a:lnTo>
                  <a:pt x="0" y="419695"/>
                </a:lnTo>
                <a:lnTo>
                  <a:pt x="0" y="410766"/>
                </a:lnTo>
                <a:lnTo>
                  <a:pt x="0" y="392906"/>
                </a:lnTo>
                <a:lnTo>
                  <a:pt x="0" y="383977"/>
                </a:lnTo>
                <a:lnTo>
                  <a:pt x="8930" y="366117"/>
                </a:lnTo>
                <a:lnTo>
                  <a:pt x="8930" y="357188"/>
                </a:lnTo>
                <a:lnTo>
                  <a:pt x="17859" y="339328"/>
                </a:lnTo>
                <a:lnTo>
                  <a:pt x="17859" y="321469"/>
                </a:lnTo>
                <a:lnTo>
                  <a:pt x="26789" y="303610"/>
                </a:lnTo>
                <a:lnTo>
                  <a:pt x="35719" y="294680"/>
                </a:lnTo>
                <a:lnTo>
                  <a:pt x="35719" y="276820"/>
                </a:lnTo>
                <a:lnTo>
                  <a:pt x="44648" y="258961"/>
                </a:lnTo>
                <a:lnTo>
                  <a:pt x="53578" y="250031"/>
                </a:lnTo>
                <a:lnTo>
                  <a:pt x="62508" y="232172"/>
                </a:lnTo>
                <a:lnTo>
                  <a:pt x="71438" y="223242"/>
                </a:lnTo>
                <a:lnTo>
                  <a:pt x="80367" y="205383"/>
                </a:lnTo>
                <a:lnTo>
                  <a:pt x="89297" y="187524"/>
                </a:lnTo>
                <a:lnTo>
                  <a:pt x="98227" y="178594"/>
                </a:lnTo>
                <a:lnTo>
                  <a:pt x="107156" y="160735"/>
                </a:lnTo>
                <a:lnTo>
                  <a:pt x="116086" y="151805"/>
                </a:lnTo>
                <a:lnTo>
                  <a:pt x="133945" y="133945"/>
                </a:lnTo>
                <a:lnTo>
                  <a:pt x="142875" y="125016"/>
                </a:lnTo>
                <a:lnTo>
                  <a:pt x="151805" y="107156"/>
                </a:lnTo>
                <a:lnTo>
                  <a:pt x="169664" y="98226"/>
                </a:lnTo>
                <a:lnTo>
                  <a:pt x="178594" y="89297"/>
                </a:lnTo>
                <a:lnTo>
                  <a:pt x="196453" y="80367"/>
                </a:lnTo>
                <a:lnTo>
                  <a:pt x="205383" y="71437"/>
                </a:lnTo>
                <a:lnTo>
                  <a:pt x="223242" y="53578"/>
                </a:lnTo>
                <a:lnTo>
                  <a:pt x="232172" y="44648"/>
                </a:lnTo>
                <a:lnTo>
                  <a:pt x="250031" y="44648"/>
                </a:lnTo>
                <a:lnTo>
                  <a:pt x="267891" y="35718"/>
                </a:lnTo>
                <a:lnTo>
                  <a:pt x="276820" y="26789"/>
                </a:lnTo>
                <a:lnTo>
                  <a:pt x="294680" y="26789"/>
                </a:lnTo>
                <a:lnTo>
                  <a:pt x="312539" y="17859"/>
                </a:lnTo>
                <a:lnTo>
                  <a:pt x="321469" y="17859"/>
                </a:lnTo>
                <a:lnTo>
                  <a:pt x="339328" y="8929"/>
                </a:lnTo>
                <a:lnTo>
                  <a:pt x="357187" y="8929"/>
                </a:lnTo>
                <a:lnTo>
                  <a:pt x="366117" y="8929"/>
                </a:lnTo>
                <a:lnTo>
                  <a:pt x="383977" y="0"/>
                </a:lnTo>
                <a:lnTo>
                  <a:pt x="401836" y="0"/>
                </a:lnTo>
                <a:lnTo>
                  <a:pt x="419695" y="0"/>
                </a:lnTo>
                <a:lnTo>
                  <a:pt x="437555" y="0"/>
                </a:lnTo>
                <a:lnTo>
                  <a:pt x="455414" y="8929"/>
                </a:lnTo>
                <a:lnTo>
                  <a:pt x="473273" y="8929"/>
                </a:lnTo>
                <a:lnTo>
                  <a:pt x="482203" y="8929"/>
                </a:lnTo>
                <a:lnTo>
                  <a:pt x="500062" y="17859"/>
                </a:lnTo>
                <a:lnTo>
                  <a:pt x="517922" y="17859"/>
                </a:lnTo>
                <a:lnTo>
                  <a:pt x="535781" y="26789"/>
                </a:lnTo>
                <a:lnTo>
                  <a:pt x="553641" y="26789"/>
                </a:lnTo>
                <a:lnTo>
                  <a:pt x="571500" y="35718"/>
                </a:lnTo>
                <a:lnTo>
                  <a:pt x="589359" y="44648"/>
                </a:lnTo>
                <a:lnTo>
                  <a:pt x="598289" y="53578"/>
                </a:lnTo>
                <a:lnTo>
                  <a:pt x="616148" y="62508"/>
                </a:lnTo>
                <a:lnTo>
                  <a:pt x="634008" y="71437"/>
                </a:lnTo>
                <a:lnTo>
                  <a:pt x="651867" y="80367"/>
                </a:lnTo>
                <a:lnTo>
                  <a:pt x="660797" y="89297"/>
                </a:lnTo>
                <a:lnTo>
                  <a:pt x="678656" y="98226"/>
                </a:lnTo>
                <a:lnTo>
                  <a:pt x="696516" y="107156"/>
                </a:lnTo>
                <a:lnTo>
                  <a:pt x="714375" y="116086"/>
                </a:lnTo>
                <a:lnTo>
                  <a:pt x="723305" y="125016"/>
                </a:lnTo>
                <a:lnTo>
                  <a:pt x="741164" y="133945"/>
                </a:lnTo>
                <a:lnTo>
                  <a:pt x="759023" y="151805"/>
                </a:lnTo>
                <a:lnTo>
                  <a:pt x="767953" y="160735"/>
                </a:lnTo>
                <a:lnTo>
                  <a:pt x="785812" y="169664"/>
                </a:lnTo>
                <a:lnTo>
                  <a:pt x="794742" y="187524"/>
                </a:lnTo>
                <a:lnTo>
                  <a:pt x="812602" y="196453"/>
                </a:lnTo>
                <a:lnTo>
                  <a:pt x="821531" y="205383"/>
                </a:lnTo>
                <a:lnTo>
                  <a:pt x="839391" y="214313"/>
                </a:lnTo>
                <a:lnTo>
                  <a:pt x="848320" y="232172"/>
                </a:lnTo>
                <a:lnTo>
                  <a:pt x="857250" y="241102"/>
                </a:lnTo>
                <a:lnTo>
                  <a:pt x="875109" y="250031"/>
                </a:lnTo>
                <a:lnTo>
                  <a:pt x="884039" y="267891"/>
                </a:lnTo>
                <a:lnTo>
                  <a:pt x="892969" y="276820"/>
                </a:lnTo>
                <a:lnTo>
                  <a:pt x="910828" y="294680"/>
                </a:lnTo>
                <a:lnTo>
                  <a:pt x="919758" y="303610"/>
                </a:lnTo>
                <a:lnTo>
                  <a:pt x="928687" y="312539"/>
                </a:lnTo>
                <a:lnTo>
                  <a:pt x="937617" y="321469"/>
                </a:lnTo>
                <a:lnTo>
                  <a:pt x="946547" y="330399"/>
                </a:lnTo>
                <a:lnTo>
                  <a:pt x="955477" y="348258"/>
                </a:lnTo>
                <a:lnTo>
                  <a:pt x="964406" y="357188"/>
                </a:lnTo>
                <a:lnTo>
                  <a:pt x="964406" y="366117"/>
                </a:lnTo>
                <a:lnTo>
                  <a:pt x="982266" y="375047"/>
                </a:lnTo>
                <a:lnTo>
                  <a:pt x="982266" y="37504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1955602" y="5045273"/>
            <a:ext cx="196454" cy="160736"/>
          </a:xfrm>
          <a:custGeom>
            <a:avLst/>
            <a:gdLst/>
            <a:ahLst/>
            <a:cxnLst/>
            <a:rect l="0" t="0" r="0" b="0"/>
            <a:pathLst>
              <a:path w="196454" h="16073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8929" y="17860"/>
                </a:lnTo>
                <a:lnTo>
                  <a:pt x="8929" y="26790"/>
                </a:lnTo>
                <a:lnTo>
                  <a:pt x="8929" y="26790"/>
                </a:lnTo>
                <a:lnTo>
                  <a:pt x="17859" y="35719"/>
                </a:lnTo>
                <a:lnTo>
                  <a:pt x="17859" y="44649"/>
                </a:lnTo>
                <a:lnTo>
                  <a:pt x="17859" y="53579"/>
                </a:lnTo>
                <a:lnTo>
                  <a:pt x="26789" y="62508"/>
                </a:lnTo>
                <a:lnTo>
                  <a:pt x="35718" y="71438"/>
                </a:lnTo>
                <a:lnTo>
                  <a:pt x="35718" y="80368"/>
                </a:lnTo>
                <a:lnTo>
                  <a:pt x="44648" y="89297"/>
                </a:lnTo>
                <a:lnTo>
                  <a:pt x="44648" y="98227"/>
                </a:lnTo>
                <a:lnTo>
                  <a:pt x="53578" y="98227"/>
                </a:lnTo>
                <a:lnTo>
                  <a:pt x="62507" y="107157"/>
                </a:lnTo>
                <a:lnTo>
                  <a:pt x="71437" y="116086"/>
                </a:lnTo>
                <a:lnTo>
                  <a:pt x="71437" y="125016"/>
                </a:lnTo>
                <a:lnTo>
                  <a:pt x="80367" y="133946"/>
                </a:lnTo>
                <a:lnTo>
                  <a:pt x="89296" y="133946"/>
                </a:lnTo>
                <a:lnTo>
                  <a:pt x="98226" y="142875"/>
                </a:lnTo>
                <a:lnTo>
                  <a:pt x="98226" y="151805"/>
                </a:lnTo>
                <a:lnTo>
                  <a:pt x="107156" y="151805"/>
                </a:lnTo>
                <a:lnTo>
                  <a:pt x="116086" y="151805"/>
                </a:lnTo>
                <a:lnTo>
                  <a:pt x="125015" y="160735"/>
                </a:lnTo>
                <a:lnTo>
                  <a:pt x="133945" y="160735"/>
                </a:lnTo>
                <a:lnTo>
                  <a:pt x="142875" y="160735"/>
                </a:lnTo>
                <a:lnTo>
                  <a:pt x="142875" y="160735"/>
                </a:lnTo>
                <a:lnTo>
                  <a:pt x="151804" y="160735"/>
                </a:lnTo>
                <a:lnTo>
                  <a:pt x="151804" y="160735"/>
                </a:lnTo>
                <a:lnTo>
                  <a:pt x="160734" y="160735"/>
                </a:lnTo>
                <a:lnTo>
                  <a:pt x="160734" y="160735"/>
                </a:lnTo>
                <a:lnTo>
                  <a:pt x="160734" y="151805"/>
                </a:lnTo>
                <a:lnTo>
                  <a:pt x="169664" y="151805"/>
                </a:lnTo>
                <a:lnTo>
                  <a:pt x="169664" y="151805"/>
                </a:lnTo>
                <a:lnTo>
                  <a:pt x="169664" y="142875"/>
                </a:lnTo>
                <a:lnTo>
                  <a:pt x="178593" y="133946"/>
                </a:lnTo>
                <a:lnTo>
                  <a:pt x="178593" y="133946"/>
                </a:lnTo>
                <a:lnTo>
                  <a:pt x="178593" y="125016"/>
                </a:lnTo>
                <a:lnTo>
                  <a:pt x="187523" y="116086"/>
                </a:lnTo>
                <a:lnTo>
                  <a:pt x="187523" y="107157"/>
                </a:lnTo>
                <a:lnTo>
                  <a:pt x="187523" y="98227"/>
                </a:lnTo>
                <a:lnTo>
                  <a:pt x="187523" y="89297"/>
                </a:lnTo>
                <a:lnTo>
                  <a:pt x="187523" y="80368"/>
                </a:lnTo>
                <a:lnTo>
                  <a:pt x="196453" y="71438"/>
                </a:lnTo>
                <a:lnTo>
                  <a:pt x="196453" y="71438"/>
                </a:lnTo>
                <a:lnTo>
                  <a:pt x="196453" y="62508"/>
                </a:lnTo>
                <a:lnTo>
                  <a:pt x="196453" y="44649"/>
                </a:lnTo>
                <a:lnTo>
                  <a:pt x="187523" y="44649"/>
                </a:lnTo>
                <a:lnTo>
                  <a:pt x="187523" y="35719"/>
                </a:lnTo>
                <a:lnTo>
                  <a:pt x="187523" y="26790"/>
                </a:lnTo>
                <a:lnTo>
                  <a:pt x="187523" y="17860"/>
                </a:lnTo>
                <a:lnTo>
                  <a:pt x="187523" y="8930"/>
                </a:lnTo>
                <a:lnTo>
                  <a:pt x="187523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3884414" y="5357813"/>
            <a:ext cx="8931" cy="330398"/>
          </a:xfrm>
          <a:custGeom>
            <a:avLst/>
            <a:gdLst/>
            <a:ahLst/>
            <a:cxnLst/>
            <a:rect l="0" t="0" r="0" b="0"/>
            <a:pathLst>
              <a:path w="8931" h="330398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62507"/>
                </a:lnTo>
                <a:lnTo>
                  <a:pt x="0" y="71437"/>
                </a:lnTo>
                <a:lnTo>
                  <a:pt x="0" y="89296"/>
                </a:lnTo>
                <a:lnTo>
                  <a:pt x="0" y="107156"/>
                </a:lnTo>
                <a:lnTo>
                  <a:pt x="0" y="125015"/>
                </a:lnTo>
                <a:lnTo>
                  <a:pt x="0" y="133945"/>
                </a:lnTo>
                <a:lnTo>
                  <a:pt x="0" y="151804"/>
                </a:lnTo>
                <a:lnTo>
                  <a:pt x="8930" y="169664"/>
                </a:lnTo>
                <a:lnTo>
                  <a:pt x="8930" y="187523"/>
                </a:lnTo>
                <a:lnTo>
                  <a:pt x="8930" y="205382"/>
                </a:lnTo>
                <a:lnTo>
                  <a:pt x="8930" y="223241"/>
                </a:lnTo>
                <a:lnTo>
                  <a:pt x="8930" y="241100"/>
                </a:lnTo>
                <a:lnTo>
                  <a:pt x="8930" y="258960"/>
                </a:lnTo>
                <a:lnTo>
                  <a:pt x="8930" y="276819"/>
                </a:lnTo>
                <a:lnTo>
                  <a:pt x="8930" y="294678"/>
                </a:lnTo>
                <a:lnTo>
                  <a:pt x="8930" y="303608"/>
                </a:lnTo>
                <a:lnTo>
                  <a:pt x="8930" y="330397"/>
                </a:lnTo>
                <a:lnTo>
                  <a:pt x="8930" y="33039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3821906" y="5438180"/>
            <a:ext cx="196454" cy="26790"/>
          </a:xfrm>
          <a:custGeom>
            <a:avLst/>
            <a:gdLst/>
            <a:ahLst/>
            <a:cxnLst/>
            <a:rect l="0" t="0" r="0" b="0"/>
            <a:pathLst>
              <a:path w="196454" h="26790">
                <a:moveTo>
                  <a:pt x="0" y="8929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44649" y="8929"/>
                </a:lnTo>
                <a:lnTo>
                  <a:pt x="53578" y="8929"/>
                </a:lnTo>
                <a:lnTo>
                  <a:pt x="62508" y="8929"/>
                </a:lnTo>
                <a:lnTo>
                  <a:pt x="71438" y="8929"/>
                </a:lnTo>
                <a:lnTo>
                  <a:pt x="80367" y="8929"/>
                </a:lnTo>
                <a:lnTo>
                  <a:pt x="89297" y="8929"/>
                </a:lnTo>
                <a:lnTo>
                  <a:pt x="98227" y="17859"/>
                </a:lnTo>
                <a:lnTo>
                  <a:pt x="107157" y="17859"/>
                </a:lnTo>
                <a:lnTo>
                  <a:pt x="125016" y="17859"/>
                </a:lnTo>
                <a:lnTo>
                  <a:pt x="133946" y="17859"/>
                </a:lnTo>
                <a:lnTo>
                  <a:pt x="142875" y="17859"/>
                </a:lnTo>
                <a:lnTo>
                  <a:pt x="160735" y="17859"/>
                </a:lnTo>
                <a:lnTo>
                  <a:pt x="169664" y="17859"/>
                </a:lnTo>
                <a:lnTo>
                  <a:pt x="178594" y="17859"/>
                </a:lnTo>
                <a:lnTo>
                  <a:pt x="196453" y="26789"/>
                </a:lnTo>
                <a:lnTo>
                  <a:pt x="196453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1017984" y="5491758"/>
            <a:ext cx="35720" cy="26790"/>
          </a:xfrm>
          <a:custGeom>
            <a:avLst/>
            <a:gdLst/>
            <a:ahLst/>
            <a:cxnLst/>
            <a:rect l="0" t="0" r="0" b="0"/>
            <a:pathLst>
              <a:path w="35720" h="26790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35719" y="26789"/>
                </a:lnTo>
                <a:lnTo>
                  <a:pt x="35719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1009055" y="5420320"/>
            <a:ext cx="8930" cy="17861"/>
          </a:xfrm>
          <a:custGeom>
            <a:avLst/>
            <a:gdLst/>
            <a:ahLst/>
            <a:cxnLst/>
            <a:rect l="0" t="0" r="0" b="0"/>
            <a:pathLst>
              <a:path w="8930" h="17861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29" y="17860"/>
                </a:lnTo>
                <a:lnTo>
                  <a:pt x="8929" y="178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4098727" y="5161359"/>
            <a:ext cx="267891" cy="482204"/>
          </a:xfrm>
          <a:custGeom>
            <a:avLst/>
            <a:gdLst/>
            <a:ahLst/>
            <a:cxnLst/>
            <a:rect l="0" t="0" r="0" b="0"/>
            <a:pathLst>
              <a:path w="267891" h="482204">
                <a:moveTo>
                  <a:pt x="214312" y="35719"/>
                </a:moveTo>
                <a:lnTo>
                  <a:pt x="205382" y="26789"/>
                </a:lnTo>
                <a:lnTo>
                  <a:pt x="196453" y="17860"/>
                </a:lnTo>
                <a:lnTo>
                  <a:pt x="187523" y="8930"/>
                </a:lnTo>
                <a:lnTo>
                  <a:pt x="178593" y="8930"/>
                </a:lnTo>
                <a:lnTo>
                  <a:pt x="169664" y="8930"/>
                </a:lnTo>
                <a:lnTo>
                  <a:pt x="160734" y="0"/>
                </a:lnTo>
                <a:lnTo>
                  <a:pt x="151804" y="0"/>
                </a:lnTo>
                <a:lnTo>
                  <a:pt x="133945" y="0"/>
                </a:lnTo>
                <a:lnTo>
                  <a:pt x="125015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8930"/>
                </a:lnTo>
                <a:lnTo>
                  <a:pt x="89296" y="8930"/>
                </a:lnTo>
                <a:lnTo>
                  <a:pt x="80367" y="17860"/>
                </a:lnTo>
                <a:lnTo>
                  <a:pt x="80367" y="26789"/>
                </a:lnTo>
                <a:lnTo>
                  <a:pt x="71437" y="35719"/>
                </a:lnTo>
                <a:lnTo>
                  <a:pt x="62507" y="44649"/>
                </a:lnTo>
                <a:lnTo>
                  <a:pt x="53578" y="53579"/>
                </a:lnTo>
                <a:lnTo>
                  <a:pt x="53578" y="62508"/>
                </a:lnTo>
                <a:lnTo>
                  <a:pt x="44648" y="80368"/>
                </a:lnTo>
                <a:lnTo>
                  <a:pt x="44648" y="89297"/>
                </a:lnTo>
                <a:lnTo>
                  <a:pt x="44648" y="107157"/>
                </a:lnTo>
                <a:lnTo>
                  <a:pt x="44648" y="116086"/>
                </a:lnTo>
                <a:lnTo>
                  <a:pt x="44648" y="133946"/>
                </a:lnTo>
                <a:lnTo>
                  <a:pt x="53578" y="151805"/>
                </a:lnTo>
                <a:lnTo>
                  <a:pt x="53578" y="169664"/>
                </a:lnTo>
                <a:lnTo>
                  <a:pt x="62507" y="187524"/>
                </a:lnTo>
                <a:lnTo>
                  <a:pt x="71437" y="205383"/>
                </a:lnTo>
                <a:lnTo>
                  <a:pt x="80367" y="223243"/>
                </a:lnTo>
                <a:lnTo>
                  <a:pt x="89296" y="241102"/>
                </a:lnTo>
                <a:lnTo>
                  <a:pt x="98226" y="258961"/>
                </a:lnTo>
                <a:lnTo>
                  <a:pt x="107156" y="276821"/>
                </a:lnTo>
                <a:lnTo>
                  <a:pt x="125015" y="294680"/>
                </a:lnTo>
                <a:lnTo>
                  <a:pt x="133945" y="321469"/>
                </a:lnTo>
                <a:lnTo>
                  <a:pt x="151804" y="339329"/>
                </a:lnTo>
                <a:lnTo>
                  <a:pt x="160734" y="357188"/>
                </a:lnTo>
                <a:lnTo>
                  <a:pt x="169664" y="375047"/>
                </a:lnTo>
                <a:lnTo>
                  <a:pt x="178593" y="383977"/>
                </a:lnTo>
                <a:lnTo>
                  <a:pt x="178593" y="401836"/>
                </a:lnTo>
                <a:lnTo>
                  <a:pt x="187523" y="419695"/>
                </a:lnTo>
                <a:lnTo>
                  <a:pt x="187523" y="428625"/>
                </a:lnTo>
                <a:lnTo>
                  <a:pt x="187523" y="446484"/>
                </a:lnTo>
                <a:lnTo>
                  <a:pt x="187523" y="455414"/>
                </a:lnTo>
                <a:lnTo>
                  <a:pt x="178593" y="464343"/>
                </a:lnTo>
                <a:lnTo>
                  <a:pt x="178593" y="464343"/>
                </a:lnTo>
                <a:lnTo>
                  <a:pt x="169664" y="473273"/>
                </a:lnTo>
                <a:lnTo>
                  <a:pt x="160734" y="482203"/>
                </a:lnTo>
                <a:lnTo>
                  <a:pt x="151804" y="482203"/>
                </a:lnTo>
                <a:lnTo>
                  <a:pt x="142875" y="482203"/>
                </a:lnTo>
                <a:lnTo>
                  <a:pt x="125015" y="482203"/>
                </a:lnTo>
                <a:lnTo>
                  <a:pt x="116086" y="482203"/>
                </a:lnTo>
                <a:lnTo>
                  <a:pt x="98226" y="482203"/>
                </a:lnTo>
                <a:lnTo>
                  <a:pt x="89296" y="482203"/>
                </a:lnTo>
                <a:lnTo>
                  <a:pt x="71437" y="473273"/>
                </a:lnTo>
                <a:lnTo>
                  <a:pt x="62507" y="464343"/>
                </a:lnTo>
                <a:lnTo>
                  <a:pt x="53578" y="464343"/>
                </a:lnTo>
                <a:lnTo>
                  <a:pt x="44648" y="455414"/>
                </a:lnTo>
                <a:lnTo>
                  <a:pt x="26789" y="446484"/>
                </a:lnTo>
                <a:lnTo>
                  <a:pt x="17859" y="437554"/>
                </a:lnTo>
                <a:lnTo>
                  <a:pt x="8929" y="428625"/>
                </a:lnTo>
                <a:lnTo>
                  <a:pt x="8929" y="410766"/>
                </a:lnTo>
                <a:lnTo>
                  <a:pt x="0" y="401836"/>
                </a:lnTo>
                <a:lnTo>
                  <a:pt x="0" y="383977"/>
                </a:lnTo>
                <a:lnTo>
                  <a:pt x="0" y="375047"/>
                </a:lnTo>
                <a:lnTo>
                  <a:pt x="0" y="357188"/>
                </a:lnTo>
                <a:lnTo>
                  <a:pt x="0" y="348258"/>
                </a:lnTo>
                <a:lnTo>
                  <a:pt x="8929" y="330399"/>
                </a:lnTo>
                <a:lnTo>
                  <a:pt x="8929" y="312539"/>
                </a:lnTo>
                <a:lnTo>
                  <a:pt x="17859" y="303610"/>
                </a:lnTo>
                <a:lnTo>
                  <a:pt x="26789" y="285750"/>
                </a:lnTo>
                <a:lnTo>
                  <a:pt x="35718" y="267891"/>
                </a:lnTo>
                <a:lnTo>
                  <a:pt x="53578" y="250032"/>
                </a:lnTo>
                <a:lnTo>
                  <a:pt x="62507" y="241102"/>
                </a:lnTo>
                <a:lnTo>
                  <a:pt x="80367" y="223243"/>
                </a:lnTo>
                <a:lnTo>
                  <a:pt x="89296" y="214313"/>
                </a:lnTo>
                <a:lnTo>
                  <a:pt x="107156" y="196454"/>
                </a:lnTo>
                <a:lnTo>
                  <a:pt x="125015" y="187524"/>
                </a:lnTo>
                <a:lnTo>
                  <a:pt x="133945" y="169664"/>
                </a:lnTo>
                <a:lnTo>
                  <a:pt x="151804" y="160735"/>
                </a:lnTo>
                <a:lnTo>
                  <a:pt x="169664" y="151805"/>
                </a:lnTo>
                <a:lnTo>
                  <a:pt x="178593" y="142875"/>
                </a:lnTo>
                <a:lnTo>
                  <a:pt x="196453" y="133946"/>
                </a:lnTo>
                <a:lnTo>
                  <a:pt x="205382" y="125016"/>
                </a:lnTo>
                <a:lnTo>
                  <a:pt x="223242" y="125016"/>
                </a:lnTo>
                <a:lnTo>
                  <a:pt x="232171" y="116086"/>
                </a:lnTo>
                <a:lnTo>
                  <a:pt x="241101" y="116086"/>
                </a:lnTo>
                <a:lnTo>
                  <a:pt x="250031" y="107157"/>
                </a:lnTo>
                <a:lnTo>
                  <a:pt x="250031" y="107157"/>
                </a:lnTo>
                <a:lnTo>
                  <a:pt x="258961" y="98227"/>
                </a:lnTo>
                <a:lnTo>
                  <a:pt x="258961" y="98227"/>
                </a:lnTo>
                <a:lnTo>
                  <a:pt x="267890" y="89297"/>
                </a:lnTo>
                <a:lnTo>
                  <a:pt x="267890" y="8929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4357688" y="5295305"/>
            <a:ext cx="223243" cy="330398"/>
          </a:xfrm>
          <a:custGeom>
            <a:avLst/>
            <a:gdLst/>
            <a:ahLst/>
            <a:cxnLst/>
            <a:rect l="0" t="0" r="0" b="0"/>
            <a:pathLst>
              <a:path w="223243" h="330398">
                <a:moveTo>
                  <a:pt x="223242" y="0"/>
                </a:moveTo>
                <a:lnTo>
                  <a:pt x="214312" y="0"/>
                </a:lnTo>
                <a:lnTo>
                  <a:pt x="214312" y="8929"/>
                </a:lnTo>
                <a:lnTo>
                  <a:pt x="205382" y="17859"/>
                </a:lnTo>
                <a:lnTo>
                  <a:pt x="205382" y="26789"/>
                </a:lnTo>
                <a:lnTo>
                  <a:pt x="196453" y="35718"/>
                </a:lnTo>
                <a:lnTo>
                  <a:pt x="187523" y="44648"/>
                </a:lnTo>
                <a:lnTo>
                  <a:pt x="178593" y="62508"/>
                </a:lnTo>
                <a:lnTo>
                  <a:pt x="169664" y="71437"/>
                </a:lnTo>
                <a:lnTo>
                  <a:pt x="160734" y="89297"/>
                </a:lnTo>
                <a:lnTo>
                  <a:pt x="151804" y="98226"/>
                </a:lnTo>
                <a:lnTo>
                  <a:pt x="142875" y="116086"/>
                </a:lnTo>
                <a:lnTo>
                  <a:pt x="125015" y="133945"/>
                </a:lnTo>
                <a:lnTo>
                  <a:pt x="116085" y="142875"/>
                </a:lnTo>
                <a:lnTo>
                  <a:pt x="107156" y="160734"/>
                </a:lnTo>
                <a:lnTo>
                  <a:pt x="98226" y="178593"/>
                </a:lnTo>
                <a:lnTo>
                  <a:pt x="80367" y="196453"/>
                </a:lnTo>
                <a:lnTo>
                  <a:pt x="71437" y="214312"/>
                </a:lnTo>
                <a:lnTo>
                  <a:pt x="53578" y="232172"/>
                </a:lnTo>
                <a:lnTo>
                  <a:pt x="44648" y="250031"/>
                </a:lnTo>
                <a:lnTo>
                  <a:pt x="35718" y="267890"/>
                </a:lnTo>
                <a:lnTo>
                  <a:pt x="26789" y="285749"/>
                </a:lnTo>
                <a:lnTo>
                  <a:pt x="8929" y="303608"/>
                </a:lnTo>
                <a:lnTo>
                  <a:pt x="0" y="330397"/>
                </a:lnTo>
                <a:lnTo>
                  <a:pt x="0" y="33039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4366617" y="5348883"/>
            <a:ext cx="205384" cy="241102"/>
          </a:xfrm>
          <a:custGeom>
            <a:avLst/>
            <a:gdLst/>
            <a:ahLst/>
            <a:cxnLst/>
            <a:rect l="0" t="0" r="0" b="0"/>
            <a:pathLst>
              <a:path w="205384" h="241102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35719" y="26789"/>
                </a:lnTo>
                <a:lnTo>
                  <a:pt x="44649" y="35719"/>
                </a:lnTo>
                <a:lnTo>
                  <a:pt x="53578" y="44648"/>
                </a:lnTo>
                <a:lnTo>
                  <a:pt x="62508" y="53578"/>
                </a:lnTo>
                <a:lnTo>
                  <a:pt x="71438" y="62508"/>
                </a:lnTo>
                <a:lnTo>
                  <a:pt x="89297" y="80367"/>
                </a:lnTo>
                <a:lnTo>
                  <a:pt x="98227" y="98226"/>
                </a:lnTo>
                <a:lnTo>
                  <a:pt x="107156" y="116086"/>
                </a:lnTo>
                <a:lnTo>
                  <a:pt x="125016" y="125015"/>
                </a:lnTo>
                <a:lnTo>
                  <a:pt x="133946" y="142875"/>
                </a:lnTo>
                <a:lnTo>
                  <a:pt x="151805" y="160734"/>
                </a:lnTo>
                <a:lnTo>
                  <a:pt x="160735" y="178594"/>
                </a:lnTo>
                <a:lnTo>
                  <a:pt x="178594" y="196453"/>
                </a:lnTo>
                <a:lnTo>
                  <a:pt x="187524" y="214312"/>
                </a:lnTo>
                <a:lnTo>
                  <a:pt x="205383" y="241101"/>
                </a:lnTo>
                <a:lnTo>
                  <a:pt x="205383" y="24110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2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857250" y="642938"/>
            <a:ext cx="71439" cy="723305"/>
          </a:xfrm>
          <a:custGeom>
            <a:avLst/>
            <a:gdLst/>
            <a:ahLst/>
            <a:cxnLst/>
            <a:rect l="0" t="0" r="0" b="0"/>
            <a:pathLst>
              <a:path w="71439" h="723305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53578"/>
                </a:lnTo>
                <a:lnTo>
                  <a:pt x="8930" y="71437"/>
                </a:lnTo>
                <a:lnTo>
                  <a:pt x="8930" y="89296"/>
                </a:lnTo>
                <a:lnTo>
                  <a:pt x="8930" y="107156"/>
                </a:lnTo>
                <a:lnTo>
                  <a:pt x="8930" y="133945"/>
                </a:lnTo>
                <a:lnTo>
                  <a:pt x="17859" y="151804"/>
                </a:lnTo>
                <a:lnTo>
                  <a:pt x="17859" y="169663"/>
                </a:lnTo>
                <a:lnTo>
                  <a:pt x="26789" y="196453"/>
                </a:lnTo>
                <a:lnTo>
                  <a:pt x="26789" y="223242"/>
                </a:lnTo>
                <a:lnTo>
                  <a:pt x="35719" y="250031"/>
                </a:lnTo>
                <a:lnTo>
                  <a:pt x="35719" y="276820"/>
                </a:lnTo>
                <a:lnTo>
                  <a:pt x="44649" y="303609"/>
                </a:lnTo>
                <a:lnTo>
                  <a:pt x="53578" y="330398"/>
                </a:lnTo>
                <a:lnTo>
                  <a:pt x="53578" y="357187"/>
                </a:lnTo>
                <a:lnTo>
                  <a:pt x="53578" y="392906"/>
                </a:lnTo>
                <a:lnTo>
                  <a:pt x="62508" y="419695"/>
                </a:lnTo>
                <a:lnTo>
                  <a:pt x="62508" y="455413"/>
                </a:lnTo>
                <a:lnTo>
                  <a:pt x="71438" y="482203"/>
                </a:lnTo>
                <a:lnTo>
                  <a:pt x="71438" y="508992"/>
                </a:lnTo>
                <a:lnTo>
                  <a:pt x="71438" y="535781"/>
                </a:lnTo>
                <a:lnTo>
                  <a:pt x="71438" y="571499"/>
                </a:lnTo>
                <a:lnTo>
                  <a:pt x="71438" y="598289"/>
                </a:lnTo>
                <a:lnTo>
                  <a:pt x="71438" y="616148"/>
                </a:lnTo>
                <a:lnTo>
                  <a:pt x="71438" y="642937"/>
                </a:lnTo>
                <a:lnTo>
                  <a:pt x="71438" y="660796"/>
                </a:lnTo>
                <a:lnTo>
                  <a:pt x="71438" y="687585"/>
                </a:lnTo>
                <a:lnTo>
                  <a:pt x="71438" y="696515"/>
                </a:lnTo>
                <a:lnTo>
                  <a:pt x="71438" y="723304"/>
                </a:lnTo>
                <a:lnTo>
                  <a:pt x="71438" y="72330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848320" y="571500"/>
            <a:ext cx="526853" cy="776884"/>
          </a:xfrm>
          <a:custGeom>
            <a:avLst/>
            <a:gdLst/>
            <a:ahLst/>
            <a:cxnLst/>
            <a:rect l="0" t="0" r="0" b="0"/>
            <a:pathLst>
              <a:path w="526853" h="776884">
                <a:moveTo>
                  <a:pt x="0" y="53578"/>
                </a:moveTo>
                <a:lnTo>
                  <a:pt x="0" y="44648"/>
                </a:lnTo>
                <a:lnTo>
                  <a:pt x="8930" y="35719"/>
                </a:lnTo>
                <a:lnTo>
                  <a:pt x="17860" y="26789"/>
                </a:lnTo>
                <a:lnTo>
                  <a:pt x="26789" y="17859"/>
                </a:lnTo>
                <a:lnTo>
                  <a:pt x="35719" y="17859"/>
                </a:lnTo>
                <a:lnTo>
                  <a:pt x="44649" y="8930"/>
                </a:lnTo>
                <a:lnTo>
                  <a:pt x="62508" y="8930"/>
                </a:lnTo>
                <a:lnTo>
                  <a:pt x="80368" y="8930"/>
                </a:lnTo>
                <a:lnTo>
                  <a:pt x="89297" y="0"/>
                </a:lnTo>
                <a:lnTo>
                  <a:pt x="107157" y="0"/>
                </a:lnTo>
                <a:lnTo>
                  <a:pt x="133946" y="8930"/>
                </a:lnTo>
                <a:lnTo>
                  <a:pt x="151805" y="8930"/>
                </a:lnTo>
                <a:lnTo>
                  <a:pt x="169664" y="8930"/>
                </a:lnTo>
                <a:lnTo>
                  <a:pt x="187524" y="17859"/>
                </a:lnTo>
                <a:lnTo>
                  <a:pt x="214313" y="26789"/>
                </a:lnTo>
                <a:lnTo>
                  <a:pt x="232172" y="26789"/>
                </a:lnTo>
                <a:lnTo>
                  <a:pt x="258961" y="35719"/>
                </a:lnTo>
                <a:lnTo>
                  <a:pt x="276821" y="44648"/>
                </a:lnTo>
                <a:lnTo>
                  <a:pt x="294680" y="53578"/>
                </a:lnTo>
                <a:lnTo>
                  <a:pt x="312539" y="71438"/>
                </a:lnTo>
                <a:lnTo>
                  <a:pt x="330399" y="80367"/>
                </a:lnTo>
                <a:lnTo>
                  <a:pt x="348258" y="89297"/>
                </a:lnTo>
                <a:lnTo>
                  <a:pt x="357188" y="107156"/>
                </a:lnTo>
                <a:lnTo>
                  <a:pt x="366118" y="125016"/>
                </a:lnTo>
                <a:lnTo>
                  <a:pt x="375047" y="133945"/>
                </a:lnTo>
                <a:lnTo>
                  <a:pt x="383977" y="151805"/>
                </a:lnTo>
                <a:lnTo>
                  <a:pt x="392907" y="169664"/>
                </a:lnTo>
                <a:lnTo>
                  <a:pt x="392907" y="187523"/>
                </a:lnTo>
                <a:lnTo>
                  <a:pt x="392907" y="205383"/>
                </a:lnTo>
                <a:lnTo>
                  <a:pt x="392907" y="223242"/>
                </a:lnTo>
                <a:lnTo>
                  <a:pt x="383977" y="241101"/>
                </a:lnTo>
                <a:lnTo>
                  <a:pt x="375047" y="258961"/>
                </a:lnTo>
                <a:lnTo>
                  <a:pt x="366118" y="276820"/>
                </a:lnTo>
                <a:lnTo>
                  <a:pt x="357188" y="294680"/>
                </a:lnTo>
                <a:lnTo>
                  <a:pt x="339329" y="312539"/>
                </a:lnTo>
                <a:lnTo>
                  <a:pt x="330399" y="330398"/>
                </a:lnTo>
                <a:lnTo>
                  <a:pt x="312539" y="348258"/>
                </a:lnTo>
                <a:lnTo>
                  <a:pt x="294680" y="366117"/>
                </a:lnTo>
                <a:lnTo>
                  <a:pt x="276821" y="383976"/>
                </a:lnTo>
                <a:lnTo>
                  <a:pt x="258961" y="392906"/>
                </a:lnTo>
                <a:lnTo>
                  <a:pt x="241102" y="410766"/>
                </a:lnTo>
                <a:lnTo>
                  <a:pt x="223243" y="419695"/>
                </a:lnTo>
                <a:lnTo>
                  <a:pt x="205383" y="437555"/>
                </a:lnTo>
                <a:lnTo>
                  <a:pt x="187524" y="446484"/>
                </a:lnTo>
                <a:lnTo>
                  <a:pt x="178594" y="455414"/>
                </a:lnTo>
                <a:lnTo>
                  <a:pt x="160735" y="455414"/>
                </a:lnTo>
                <a:lnTo>
                  <a:pt x="151805" y="464344"/>
                </a:lnTo>
                <a:lnTo>
                  <a:pt x="142875" y="464344"/>
                </a:lnTo>
                <a:lnTo>
                  <a:pt x="133946" y="464344"/>
                </a:lnTo>
                <a:lnTo>
                  <a:pt x="133946" y="473273"/>
                </a:lnTo>
                <a:lnTo>
                  <a:pt x="125016" y="473273"/>
                </a:lnTo>
                <a:lnTo>
                  <a:pt x="125016" y="464344"/>
                </a:lnTo>
                <a:lnTo>
                  <a:pt x="133946" y="464344"/>
                </a:lnTo>
                <a:lnTo>
                  <a:pt x="133946" y="464344"/>
                </a:lnTo>
                <a:lnTo>
                  <a:pt x="142875" y="455414"/>
                </a:lnTo>
                <a:lnTo>
                  <a:pt x="151805" y="455414"/>
                </a:lnTo>
                <a:lnTo>
                  <a:pt x="169664" y="446484"/>
                </a:lnTo>
                <a:lnTo>
                  <a:pt x="187524" y="446484"/>
                </a:lnTo>
                <a:lnTo>
                  <a:pt x="205383" y="437555"/>
                </a:lnTo>
                <a:lnTo>
                  <a:pt x="223243" y="437555"/>
                </a:lnTo>
                <a:lnTo>
                  <a:pt x="241102" y="437555"/>
                </a:lnTo>
                <a:lnTo>
                  <a:pt x="258961" y="437555"/>
                </a:lnTo>
                <a:lnTo>
                  <a:pt x="285750" y="428625"/>
                </a:lnTo>
                <a:lnTo>
                  <a:pt x="312539" y="428625"/>
                </a:lnTo>
                <a:lnTo>
                  <a:pt x="330399" y="437555"/>
                </a:lnTo>
                <a:lnTo>
                  <a:pt x="357188" y="437555"/>
                </a:lnTo>
                <a:lnTo>
                  <a:pt x="375047" y="437555"/>
                </a:lnTo>
                <a:lnTo>
                  <a:pt x="401836" y="446484"/>
                </a:lnTo>
                <a:lnTo>
                  <a:pt x="419696" y="455414"/>
                </a:lnTo>
                <a:lnTo>
                  <a:pt x="437555" y="464344"/>
                </a:lnTo>
                <a:lnTo>
                  <a:pt x="455414" y="473273"/>
                </a:lnTo>
                <a:lnTo>
                  <a:pt x="473274" y="482203"/>
                </a:lnTo>
                <a:lnTo>
                  <a:pt x="491133" y="491133"/>
                </a:lnTo>
                <a:lnTo>
                  <a:pt x="500063" y="508992"/>
                </a:lnTo>
                <a:lnTo>
                  <a:pt x="508993" y="517922"/>
                </a:lnTo>
                <a:lnTo>
                  <a:pt x="517922" y="535781"/>
                </a:lnTo>
                <a:lnTo>
                  <a:pt x="517922" y="553641"/>
                </a:lnTo>
                <a:lnTo>
                  <a:pt x="526852" y="571500"/>
                </a:lnTo>
                <a:lnTo>
                  <a:pt x="526852" y="589359"/>
                </a:lnTo>
                <a:lnTo>
                  <a:pt x="526852" y="607219"/>
                </a:lnTo>
                <a:lnTo>
                  <a:pt x="517922" y="616148"/>
                </a:lnTo>
                <a:lnTo>
                  <a:pt x="517922" y="634008"/>
                </a:lnTo>
                <a:lnTo>
                  <a:pt x="508993" y="651867"/>
                </a:lnTo>
                <a:lnTo>
                  <a:pt x="491133" y="669727"/>
                </a:lnTo>
                <a:lnTo>
                  <a:pt x="482203" y="687586"/>
                </a:lnTo>
                <a:lnTo>
                  <a:pt x="464344" y="696516"/>
                </a:lnTo>
                <a:lnTo>
                  <a:pt x="446485" y="714375"/>
                </a:lnTo>
                <a:lnTo>
                  <a:pt x="428625" y="723305"/>
                </a:lnTo>
                <a:lnTo>
                  <a:pt x="410766" y="732234"/>
                </a:lnTo>
                <a:lnTo>
                  <a:pt x="392907" y="741164"/>
                </a:lnTo>
                <a:lnTo>
                  <a:pt x="366118" y="750094"/>
                </a:lnTo>
                <a:lnTo>
                  <a:pt x="348258" y="759023"/>
                </a:lnTo>
                <a:lnTo>
                  <a:pt x="321469" y="767953"/>
                </a:lnTo>
                <a:lnTo>
                  <a:pt x="294680" y="776883"/>
                </a:lnTo>
                <a:lnTo>
                  <a:pt x="276821" y="776883"/>
                </a:lnTo>
                <a:lnTo>
                  <a:pt x="250032" y="776883"/>
                </a:lnTo>
                <a:lnTo>
                  <a:pt x="223243" y="776883"/>
                </a:lnTo>
                <a:lnTo>
                  <a:pt x="205383" y="776883"/>
                </a:lnTo>
                <a:lnTo>
                  <a:pt x="187524" y="776883"/>
                </a:lnTo>
                <a:lnTo>
                  <a:pt x="169664" y="776883"/>
                </a:lnTo>
                <a:lnTo>
                  <a:pt x="142875" y="776883"/>
                </a:lnTo>
                <a:lnTo>
                  <a:pt x="142875" y="77688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1509117" y="964406"/>
            <a:ext cx="330400" cy="285751"/>
          </a:xfrm>
          <a:custGeom>
            <a:avLst/>
            <a:gdLst/>
            <a:ahLst/>
            <a:cxnLst/>
            <a:rect l="0" t="0" r="0" b="0"/>
            <a:pathLst>
              <a:path w="330400" h="285751">
                <a:moveTo>
                  <a:pt x="187524" y="8930"/>
                </a:moveTo>
                <a:lnTo>
                  <a:pt x="187524" y="0"/>
                </a:lnTo>
                <a:lnTo>
                  <a:pt x="178594" y="0"/>
                </a:lnTo>
                <a:lnTo>
                  <a:pt x="178594" y="0"/>
                </a:lnTo>
                <a:lnTo>
                  <a:pt x="169664" y="8930"/>
                </a:lnTo>
                <a:lnTo>
                  <a:pt x="160735" y="8930"/>
                </a:lnTo>
                <a:lnTo>
                  <a:pt x="151805" y="17860"/>
                </a:lnTo>
                <a:lnTo>
                  <a:pt x="142875" y="26789"/>
                </a:lnTo>
                <a:lnTo>
                  <a:pt x="133946" y="26789"/>
                </a:lnTo>
                <a:lnTo>
                  <a:pt x="116086" y="35719"/>
                </a:lnTo>
                <a:lnTo>
                  <a:pt x="107156" y="53578"/>
                </a:lnTo>
                <a:lnTo>
                  <a:pt x="89297" y="62508"/>
                </a:lnTo>
                <a:lnTo>
                  <a:pt x="71438" y="71438"/>
                </a:lnTo>
                <a:lnTo>
                  <a:pt x="62508" y="89297"/>
                </a:lnTo>
                <a:lnTo>
                  <a:pt x="53578" y="107156"/>
                </a:lnTo>
                <a:lnTo>
                  <a:pt x="35719" y="125016"/>
                </a:lnTo>
                <a:lnTo>
                  <a:pt x="26789" y="142875"/>
                </a:lnTo>
                <a:lnTo>
                  <a:pt x="17860" y="160735"/>
                </a:lnTo>
                <a:lnTo>
                  <a:pt x="8930" y="178594"/>
                </a:lnTo>
                <a:lnTo>
                  <a:pt x="0" y="196453"/>
                </a:lnTo>
                <a:lnTo>
                  <a:pt x="0" y="214313"/>
                </a:lnTo>
                <a:lnTo>
                  <a:pt x="0" y="223242"/>
                </a:lnTo>
                <a:lnTo>
                  <a:pt x="0" y="241102"/>
                </a:lnTo>
                <a:lnTo>
                  <a:pt x="0" y="250031"/>
                </a:lnTo>
                <a:lnTo>
                  <a:pt x="8930" y="267891"/>
                </a:lnTo>
                <a:lnTo>
                  <a:pt x="17860" y="276821"/>
                </a:lnTo>
                <a:lnTo>
                  <a:pt x="35719" y="276821"/>
                </a:lnTo>
                <a:lnTo>
                  <a:pt x="53578" y="285750"/>
                </a:lnTo>
                <a:lnTo>
                  <a:pt x="71438" y="285750"/>
                </a:lnTo>
                <a:lnTo>
                  <a:pt x="89297" y="285750"/>
                </a:lnTo>
                <a:lnTo>
                  <a:pt x="116086" y="276821"/>
                </a:lnTo>
                <a:lnTo>
                  <a:pt x="133946" y="276821"/>
                </a:lnTo>
                <a:lnTo>
                  <a:pt x="160735" y="267891"/>
                </a:lnTo>
                <a:lnTo>
                  <a:pt x="187524" y="258961"/>
                </a:lnTo>
                <a:lnTo>
                  <a:pt x="205383" y="250031"/>
                </a:lnTo>
                <a:lnTo>
                  <a:pt x="232172" y="241102"/>
                </a:lnTo>
                <a:lnTo>
                  <a:pt x="250031" y="232172"/>
                </a:lnTo>
                <a:lnTo>
                  <a:pt x="267891" y="214313"/>
                </a:lnTo>
                <a:lnTo>
                  <a:pt x="285750" y="205383"/>
                </a:lnTo>
                <a:lnTo>
                  <a:pt x="303610" y="196453"/>
                </a:lnTo>
                <a:lnTo>
                  <a:pt x="312539" y="178594"/>
                </a:lnTo>
                <a:lnTo>
                  <a:pt x="321469" y="169664"/>
                </a:lnTo>
                <a:lnTo>
                  <a:pt x="330399" y="151805"/>
                </a:lnTo>
                <a:lnTo>
                  <a:pt x="330399" y="142875"/>
                </a:lnTo>
                <a:lnTo>
                  <a:pt x="330399" y="125016"/>
                </a:lnTo>
                <a:lnTo>
                  <a:pt x="321469" y="116086"/>
                </a:lnTo>
                <a:lnTo>
                  <a:pt x="312539" y="98227"/>
                </a:lnTo>
                <a:lnTo>
                  <a:pt x="303610" y="89297"/>
                </a:lnTo>
                <a:lnTo>
                  <a:pt x="294680" y="80367"/>
                </a:lnTo>
                <a:lnTo>
                  <a:pt x="276821" y="71438"/>
                </a:lnTo>
                <a:lnTo>
                  <a:pt x="258961" y="62508"/>
                </a:lnTo>
                <a:lnTo>
                  <a:pt x="241102" y="53578"/>
                </a:lnTo>
                <a:lnTo>
                  <a:pt x="223242" y="44649"/>
                </a:lnTo>
                <a:lnTo>
                  <a:pt x="214313" y="44649"/>
                </a:lnTo>
                <a:lnTo>
                  <a:pt x="196453" y="35719"/>
                </a:lnTo>
                <a:lnTo>
                  <a:pt x="178594" y="35719"/>
                </a:lnTo>
                <a:lnTo>
                  <a:pt x="160735" y="35719"/>
                </a:lnTo>
                <a:lnTo>
                  <a:pt x="160735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875234" y="884039"/>
            <a:ext cx="214314" cy="375048"/>
          </a:xfrm>
          <a:custGeom>
            <a:avLst/>
            <a:gdLst/>
            <a:ahLst/>
            <a:cxnLst/>
            <a:rect l="0" t="0" r="0" b="0"/>
            <a:pathLst>
              <a:path w="214314" h="375048">
                <a:moveTo>
                  <a:pt x="214313" y="0"/>
                </a:moveTo>
                <a:lnTo>
                  <a:pt x="214313" y="8930"/>
                </a:lnTo>
                <a:lnTo>
                  <a:pt x="205383" y="17859"/>
                </a:lnTo>
                <a:lnTo>
                  <a:pt x="205383" y="26789"/>
                </a:lnTo>
                <a:lnTo>
                  <a:pt x="205383" y="35719"/>
                </a:lnTo>
                <a:lnTo>
                  <a:pt x="196454" y="53578"/>
                </a:lnTo>
                <a:lnTo>
                  <a:pt x="196454" y="62508"/>
                </a:lnTo>
                <a:lnTo>
                  <a:pt x="187524" y="80367"/>
                </a:lnTo>
                <a:lnTo>
                  <a:pt x="178594" y="98227"/>
                </a:lnTo>
                <a:lnTo>
                  <a:pt x="178594" y="116086"/>
                </a:lnTo>
                <a:lnTo>
                  <a:pt x="169664" y="133945"/>
                </a:lnTo>
                <a:lnTo>
                  <a:pt x="160735" y="151805"/>
                </a:lnTo>
                <a:lnTo>
                  <a:pt x="151805" y="169664"/>
                </a:lnTo>
                <a:lnTo>
                  <a:pt x="142875" y="187523"/>
                </a:lnTo>
                <a:lnTo>
                  <a:pt x="125016" y="205383"/>
                </a:lnTo>
                <a:lnTo>
                  <a:pt x="116086" y="232172"/>
                </a:lnTo>
                <a:lnTo>
                  <a:pt x="107157" y="250031"/>
                </a:lnTo>
                <a:lnTo>
                  <a:pt x="89297" y="267891"/>
                </a:lnTo>
                <a:lnTo>
                  <a:pt x="80368" y="285750"/>
                </a:lnTo>
                <a:lnTo>
                  <a:pt x="62508" y="303609"/>
                </a:lnTo>
                <a:lnTo>
                  <a:pt x="53579" y="321469"/>
                </a:lnTo>
                <a:lnTo>
                  <a:pt x="44649" y="330398"/>
                </a:lnTo>
                <a:lnTo>
                  <a:pt x="26789" y="339328"/>
                </a:lnTo>
                <a:lnTo>
                  <a:pt x="17860" y="348258"/>
                </a:lnTo>
                <a:lnTo>
                  <a:pt x="8930" y="357188"/>
                </a:lnTo>
                <a:lnTo>
                  <a:pt x="0" y="375047"/>
                </a:lnTo>
                <a:lnTo>
                  <a:pt x="0" y="37504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857375" y="901898"/>
            <a:ext cx="241103" cy="383978"/>
          </a:xfrm>
          <a:custGeom>
            <a:avLst/>
            <a:gdLst/>
            <a:ahLst/>
            <a:cxnLst/>
            <a:rect l="0" t="0" r="0" b="0"/>
            <a:pathLst>
              <a:path w="241103" h="383978">
                <a:moveTo>
                  <a:pt x="0" y="8930"/>
                </a:moveTo>
                <a:lnTo>
                  <a:pt x="0" y="8930"/>
                </a:lnTo>
                <a:lnTo>
                  <a:pt x="8930" y="0"/>
                </a:lnTo>
                <a:lnTo>
                  <a:pt x="1785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35719" y="17860"/>
                </a:lnTo>
                <a:lnTo>
                  <a:pt x="44648" y="26789"/>
                </a:lnTo>
                <a:lnTo>
                  <a:pt x="53578" y="35719"/>
                </a:lnTo>
                <a:lnTo>
                  <a:pt x="62508" y="44649"/>
                </a:lnTo>
                <a:lnTo>
                  <a:pt x="71438" y="62508"/>
                </a:lnTo>
                <a:lnTo>
                  <a:pt x="80367" y="80368"/>
                </a:lnTo>
                <a:lnTo>
                  <a:pt x="89297" y="89297"/>
                </a:lnTo>
                <a:lnTo>
                  <a:pt x="98227" y="107157"/>
                </a:lnTo>
                <a:lnTo>
                  <a:pt x="107156" y="133946"/>
                </a:lnTo>
                <a:lnTo>
                  <a:pt x="116086" y="151805"/>
                </a:lnTo>
                <a:lnTo>
                  <a:pt x="133945" y="169664"/>
                </a:lnTo>
                <a:lnTo>
                  <a:pt x="142875" y="187524"/>
                </a:lnTo>
                <a:lnTo>
                  <a:pt x="151805" y="214313"/>
                </a:lnTo>
                <a:lnTo>
                  <a:pt x="160734" y="232172"/>
                </a:lnTo>
                <a:lnTo>
                  <a:pt x="169664" y="250032"/>
                </a:lnTo>
                <a:lnTo>
                  <a:pt x="178594" y="267891"/>
                </a:lnTo>
                <a:lnTo>
                  <a:pt x="187523" y="285750"/>
                </a:lnTo>
                <a:lnTo>
                  <a:pt x="196453" y="303610"/>
                </a:lnTo>
                <a:lnTo>
                  <a:pt x="205383" y="321469"/>
                </a:lnTo>
                <a:lnTo>
                  <a:pt x="214313" y="339329"/>
                </a:lnTo>
                <a:lnTo>
                  <a:pt x="223242" y="357188"/>
                </a:lnTo>
                <a:lnTo>
                  <a:pt x="241102" y="383977"/>
                </a:lnTo>
                <a:lnTo>
                  <a:pt x="241102" y="38397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446734" y="776883"/>
            <a:ext cx="410767" cy="473274"/>
          </a:xfrm>
          <a:custGeom>
            <a:avLst/>
            <a:gdLst/>
            <a:ahLst/>
            <a:cxnLst/>
            <a:rect l="0" t="0" r="0" b="0"/>
            <a:pathLst>
              <a:path w="410767" h="473274">
                <a:moveTo>
                  <a:pt x="0" y="232172"/>
                </a:moveTo>
                <a:lnTo>
                  <a:pt x="0" y="241101"/>
                </a:lnTo>
                <a:lnTo>
                  <a:pt x="8930" y="258961"/>
                </a:lnTo>
                <a:lnTo>
                  <a:pt x="8930" y="267890"/>
                </a:lnTo>
                <a:lnTo>
                  <a:pt x="17860" y="294679"/>
                </a:lnTo>
                <a:lnTo>
                  <a:pt x="26789" y="303609"/>
                </a:lnTo>
                <a:lnTo>
                  <a:pt x="26789" y="321468"/>
                </a:lnTo>
                <a:lnTo>
                  <a:pt x="35719" y="339328"/>
                </a:lnTo>
                <a:lnTo>
                  <a:pt x="44649" y="357187"/>
                </a:lnTo>
                <a:lnTo>
                  <a:pt x="44649" y="375047"/>
                </a:lnTo>
                <a:lnTo>
                  <a:pt x="53579" y="392906"/>
                </a:lnTo>
                <a:lnTo>
                  <a:pt x="53579" y="401836"/>
                </a:lnTo>
                <a:lnTo>
                  <a:pt x="53579" y="419695"/>
                </a:lnTo>
                <a:lnTo>
                  <a:pt x="62508" y="437554"/>
                </a:lnTo>
                <a:lnTo>
                  <a:pt x="62508" y="446484"/>
                </a:lnTo>
                <a:lnTo>
                  <a:pt x="62508" y="455414"/>
                </a:lnTo>
                <a:lnTo>
                  <a:pt x="62508" y="464344"/>
                </a:lnTo>
                <a:lnTo>
                  <a:pt x="53579" y="473273"/>
                </a:lnTo>
                <a:lnTo>
                  <a:pt x="53579" y="473273"/>
                </a:lnTo>
                <a:lnTo>
                  <a:pt x="53579" y="473273"/>
                </a:lnTo>
                <a:lnTo>
                  <a:pt x="44649" y="473273"/>
                </a:lnTo>
                <a:lnTo>
                  <a:pt x="44649" y="473273"/>
                </a:lnTo>
                <a:lnTo>
                  <a:pt x="35719" y="464344"/>
                </a:lnTo>
                <a:lnTo>
                  <a:pt x="35719" y="464344"/>
                </a:lnTo>
                <a:lnTo>
                  <a:pt x="26789" y="446484"/>
                </a:lnTo>
                <a:lnTo>
                  <a:pt x="26789" y="437554"/>
                </a:lnTo>
                <a:lnTo>
                  <a:pt x="17860" y="419695"/>
                </a:lnTo>
                <a:lnTo>
                  <a:pt x="17860" y="401836"/>
                </a:lnTo>
                <a:lnTo>
                  <a:pt x="17860" y="383976"/>
                </a:lnTo>
                <a:lnTo>
                  <a:pt x="8930" y="366117"/>
                </a:lnTo>
                <a:lnTo>
                  <a:pt x="8930" y="339328"/>
                </a:lnTo>
                <a:lnTo>
                  <a:pt x="8930" y="321468"/>
                </a:lnTo>
                <a:lnTo>
                  <a:pt x="8930" y="294679"/>
                </a:lnTo>
                <a:lnTo>
                  <a:pt x="8930" y="267890"/>
                </a:lnTo>
                <a:lnTo>
                  <a:pt x="8930" y="241101"/>
                </a:lnTo>
                <a:lnTo>
                  <a:pt x="8930" y="223242"/>
                </a:lnTo>
                <a:lnTo>
                  <a:pt x="8930" y="196453"/>
                </a:lnTo>
                <a:lnTo>
                  <a:pt x="8930" y="169664"/>
                </a:lnTo>
                <a:lnTo>
                  <a:pt x="8930" y="151804"/>
                </a:lnTo>
                <a:lnTo>
                  <a:pt x="8930" y="133945"/>
                </a:lnTo>
                <a:lnTo>
                  <a:pt x="8930" y="107156"/>
                </a:lnTo>
                <a:lnTo>
                  <a:pt x="17860" y="89297"/>
                </a:lnTo>
                <a:lnTo>
                  <a:pt x="17860" y="71437"/>
                </a:lnTo>
                <a:lnTo>
                  <a:pt x="26789" y="53578"/>
                </a:lnTo>
                <a:lnTo>
                  <a:pt x="26789" y="44648"/>
                </a:lnTo>
                <a:lnTo>
                  <a:pt x="35719" y="35718"/>
                </a:lnTo>
                <a:lnTo>
                  <a:pt x="44649" y="17859"/>
                </a:lnTo>
                <a:lnTo>
                  <a:pt x="53579" y="17859"/>
                </a:lnTo>
                <a:lnTo>
                  <a:pt x="62508" y="8929"/>
                </a:lnTo>
                <a:lnTo>
                  <a:pt x="71438" y="8929"/>
                </a:lnTo>
                <a:lnTo>
                  <a:pt x="89297" y="0"/>
                </a:lnTo>
                <a:lnTo>
                  <a:pt x="98227" y="0"/>
                </a:lnTo>
                <a:lnTo>
                  <a:pt x="116086" y="8929"/>
                </a:lnTo>
                <a:lnTo>
                  <a:pt x="125016" y="17859"/>
                </a:lnTo>
                <a:lnTo>
                  <a:pt x="133946" y="26789"/>
                </a:lnTo>
                <a:lnTo>
                  <a:pt x="142875" y="35718"/>
                </a:lnTo>
                <a:lnTo>
                  <a:pt x="160735" y="44648"/>
                </a:lnTo>
                <a:lnTo>
                  <a:pt x="169664" y="62508"/>
                </a:lnTo>
                <a:lnTo>
                  <a:pt x="178594" y="80367"/>
                </a:lnTo>
                <a:lnTo>
                  <a:pt x="187524" y="98226"/>
                </a:lnTo>
                <a:lnTo>
                  <a:pt x="187524" y="116086"/>
                </a:lnTo>
                <a:lnTo>
                  <a:pt x="196454" y="133945"/>
                </a:lnTo>
                <a:lnTo>
                  <a:pt x="196454" y="160734"/>
                </a:lnTo>
                <a:lnTo>
                  <a:pt x="196454" y="169664"/>
                </a:lnTo>
                <a:lnTo>
                  <a:pt x="196454" y="187523"/>
                </a:lnTo>
                <a:lnTo>
                  <a:pt x="196454" y="205383"/>
                </a:lnTo>
                <a:lnTo>
                  <a:pt x="196454" y="223242"/>
                </a:lnTo>
                <a:lnTo>
                  <a:pt x="196454" y="241101"/>
                </a:lnTo>
                <a:lnTo>
                  <a:pt x="196454" y="250031"/>
                </a:lnTo>
                <a:lnTo>
                  <a:pt x="187524" y="258961"/>
                </a:lnTo>
                <a:lnTo>
                  <a:pt x="187524" y="267890"/>
                </a:lnTo>
                <a:lnTo>
                  <a:pt x="187524" y="267890"/>
                </a:lnTo>
                <a:lnTo>
                  <a:pt x="187524" y="267890"/>
                </a:lnTo>
                <a:lnTo>
                  <a:pt x="187524" y="276820"/>
                </a:lnTo>
                <a:lnTo>
                  <a:pt x="178594" y="276820"/>
                </a:lnTo>
                <a:lnTo>
                  <a:pt x="178594" y="267890"/>
                </a:lnTo>
                <a:lnTo>
                  <a:pt x="178594" y="267890"/>
                </a:lnTo>
                <a:lnTo>
                  <a:pt x="169664" y="258961"/>
                </a:lnTo>
                <a:lnTo>
                  <a:pt x="169664" y="250031"/>
                </a:lnTo>
                <a:lnTo>
                  <a:pt x="169664" y="232172"/>
                </a:lnTo>
                <a:lnTo>
                  <a:pt x="169664" y="223242"/>
                </a:lnTo>
                <a:lnTo>
                  <a:pt x="169664" y="205383"/>
                </a:lnTo>
                <a:lnTo>
                  <a:pt x="169664" y="187523"/>
                </a:lnTo>
                <a:lnTo>
                  <a:pt x="178594" y="178593"/>
                </a:lnTo>
                <a:lnTo>
                  <a:pt x="178594" y="160734"/>
                </a:lnTo>
                <a:lnTo>
                  <a:pt x="178594" y="142875"/>
                </a:lnTo>
                <a:lnTo>
                  <a:pt x="187524" y="125015"/>
                </a:lnTo>
                <a:lnTo>
                  <a:pt x="187524" y="107156"/>
                </a:lnTo>
                <a:lnTo>
                  <a:pt x="196454" y="89297"/>
                </a:lnTo>
                <a:lnTo>
                  <a:pt x="205383" y="80367"/>
                </a:lnTo>
                <a:lnTo>
                  <a:pt x="205383" y="62508"/>
                </a:lnTo>
                <a:lnTo>
                  <a:pt x="214313" y="53578"/>
                </a:lnTo>
                <a:lnTo>
                  <a:pt x="223243" y="44648"/>
                </a:lnTo>
                <a:lnTo>
                  <a:pt x="223243" y="35718"/>
                </a:lnTo>
                <a:lnTo>
                  <a:pt x="232172" y="26789"/>
                </a:lnTo>
                <a:lnTo>
                  <a:pt x="241102" y="17859"/>
                </a:lnTo>
                <a:lnTo>
                  <a:pt x="250032" y="17859"/>
                </a:lnTo>
                <a:lnTo>
                  <a:pt x="258961" y="17859"/>
                </a:lnTo>
                <a:lnTo>
                  <a:pt x="258961" y="17859"/>
                </a:lnTo>
                <a:lnTo>
                  <a:pt x="267891" y="17859"/>
                </a:lnTo>
                <a:lnTo>
                  <a:pt x="276821" y="26789"/>
                </a:lnTo>
                <a:lnTo>
                  <a:pt x="285750" y="35718"/>
                </a:lnTo>
                <a:lnTo>
                  <a:pt x="294680" y="44648"/>
                </a:lnTo>
                <a:lnTo>
                  <a:pt x="303610" y="53578"/>
                </a:lnTo>
                <a:lnTo>
                  <a:pt x="321469" y="62508"/>
                </a:lnTo>
                <a:lnTo>
                  <a:pt x="330399" y="80367"/>
                </a:lnTo>
                <a:lnTo>
                  <a:pt x="339329" y="98226"/>
                </a:lnTo>
                <a:lnTo>
                  <a:pt x="348258" y="116086"/>
                </a:lnTo>
                <a:lnTo>
                  <a:pt x="366118" y="133945"/>
                </a:lnTo>
                <a:lnTo>
                  <a:pt x="375047" y="160734"/>
                </a:lnTo>
                <a:lnTo>
                  <a:pt x="383977" y="178593"/>
                </a:lnTo>
                <a:lnTo>
                  <a:pt x="392907" y="196453"/>
                </a:lnTo>
                <a:lnTo>
                  <a:pt x="392907" y="223242"/>
                </a:lnTo>
                <a:lnTo>
                  <a:pt x="401836" y="241101"/>
                </a:lnTo>
                <a:lnTo>
                  <a:pt x="401836" y="267890"/>
                </a:lnTo>
                <a:lnTo>
                  <a:pt x="410766" y="294679"/>
                </a:lnTo>
                <a:lnTo>
                  <a:pt x="410766" y="312539"/>
                </a:lnTo>
                <a:lnTo>
                  <a:pt x="410766" y="330398"/>
                </a:lnTo>
                <a:lnTo>
                  <a:pt x="410766" y="348258"/>
                </a:lnTo>
                <a:lnTo>
                  <a:pt x="410766" y="375047"/>
                </a:lnTo>
                <a:lnTo>
                  <a:pt x="401836" y="383976"/>
                </a:lnTo>
                <a:lnTo>
                  <a:pt x="401836" y="401836"/>
                </a:lnTo>
                <a:lnTo>
                  <a:pt x="401836" y="419695"/>
                </a:lnTo>
                <a:lnTo>
                  <a:pt x="401836" y="41969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964656" y="946547"/>
            <a:ext cx="196454" cy="250032"/>
          </a:xfrm>
          <a:custGeom>
            <a:avLst/>
            <a:gdLst/>
            <a:ahLst/>
            <a:cxnLst/>
            <a:rect l="0" t="0" r="0" b="0"/>
            <a:pathLst>
              <a:path w="196454" h="250032">
                <a:moveTo>
                  <a:pt x="116086" y="8929"/>
                </a:moveTo>
                <a:lnTo>
                  <a:pt x="107157" y="0"/>
                </a:ln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0"/>
                </a:lnTo>
                <a:lnTo>
                  <a:pt x="71438" y="8929"/>
                </a:lnTo>
                <a:lnTo>
                  <a:pt x="62508" y="17859"/>
                </a:lnTo>
                <a:lnTo>
                  <a:pt x="53578" y="26789"/>
                </a:lnTo>
                <a:lnTo>
                  <a:pt x="44649" y="35719"/>
                </a:lnTo>
                <a:lnTo>
                  <a:pt x="35719" y="53578"/>
                </a:lnTo>
                <a:lnTo>
                  <a:pt x="26789" y="62508"/>
                </a:lnTo>
                <a:lnTo>
                  <a:pt x="17860" y="80367"/>
                </a:lnTo>
                <a:lnTo>
                  <a:pt x="8930" y="98226"/>
                </a:lnTo>
                <a:lnTo>
                  <a:pt x="8930" y="116086"/>
                </a:lnTo>
                <a:lnTo>
                  <a:pt x="0" y="125015"/>
                </a:lnTo>
                <a:lnTo>
                  <a:pt x="0" y="142875"/>
                </a:lnTo>
                <a:lnTo>
                  <a:pt x="0" y="160734"/>
                </a:lnTo>
                <a:lnTo>
                  <a:pt x="0" y="178594"/>
                </a:lnTo>
                <a:lnTo>
                  <a:pt x="0" y="187523"/>
                </a:lnTo>
                <a:lnTo>
                  <a:pt x="8930" y="205383"/>
                </a:lnTo>
                <a:lnTo>
                  <a:pt x="17860" y="214312"/>
                </a:lnTo>
                <a:lnTo>
                  <a:pt x="35719" y="223242"/>
                </a:lnTo>
                <a:lnTo>
                  <a:pt x="44649" y="232172"/>
                </a:lnTo>
                <a:lnTo>
                  <a:pt x="62508" y="241101"/>
                </a:lnTo>
                <a:lnTo>
                  <a:pt x="80367" y="250031"/>
                </a:lnTo>
                <a:lnTo>
                  <a:pt x="98227" y="250031"/>
                </a:lnTo>
                <a:lnTo>
                  <a:pt x="125016" y="250031"/>
                </a:lnTo>
                <a:lnTo>
                  <a:pt x="142875" y="250031"/>
                </a:lnTo>
                <a:lnTo>
                  <a:pt x="169664" y="250031"/>
                </a:lnTo>
                <a:lnTo>
                  <a:pt x="196453" y="241101"/>
                </a:lnTo>
                <a:lnTo>
                  <a:pt x="196453" y="24110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018234" y="1026914"/>
            <a:ext cx="89298" cy="71438"/>
          </a:xfrm>
          <a:custGeom>
            <a:avLst/>
            <a:gdLst/>
            <a:ahLst/>
            <a:cxnLst/>
            <a:rect l="0" t="0" r="0" b="0"/>
            <a:pathLst>
              <a:path w="89298" h="71438">
                <a:moveTo>
                  <a:pt x="89297" y="0"/>
                </a:moveTo>
                <a:lnTo>
                  <a:pt x="89297" y="0"/>
                </a:lnTo>
                <a:lnTo>
                  <a:pt x="80368" y="8930"/>
                </a:lnTo>
                <a:lnTo>
                  <a:pt x="71438" y="17859"/>
                </a:lnTo>
                <a:lnTo>
                  <a:pt x="62508" y="17859"/>
                </a:lnTo>
                <a:lnTo>
                  <a:pt x="53579" y="26789"/>
                </a:lnTo>
                <a:lnTo>
                  <a:pt x="35719" y="35719"/>
                </a:lnTo>
                <a:lnTo>
                  <a:pt x="26789" y="44648"/>
                </a:lnTo>
                <a:lnTo>
                  <a:pt x="17860" y="53578"/>
                </a:lnTo>
                <a:lnTo>
                  <a:pt x="8930" y="62508"/>
                </a:lnTo>
                <a:lnTo>
                  <a:pt x="0" y="71437"/>
                </a:lnTo>
                <a:lnTo>
                  <a:pt x="0" y="714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250406" y="776883"/>
            <a:ext cx="62509" cy="401837"/>
          </a:xfrm>
          <a:custGeom>
            <a:avLst/>
            <a:gdLst/>
            <a:ahLst/>
            <a:cxnLst/>
            <a:rect l="0" t="0" r="0" b="0"/>
            <a:pathLst>
              <a:path w="62509" h="401837">
                <a:moveTo>
                  <a:pt x="0" y="0"/>
                </a:moveTo>
                <a:lnTo>
                  <a:pt x="8930" y="0"/>
                </a:lnTo>
                <a:lnTo>
                  <a:pt x="8930" y="17859"/>
                </a:lnTo>
                <a:lnTo>
                  <a:pt x="17860" y="35718"/>
                </a:lnTo>
                <a:lnTo>
                  <a:pt x="26789" y="53578"/>
                </a:lnTo>
                <a:lnTo>
                  <a:pt x="26789" y="80367"/>
                </a:lnTo>
                <a:lnTo>
                  <a:pt x="35719" y="98226"/>
                </a:lnTo>
                <a:lnTo>
                  <a:pt x="35719" y="125015"/>
                </a:lnTo>
                <a:lnTo>
                  <a:pt x="44649" y="142875"/>
                </a:lnTo>
                <a:lnTo>
                  <a:pt x="44649" y="160734"/>
                </a:lnTo>
                <a:lnTo>
                  <a:pt x="53578" y="187523"/>
                </a:lnTo>
                <a:lnTo>
                  <a:pt x="53578" y="214312"/>
                </a:lnTo>
                <a:lnTo>
                  <a:pt x="53578" y="232172"/>
                </a:lnTo>
                <a:lnTo>
                  <a:pt x="53578" y="250031"/>
                </a:lnTo>
                <a:lnTo>
                  <a:pt x="62508" y="276820"/>
                </a:lnTo>
                <a:lnTo>
                  <a:pt x="62508" y="294679"/>
                </a:lnTo>
                <a:lnTo>
                  <a:pt x="62508" y="312539"/>
                </a:lnTo>
                <a:lnTo>
                  <a:pt x="62508" y="339328"/>
                </a:lnTo>
                <a:lnTo>
                  <a:pt x="62508" y="348258"/>
                </a:lnTo>
                <a:lnTo>
                  <a:pt x="62508" y="366117"/>
                </a:lnTo>
                <a:lnTo>
                  <a:pt x="62508" y="375047"/>
                </a:lnTo>
                <a:lnTo>
                  <a:pt x="62508" y="392906"/>
                </a:lnTo>
                <a:lnTo>
                  <a:pt x="62508" y="401836"/>
                </a:lnTo>
                <a:lnTo>
                  <a:pt x="62508" y="40183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250406" y="1000125"/>
            <a:ext cx="178595" cy="26790"/>
          </a:xfrm>
          <a:custGeom>
            <a:avLst/>
            <a:gdLst/>
            <a:ahLst/>
            <a:cxnLst/>
            <a:rect l="0" t="0" r="0" b="0"/>
            <a:pathLst>
              <a:path w="178595" h="26790">
                <a:moveTo>
                  <a:pt x="0" y="26789"/>
                </a:moveTo>
                <a:lnTo>
                  <a:pt x="0" y="26789"/>
                </a:lnTo>
                <a:lnTo>
                  <a:pt x="0" y="17859"/>
                </a:lnTo>
                <a:lnTo>
                  <a:pt x="8930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0"/>
                </a:lnTo>
                <a:lnTo>
                  <a:pt x="71438" y="0"/>
                </a:lnTo>
                <a:lnTo>
                  <a:pt x="89297" y="0"/>
                </a:lnTo>
                <a:lnTo>
                  <a:pt x="107157" y="8930"/>
                </a:lnTo>
                <a:lnTo>
                  <a:pt x="125016" y="8930"/>
                </a:lnTo>
                <a:lnTo>
                  <a:pt x="151805" y="8930"/>
                </a:lnTo>
                <a:lnTo>
                  <a:pt x="178594" y="8930"/>
                </a:lnTo>
                <a:lnTo>
                  <a:pt x="178594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464719" y="821531"/>
            <a:ext cx="294680" cy="383978"/>
          </a:xfrm>
          <a:custGeom>
            <a:avLst/>
            <a:gdLst/>
            <a:ahLst/>
            <a:cxnLst/>
            <a:rect l="0" t="0" r="0" b="0"/>
            <a:pathLst>
              <a:path w="294680" h="383978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8930"/>
                </a:lnTo>
                <a:lnTo>
                  <a:pt x="17859" y="17860"/>
                </a:lnTo>
                <a:lnTo>
                  <a:pt x="26789" y="35719"/>
                </a:lnTo>
                <a:lnTo>
                  <a:pt x="26789" y="44649"/>
                </a:lnTo>
                <a:lnTo>
                  <a:pt x="35719" y="62508"/>
                </a:lnTo>
                <a:lnTo>
                  <a:pt x="44648" y="71438"/>
                </a:lnTo>
                <a:lnTo>
                  <a:pt x="44648" y="89297"/>
                </a:lnTo>
                <a:lnTo>
                  <a:pt x="53578" y="116086"/>
                </a:lnTo>
                <a:lnTo>
                  <a:pt x="53578" y="133945"/>
                </a:lnTo>
                <a:lnTo>
                  <a:pt x="62508" y="151805"/>
                </a:lnTo>
                <a:lnTo>
                  <a:pt x="62508" y="169664"/>
                </a:lnTo>
                <a:lnTo>
                  <a:pt x="71437" y="187524"/>
                </a:lnTo>
                <a:lnTo>
                  <a:pt x="71437" y="214313"/>
                </a:lnTo>
                <a:lnTo>
                  <a:pt x="80367" y="232172"/>
                </a:lnTo>
                <a:lnTo>
                  <a:pt x="80367" y="250031"/>
                </a:lnTo>
                <a:lnTo>
                  <a:pt x="80367" y="267891"/>
                </a:lnTo>
                <a:lnTo>
                  <a:pt x="80367" y="285750"/>
                </a:lnTo>
                <a:lnTo>
                  <a:pt x="80367" y="294680"/>
                </a:lnTo>
                <a:lnTo>
                  <a:pt x="80367" y="312539"/>
                </a:lnTo>
                <a:lnTo>
                  <a:pt x="89297" y="321469"/>
                </a:lnTo>
                <a:lnTo>
                  <a:pt x="89297" y="330399"/>
                </a:lnTo>
                <a:lnTo>
                  <a:pt x="89297" y="339328"/>
                </a:lnTo>
                <a:lnTo>
                  <a:pt x="89297" y="348258"/>
                </a:lnTo>
                <a:lnTo>
                  <a:pt x="89297" y="348258"/>
                </a:lnTo>
                <a:lnTo>
                  <a:pt x="89297" y="348258"/>
                </a:lnTo>
                <a:lnTo>
                  <a:pt x="89297" y="348258"/>
                </a:lnTo>
                <a:lnTo>
                  <a:pt x="89297" y="348258"/>
                </a:lnTo>
                <a:lnTo>
                  <a:pt x="89297" y="348258"/>
                </a:lnTo>
                <a:lnTo>
                  <a:pt x="80367" y="339328"/>
                </a:lnTo>
                <a:lnTo>
                  <a:pt x="80367" y="330399"/>
                </a:lnTo>
                <a:lnTo>
                  <a:pt x="80367" y="321469"/>
                </a:lnTo>
                <a:lnTo>
                  <a:pt x="80367" y="312539"/>
                </a:lnTo>
                <a:lnTo>
                  <a:pt x="71437" y="294680"/>
                </a:lnTo>
                <a:lnTo>
                  <a:pt x="71437" y="285750"/>
                </a:lnTo>
                <a:lnTo>
                  <a:pt x="71437" y="267891"/>
                </a:lnTo>
                <a:lnTo>
                  <a:pt x="80367" y="258961"/>
                </a:lnTo>
                <a:lnTo>
                  <a:pt x="80367" y="241102"/>
                </a:lnTo>
                <a:lnTo>
                  <a:pt x="80367" y="232172"/>
                </a:lnTo>
                <a:lnTo>
                  <a:pt x="89297" y="214313"/>
                </a:lnTo>
                <a:lnTo>
                  <a:pt x="89297" y="205383"/>
                </a:lnTo>
                <a:lnTo>
                  <a:pt x="98226" y="196453"/>
                </a:lnTo>
                <a:lnTo>
                  <a:pt x="107156" y="187524"/>
                </a:lnTo>
                <a:lnTo>
                  <a:pt x="116086" y="178594"/>
                </a:lnTo>
                <a:lnTo>
                  <a:pt x="125015" y="169664"/>
                </a:lnTo>
                <a:lnTo>
                  <a:pt x="133945" y="169664"/>
                </a:lnTo>
                <a:lnTo>
                  <a:pt x="151804" y="169664"/>
                </a:lnTo>
                <a:lnTo>
                  <a:pt x="160734" y="169664"/>
                </a:lnTo>
                <a:lnTo>
                  <a:pt x="169664" y="169664"/>
                </a:lnTo>
                <a:lnTo>
                  <a:pt x="178594" y="169664"/>
                </a:lnTo>
                <a:lnTo>
                  <a:pt x="196453" y="178594"/>
                </a:lnTo>
                <a:lnTo>
                  <a:pt x="205383" y="187524"/>
                </a:lnTo>
                <a:lnTo>
                  <a:pt x="214312" y="196453"/>
                </a:lnTo>
                <a:lnTo>
                  <a:pt x="232172" y="205383"/>
                </a:lnTo>
                <a:lnTo>
                  <a:pt x="241101" y="223242"/>
                </a:lnTo>
                <a:lnTo>
                  <a:pt x="250031" y="232172"/>
                </a:lnTo>
                <a:lnTo>
                  <a:pt x="250031" y="250031"/>
                </a:lnTo>
                <a:lnTo>
                  <a:pt x="258961" y="267891"/>
                </a:lnTo>
                <a:lnTo>
                  <a:pt x="267890" y="276820"/>
                </a:lnTo>
                <a:lnTo>
                  <a:pt x="267890" y="294680"/>
                </a:lnTo>
                <a:lnTo>
                  <a:pt x="276820" y="312539"/>
                </a:lnTo>
                <a:lnTo>
                  <a:pt x="276820" y="330399"/>
                </a:lnTo>
                <a:lnTo>
                  <a:pt x="285750" y="339328"/>
                </a:lnTo>
                <a:lnTo>
                  <a:pt x="285750" y="348258"/>
                </a:lnTo>
                <a:lnTo>
                  <a:pt x="285750" y="357188"/>
                </a:lnTo>
                <a:lnTo>
                  <a:pt x="285750" y="375047"/>
                </a:lnTo>
                <a:lnTo>
                  <a:pt x="294679" y="383977"/>
                </a:lnTo>
                <a:lnTo>
                  <a:pt x="294679" y="38397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768328" y="1017984"/>
            <a:ext cx="232173" cy="196454"/>
          </a:xfrm>
          <a:custGeom>
            <a:avLst/>
            <a:gdLst/>
            <a:ahLst/>
            <a:cxnLst/>
            <a:rect l="0" t="0" r="0" b="0"/>
            <a:pathLst>
              <a:path w="232173" h="196454">
                <a:moveTo>
                  <a:pt x="151805" y="8930"/>
                </a:moveTo>
                <a:lnTo>
                  <a:pt x="151805" y="0"/>
                </a:lnTo>
                <a:lnTo>
                  <a:pt x="133945" y="0"/>
                </a:lnTo>
                <a:lnTo>
                  <a:pt x="12501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7" y="0"/>
                </a:lnTo>
                <a:lnTo>
                  <a:pt x="80367" y="8930"/>
                </a:lnTo>
                <a:lnTo>
                  <a:pt x="71438" y="17860"/>
                </a:lnTo>
                <a:lnTo>
                  <a:pt x="62508" y="26789"/>
                </a:lnTo>
                <a:lnTo>
                  <a:pt x="44649" y="35719"/>
                </a:lnTo>
                <a:lnTo>
                  <a:pt x="35719" y="44649"/>
                </a:lnTo>
                <a:lnTo>
                  <a:pt x="26789" y="62508"/>
                </a:lnTo>
                <a:lnTo>
                  <a:pt x="17860" y="71438"/>
                </a:lnTo>
                <a:lnTo>
                  <a:pt x="8930" y="89297"/>
                </a:lnTo>
                <a:lnTo>
                  <a:pt x="8930" y="107157"/>
                </a:lnTo>
                <a:lnTo>
                  <a:pt x="8930" y="116086"/>
                </a:lnTo>
                <a:lnTo>
                  <a:pt x="0" y="133946"/>
                </a:lnTo>
                <a:lnTo>
                  <a:pt x="0" y="142875"/>
                </a:lnTo>
                <a:lnTo>
                  <a:pt x="8930" y="160735"/>
                </a:lnTo>
                <a:lnTo>
                  <a:pt x="17860" y="169664"/>
                </a:lnTo>
                <a:lnTo>
                  <a:pt x="26789" y="178594"/>
                </a:lnTo>
                <a:lnTo>
                  <a:pt x="35719" y="187524"/>
                </a:lnTo>
                <a:lnTo>
                  <a:pt x="44649" y="196453"/>
                </a:lnTo>
                <a:lnTo>
                  <a:pt x="62508" y="196453"/>
                </a:lnTo>
                <a:lnTo>
                  <a:pt x="80367" y="196453"/>
                </a:lnTo>
                <a:lnTo>
                  <a:pt x="98227" y="196453"/>
                </a:lnTo>
                <a:lnTo>
                  <a:pt x="116086" y="196453"/>
                </a:lnTo>
                <a:lnTo>
                  <a:pt x="133945" y="196453"/>
                </a:lnTo>
                <a:lnTo>
                  <a:pt x="151805" y="187524"/>
                </a:lnTo>
                <a:lnTo>
                  <a:pt x="169664" y="187524"/>
                </a:lnTo>
                <a:lnTo>
                  <a:pt x="187524" y="178594"/>
                </a:lnTo>
                <a:lnTo>
                  <a:pt x="205383" y="178594"/>
                </a:lnTo>
                <a:lnTo>
                  <a:pt x="214313" y="160735"/>
                </a:lnTo>
                <a:lnTo>
                  <a:pt x="223242" y="151805"/>
                </a:lnTo>
                <a:lnTo>
                  <a:pt x="232172" y="142875"/>
                </a:lnTo>
                <a:lnTo>
                  <a:pt x="232172" y="133946"/>
                </a:lnTo>
                <a:lnTo>
                  <a:pt x="232172" y="125016"/>
                </a:lnTo>
                <a:lnTo>
                  <a:pt x="223242" y="107157"/>
                </a:lnTo>
                <a:lnTo>
                  <a:pt x="223242" y="98227"/>
                </a:lnTo>
                <a:lnTo>
                  <a:pt x="214313" y="89297"/>
                </a:lnTo>
                <a:lnTo>
                  <a:pt x="205383" y="80367"/>
                </a:lnTo>
                <a:lnTo>
                  <a:pt x="187524" y="71438"/>
                </a:lnTo>
                <a:lnTo>
                  <a:pt x="178594" y="62508"/>
                </a:lnTo>
                <a:lnTo>
                  <a:pt x="169664" y="53578"/>
                </a:lnTo>
                <a:lnTo>
                  <a:pt x="151805" y="53578"/>
                </a:lnTo>
                <a:lnTo>
                  <a:pt x="142875" y="44649"/>
                </a:lnTo>
                <a:lnTo>
                  <a:pt x="125016" y="44649"/>
                </a:lnTo>
                <a:lnTo>
                  <a:pt x="125016" y="4464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991570" y="803672"/>
            <a:ext cx="357189" cy="437556"/>
          </a:xfrm>
          <a:custGeom>
            <a:avLst/>
            <a:gdLst/>
            <a:ahLst/>
            <a:cxnLst/>
            <a:rect l="0" t="0" r="0" b="0"/>
            <a:pathLst>
              <a:path w="357189" h="437556">
                <a:moveTo>
                  <a:pt x="178594" y="250031"/>
                </a:moveTo>
                <a:lnTo>
                  <a:pt x="169664" y="241101"/>
                </a:lnTo>
                <a:lnTo>
                  <a:pt x="160735" y="241101"/>
                </a:lnTo>
                <a:lnTo>
                  <a:pt x="142875" y="232172"/>
                </a:lnTo>
                <a:lnTo>
                  <a:pt x="133946" y="232172"/>
                </a:lnTo>
                <a:lnTo>
                  <a:pt x="116086" y="232172"/>
                </a:lnTo>
                <a:lnTo>
                  <a:pt x="107157" y="232172"/>
                </a:lnTo>
                <a:lnTo>
                  <a:pt x="98227" y="232172"/>
                </a:lnTo>
                <a:lnTo>
                  <a:pt x="80368" y="241101"/>
                </a:lnTo>
                <a:lnTo>
                  <a:pt x="71438" y="241101"/>
                </a:lnTo>
                <a:lnTo>
                  <a:pt x="53578" y="250031"/>
                </a:lnTo>
                <a:lnTo>
                  <a:pt x="44649" y="258961"/>
                </a:lnTo>
                <a:lnTo>
                  <a:pt x="35719" y="267890"/>
                </a:lnTo>
                <a:lnTo>
                  <a:pt x="26789" y="276820"/>
                </a:lnTo>
                <a:lnTo>
                  <a:pt x="17860" y="285750"/>
                </a:lnTo>
                <a:lnTo>
                  <a:pt x="8930" y="294679"/>
                </a:lnTo>
                <a:lnTo>
                  <a:pt x="0" y="312539"/>
                </a:lnTo>
                <a:lnTo>
                  <a:pt x="0" y="321469"/>
                </a:lnTo>
                <a:lnTo>
                  <a:pt x="0" y="339328"/>
                </a:lnTo>
                <a:lnTo>
                  <a:pt x="0" y="357187"/>
                </a:lnTo>
                <a:lnTo>
                  <a:pt x="0" y="366117"/>
                </a:lnTo>
                <a:lnTo>
                  <a:pt x="0" y="383976"/>
                </a:lnTo>
                <a:lnTo>
                  <a:pt x="8930" y="392906"/>
                </a:lnTo>
                <a:lnTo>
                  <a:pt x="17860" y="401836"/>
                </a:lnTo>
                <a:lnTo>
                  <a:pt x="26789" y="410765"/>
                </a:lnTo>
                <a:lnTo>
                  <a:pt x="35719" y="419695"/>
                </a:lnTo>
                <a:lnTo>
                  <a:pt x="44649" y="428625"/>
                </a:lnTo>
                <a:lnTo>
                  <a:pt x="62508" y="428625"/>
                </a:lnTo>
                <a:lnTo>
                  <a:pt x="80368" y="437555"/>
                </a:lnTo>
                <a:lnTo>
                  <a:pt x="89297" y="437555"/>
                </a:lnTo>
                <a:lnTo>
                  <a:pt x="107157" y="428625"/>
                </a:lnTo>
                <a:lnTo>
                  <a:pt x="125016" y="428625"/>
                </a:lnTo>
                <a:lnTo>
                  <a:pt x="133946" y="419695"/>
                </a:lnTo>
                <a:lnTo>
                  <a:pt x="151805" y="410765"/>
                </a:lnTo>
                <a:lnTo>
                  <a:pt x="169664" y="401836"/>
                </a:lnTo>
                <a:lnTo>
                  <a:pt x="178594" y="392906"/>
                </a:lnTo>
                <a:lnTo>
                  <a:pt x="196453" y="375047"/>
                </a:lnTo>
                <a:lnTo>
                  <a:pt x="205383" y="366117"/>
                </a:lnTo>
                <a:lnTo>
                  <a:pt x="214313" y="348258"/>
                </a:lnTo>
                <a:lnTo>
                  <a:pt x="223243" y="321469"/>
                </a:lnTo>
                <a:lnTo>
                  <a:pt x="232172" y="312539"/>
                </a:lnTo>
                <a:lnTo>
                  <a:pt x="232172" y="285750"/>
                </a:lnTo>
                <a:lnTo>
                  <a:pt x="232172" y="267890"/>
                </a:lnTo>
                <a:lnTo>
                  <a:pt x="241102" y="241101"/>
                </a:lnTo>
                <a:lnTo>
                  <a:pt x="232172" y="223242"/>
                </a:lnTo>
                <a:lnTo>
                  <a:pt x="232172" y="205383"/>
                </a:lnTo>
                <a:lnTo>
                  <a:pt x="232172" y="178594"/>
                </a:lnTo>
                <a:lnTo>
                  <a:pt x="232172" y="160734"/>
                </a:lnTo>
                <a:lnTo>
                  <a:pt x="223243" y="142875"/>
                </a:lnTo>
                <a:lnTo>
                  <a:pt x="223243" y="116086"/>
                </a:lnTo>
                <a:lnTo>
                  <a:pt x="214313" y="107156"/>
                </a:lnTo>
                <a:lnTo>
                  <a:pt x="205383" y="89297"/>
                </a:lnTo>
                <a:lnTo>
                  <a:pt x="196453" y="71437"/>
                </a:lnTo>
                <a:lnTo>
                  <a:pt x="196453" y="53578"/>
                </a:lnTo>
                <a:lnTo>
                  <a:pt x="187524" y="44648"/>
                </a:lnTo>
                <a:lnTo>
                  <a:pt x="178594" y="35719"/>
                </a:lnTo>
                <a:lnTo>
                  <a:pt x="169664" y="26789"/>
                </a:lnTo>
                <a:lnTo>
                  <a:pt x="160735" y="17859"/>
                </a:lnTo>
                <a:lnTo>
                  <a:pt x="151805" y="8929"/>
                </a:lnTo>
                <a:lnTo>
                  <a:pt x="151805" y="8929"/>
                </a:lnTo>
                <a:lnTo>
                  <a:pt x="142875" y="0"/>
                </a:lnTo>
                <a:lnTo>
                  <a:pt x="133946" y="0"/>
                </a:lnTo>
                <a:lnTo>
                  <a:pt x="133946" y="0"/>
                </a:lnTo>
                <a:lnTo>
                  <a:pt x="133946" y="8929"/>
                </a:lnTo>
                <a:lnTo>
                  <a:pt x="125016" y="8929"/>
                </a:lnTo>
                <a:lnTo>
                  <a:pt x="125016" y="17859"/>
                </a:lnTo>
                <a:lnTo>
                  <a:pt x="125016" y="26789"/>
                </a:lnTo>
                <a:lnTo>
                  <a:pt x="133946" y="44648"/>
                </a:lnTo>
                <a:lnTo>
                  <a:pt x="133946" y="62508"/>
                </a:lnTo>
                <a:lnTo>
                  <a:pt x="142875" y="80367"/>
                </a:lnTo>
                <a:lnTo>
                  <a:pt x="151805" y="98226"/>
                </a:lnTo>
                <a:lnTo>
                  <a:pt x="160735" y="116086"/>
                </a:lnTo>
                <a:lnTo>
                  <a:pt x="169664" y="133945"/>
                </a:lnTo>
                <a:lnTo>
                  <a:pt x="187524" y="160734"/>
                </a:lnTo>
                <a:lnTo>
                  <a:pt x="196453" y="178594"/>
                </a:lnTo>
                <a:lnTo>
                  <a:pt x="214313" y="205383"/>
                </a:lnTo>
                <a:lnTo>
                  <a:pt x="223243" y="223242"/>
                </a:lnTo>
                <a:lnTo>
                  <a:pt x="241102" y="250031"/>
                </a:lnTo>
                <a:lnTo>
                  <a:pt x="258961" y="267890"/>
                </a:lnTo>
                <a:lnTo>
                  <a:pt x="276821" y="285750"/>
                </a:lnTo>
                <a:lnTo>
                  <a:pt x="294680" y="312539"/>
                </a:lnTo>
                <a:lnTo>
                  <a:pt x="312539" y="330398"/>
                </a:lnTo>
                <a:lnTo>
                  <a:pt x="321469" y="348258"/>
                </a:lnTo>
                <a:lnTo>
                  <a:pt x="339328" y="375047"/>
                </a:lnTo>
                <a:lnTo>
                  <a:pt x="357188" y="401836"/>
                </a:lnTo>
                <a:lnTo>
                  <a:pt x="357188" y="40183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572000" y="678656"/>
            <a:ext cx="151806" cy="214314"/>
          </a:xfrm>
          <a:custGeom>
            <a:avLst/>
            <a:gdLst/>
            <a:ahLst/>
            <a:cxnLst/>
            <a:rect l="0" t="0" r="0" b="0"/>
            <a:pathLst>
              <a:path w="151806" h="214314">
                <a:moveTo>
                  <a:pt x="0" y="0"/>
                </a:moveTo>
                <a:lnTo>
                  <a:pt x="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17860"/>
                </a:lnTo>
                <a:lnTo>
                  <a:pt x="17859" y="26789"/>
                </a:lnTo>
                <a:lnTo>
                  <a:pt x="17859" y="35719"/>
                </a:lnTo>
                <a:lnTo>
                  <a:pt x="26789" y="44649"/>
                </a:lnTo>
                <a:lnTo>
                  <a:pt x="35719" y="62508"/>
                </a:lnTo>
                <a:lnTo>
                  <a:pt x="44648" y="71438"/>
                </a:lnTo>
                <a:lnTo>
                  <a:pt x="53578" y="80367"/>
                </a:lnTo>
                <a:lnTo>
                  <a:pt x="62508" y="98227"/>
                </a:lnTo>
                <a:lnTo>
                  <a:pt x="71438" y="107156"/>
                </a:lnTo>
                <a:lnTo>
                  <a:pt x="80367" y="125016"/>
                </a:lnTo>
                <a:lnTo>
                  <a:pt x="89297" y="133945"/>
                </a:lnTo>
                <a:lnTo>
                  <a:pt x="98227" y="151805"/>
                </a:lnTo>
                <a:lnTo>
                  <a:pt x="107156" y="160735"/>
                </a:lnTo>
                <a:lnTo>
                  <a:pt x="116086" y="178594"/>
                </a:lnTo>
                <a:lnTo>
                  <a:pt x="125016" y="187524"/>
                </a:lnTo>
                <a:lnTo>
                  <a:pt x="133945" y="196453"/>
                </a:lnTo>
                <a:lnTo>
                  <a:pt x="151805" y="214313"/>
                </a:lnTo>
                <a:lnTo>
                  <a:pt x="151805" y="2143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741664" y="651867"/>
            <a:ext cx="125017" cy="258962"/>
          </a:xfrm>
          <a:custGeom>
            <a:avLst/>
            <a:gdLst/>
            <a:ahLst/>
            <a:cxnLst/>
            <a:rect l="0" t="0" r="0" b="0"/>
            <a:pathLst>
              <a:path w="125017" h="258962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17859" y="44649"/>
                </a:lnTo>
                <a:lnTo>
                  <a:pt x="17859" y="62508"/>
                </a:lnTo>
                <a:lnTo>
                  <a:pt x="26789" y="71438"/>
                </a:lnTo>
                <a:lnTo>
                  <a:pt x="35719" y="89297"/>
                </a:lnTo>
                <a:lnTo>
                  <a:pt x="44649" y="98227"/>
                </a:lnTo>
                <a:lnTo>
                  <a:pt x="53578" y="116086"/>
                </a:lnTo>
                <a:lnTo>
                  <a:pt x="53578" y="133945"/>
                </a:lnTo>
                <a:lnTo>
                  <a:pt x="62508" y="151805"/>
                </a:lnTo>
                <a:lnTo>
                  <a:pt x="71438" y="169664"/>
                </a:lnTo>
                <a:lnTo>
                  <a:pt x="80367" y="178594"/>
                </a:lnTo>
                <a:lnTo>
                  <a:pt x="89297" y="196453"/>
                </a:lnTo>
                <a:lnTo>
                  <a:pt x="98227" y="214313"/>
                </a:lnTo>
                <a:lnTo>
                  <a:pt x="107156" y="232172"/>
                </a:lnTo>
                <a:lnTo>
                  <a:pt x="125016" y="258961"/>
                </a:lnTo>
                <a:lnTo>
                  <a:pt x="125016" y="25896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098852" y="776883"/>
            <a:ext cx="26790" cy="482204"/>
          </a:xfrm>
          <a:custGeom>
            <a:avLst/>
            <a:gdLst/>
            <a:ahLst/>
            <a:cxnLst/>
            <a:rect l="0" t="0" r="0" b="0"/>
            <a:pathLst>
              <a:path w="26790" h="482204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8929" y="26789"/>
                </a:lnTo>
                <a:lnTo>
                  <a:pt x="8929" y="35718"/>
                </a:lnTo>
                <a:lnTo>
                  <a:pt x="8929" y="44648"/>
                </a:lnTo>
                <a:lnTo>
                  <a:pt x="17859" y="53578"/>
                </a:lnTo>
                <a:lnTo>
                  <a:pt x="17859" y="71437"/>
                </a:lnTo>
                <a:lnTo>
                  <a:pt x="17859" y="89297"/>
                </a:lnTo>
                <a:lnTo>
                  <a:pt x="17859" y="107156"/>
                </a:lnTo>
                <a:lnTo>
                  <a:pt x="17859" y="116086"/>
                </a:lnTo>
                <a:lnTo>
                  <a:pt x="17859" y="142875"/>
                </a:lnTo>
                <a:lnTo>
                  <a:pt x="17859" y="160734"/>
                </a:lnTo>
                <a:lnTo>
                  <a:pt x="17859" y="178593"/>
                </a:lnTo>
                <a:lnTo>
                  <a:pt x="17859" y="205383"/>
                </a:lnTo>
                <a:lnTo>
                  <a:pt x="17859" y="223242"/>
                </a:lnTo>
                <a:lnTo>
                  <a:pt x="17859" y="250031"/>
                </a:lnTo>
                <a:lnTo>
                  <a:pt x="17859" y="276820"/>
                </a:lnTo>
                <a:lnTo>
                  <a:pt x="26789" y="294679"/>
                </a:lnTo>
                <a:lnTo>
                  <a:pt x="26789" y="321468"/>
                </a:lnTo>
                <a:lnTo>
                  <a:pt x="26789" y="348258"/>
                </a:lnTo>
                <a:lnTo>
                  <a:pt x="26789" y="366117"/>
                </a:lnTo>
                <a:lnTo>
                  <a:pt x="26789" y="392906"/>
                </a:lnTo>
                <a:lnTo>
                  <a:pt x="26789" y="410765"/>
                </a:lnTo>
                <a:lnTo>
                  <a:pt x="26789" y="428625"/>
                </a:lnTo>
                <a:lnTo>
                  <a:pt x="26789" y="446484"/>
                </a:lnTo>
                <a:lnTo>
                  <a:pt x="26789" y="455414"/>
                </a:lnTo>
                <a:lnTo>
                  <a:pt x="26789" y="482203"/>
                </a:lnTo>
                <a:lnTo>
                  <a:pt x="26789" y="48220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080992" y="687586"/>
            <a:ext cx="267892" cy="375048"/>
          </a:xfrm>
          <a:custGeom>
            <a:avLst/>
            <a:gdLst/>
            <a:ahLst/>
            <a:cxnLst/>
            <a:rect l="0" t="0" r="0" b="0"/>
            <a:pathLst>
              <a:path w="267892" h="375048">
                <a:moveTo>
                  <a:pt x="0" y="26789"/>
                </a:moveTo>
                <a:lnTo>
                  <a:pt x="0" y="26789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71438" y="0"/>
                </a:lnTo>
                <a:lnTo>
                  <a:pt x="89297" y="0"/>
                </a:lnTo>
                <a:lnTo>
                  <a:pt x="98227" y="8930"/>
                </a:lnTo>
                <a:lnTo>
                  <a:pt x="116086" y="8930"/>
                </a:lnTo>
                <a:lnTo>
                  <a:pt x="133946" y="17859"/>
                </a:lnTo>
                <a:lnTo>
                  <a:pt x="151805" y="26789"/>
                </a:lnTo>
                <a:lnTo>
                  <a:pt x="169664" y="35719"/>
                </a:lnTo>
                <a:lnTo>
                  <a:pt x="187524" y="53578"/>
                </a:lnTo>
                <a:lnTo>
                  <a:pt x="205383" y="62508"/>
                </a:lnTo>
                <a:lnTo>
                  <a:pt x="214313" y="80367"/>
                </a:lnTo>
                <a:lnTo>
                  <a:pt x="232172" y="98226"/>
                </a:lnTo>
                <a:lnTo>
                  <a:pt x="241102" y="107156"/>
                </a:lnTo>
                <a:lnTo>
                  <a:pt x="250031" y="125015"/>
                </a:lnTo>
                <a:lnTo>
                  <a:pt x="258961" y="142875"/>
                </a:lnTo>
                <a:lnTo>
                  <a:pt x="267891" y="160734"/>
                </a:lnTo>
                <a:lnTo>
                  <a:pt x="267891" y="178594"/>
                </a:lnTo>
                <a:lnTo>
                  <a:pt x="267891" y="196453"/>
                </a:lnTo>
                <a:lnTo>
                  <a:pt x="267891" y="214312"/>
                </a:lnTo>
                <a:lnTo>
                  <a:pt x="267891" y="223242"/>
                </a:lnTo>
                <a:lnTo>
                  <a:pt x="258961" y="241101"/>
                </a:lnTo>
                <a:lnTo>
                  <a:pt x="250031" y="258961"/>
                </a:lnTo>
                <a:lnTo>
                  <a:pt x="232172" y="276820"/>
                </a:lnTo>
                <a:lnTo>
                  <a:pt x="223242" y="285750"/>
                </a:lnTo>
                <a:lnTo>
                  <a:pt x="205383" y="303609"/>
                </a:lnTo>
                <a:lnTo>
                  <a:pt x="178594" y="312539"/>
                </a:lnTo>
                <a:lnTo>
                  <a:pt x="160735" y="321469"/>
                </a:lnTo>
                <a:lnTo>
                  <a:pt x="142875" y="330398"/>
                </a:lnTo>
                <a:lnTo>
                  <a:pt x="116086" y="339328"/>
                </a:lnTo>
                <a:lnTo>
                  <a:pt x="98227" y="348258"/>
                </a:lnTo>
                <a:lnTo>
                  <a:pt x="80367" y="357187"/>
                </a:lnTo>
                <a:lnTo>
                  <a:pt x="53578" y="375047"/>
                </a:lnTo>
                <a:lnTo>
                  <a:pt x="53578" y="37504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411391" y="1000125"/>
            <a:ext cx="205383" cy="214313"/>
          </a:xfrm>
          <a:custGeom>
            <a:avLst/>
            <a:gdLst/>
            <a:ahLst/>
            <a:cxnLst/>
            <a:rect l="0" t="0" r="0" b="0"/>
            <a:pathLst>
              <a:path w="205383" h="214313">
                <a:moveTo>
                  <a:pt x="0" y="17859"/>
                </a:moveTo>
                <a:lnTo>
                  <a:pt x="0" y="17859"/>
                </a:lnTo>
                <a:lnTo>
                  <a:pt x="0" y="26789"/>
                </a:lnTo>
                <a:lnTo>
                  <a:pt x="8929" y="26789"/>
                </a:lnTo>
                <a:lnTo>
                  <a:pt x="8929" y="35719"/>
                </a:lnTo>
                <a:lnTo>
                  <a:pt x="8929" y="44648"/>
                </a:lnTo>
                <a:lnTo>
                  <a:pt x="8929" y="53578"/>
                </a:lnTo>
                <a:lnTo>
                  <a:pt x="17859" y="62508"/>
                </a:lnTo>
                <a:lnTo>
                  <a:pt x="17859" y="71437"/>
                </a:lnTo>
                <a:lnTo>
                  <a:pt x="17859" y="89297"/>
                </a:lnTo>
                <a:lnTo>
                  <a:pt x="26789" y="98226"/>
                </a:lnTo>
                <a:lnTo>
                  <a:pt x="26789" y="116086"/>
                </a:lnTo>
                <a:lnTo>
                  <a:pt x="26789" y="125016"/>
                </a:lnTo>
                <a:lnTo>
                  <a:pt x="26789" y="142875"/>
                </a:lnTo>
                <a:lnTo>
                  <a:pt x="35718" y="160734"/>
                </a:lnTo>
                <a:lnTo>
                  <a:pt x="35718" y="169664"/>
                </a:lnTo>
                <a:lnTo>
                  <a:pt x="44648" y="178594"/>
                </a:lnTo>
                <a:lnTo>
                  <a:pt x="44648" y="187523"/>
                </a:lnTo>
                <a:lnTo>
                  <a:pt x="53578" y="196453"/>
                </a:lnTo>
                <a:lnTo>
                  <a:pt x="62507" y="205383"/>
                </a:lnTo>
                <a:lnTo>
                  <a:pt x="62507" y="214312"/>
                </a:lnTo>
                <a:lnTo>
                  <a:pt x="71437" y="214312"/>
                </a:lnTo>
                <a:lnTo>
                  <a:pt x="80367" y="214312"/>
                </a:lnTo>
                <a:lnTo>
                  <a:pt x="89297" y="214312"/>
                </a:lnTo>
                <a:lnTo>
                  <a:pt x="98226" y="214312"/>
                </a:lnTo>
                <a:lnTo>
                  <a:pt x="116086" y="205383"/>
                </a:lnTo>
                <a:lnTo>
                  <a:pt x="125015" y="205383"/>
                </a:lnTo>
                <a:lnTo>
                  <a:pt x="133945" y="196453"/>
                </a:lnTo>
                <a:lnTo>
                  <a:pt x="151804" y="178594"/>
                </a:lnTo>
                <a:lnTo>
                  <a:pt x="160734" y="169664"/>
                </a:lnTo>
                <a:lnTo>
                  <a:pt x="169664" y="160734"/>
                </a:lnTo>
                <a:lnTo>
                  <a:pt x="178593" y="142875"/>
                </a:lnTo>
                <a:lnTo>
                  <a:pt x="187523" y="133945"/>
                </a:lnTo>
                <a:lnTo>
                  <a:pt x="187523" y="116086"/>
                </a:lnTo>
                <a:lnTo>
                  <a:pt x="196453" y="107156"/>
                </a:lnTo>
                <a:lnTo>
                  <a:pt x="196453" y="89297"/>
                </a:lnTo>
                <a:lnTo>
                  <a:pt x="205382" y="80367"/>
                </a:lnTo>
                <a:lnTo>
                  <a:pt x="205382" y="62508"/>
                </a:lnTo>
                <a:lnTo>
                  <a:pt x="205382" y="53578"/>
                </a:lnTo>
                <a:lnTo>
                  <a:pt x="205382" y="44648"/>
                </a:lnTo>
                <a:lnTo>
                  <a:pt x="205382" y="35719"/>
                </a:lnTo>
                <a:lnTo>
                  <a:pt x="205382" y="26789"/>
                </a:lnTo>
                <a:lnTo>
                  <a:pt x="205382" y="17859"/>
                </a:lnTo>
                <a:lnTo>
                  <a:pt x="205382" y="17859"/>
                </a:lnTo>
                <a:lnTo>
                  <a:pt x="205382" y="0"/>
                </a:lnTo>
                <a:lnTo>
                  <a:pt x="20538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706070" y="946547"/>
            <a:ext cx="232173" cy="250032"/>
          </a:xfrm>
          <a:custGeom>
            <a:avLst/>
            <a:gdLst/>
            <a:ahLst/>
            <a:cxnLst/>
            <a:rect l="0" t="0" r="0" b="0"/>
            <a:pathLst>
              <a:path w="232173" h="250032">
                <a:moveTo>
                  <a:pt x="0" y="26789"/>
                </a:moveTo>
                <a:lnTo>
                  <a:pt x="0" y="26789"/>
                </a:lnTo>
                <a:lnTo>
                  <a:pt x="0" y="35719"/>
                </a:lnTo>
                <a:lnTo>
                  <a:pt x="8930" y="44648"/>
                </a:lnTo>
                <a:lnTo>
                  <a:pt x="17860" y="53578"/>
                </a:lnTo>
                <a:lnTo>
                  <a:pt x="17860" y="62508"/>
                </a:lnTo>
                <a:lnTo>
                  <a:pt x="26789" y="71437"/>
                </a:lnTo>
                <a:lnTo>
                  <a:pt x="35719" y="80367"/>
                </a:lnTo>
                <a:lnTo>
                  <a:pt x="35719" y="89297"/>
                </a:lnTo>
                <a:lnTo>
                  <a:pt x="44649" y="98226"/>
                </a:lnTo>
                <a:lnTo>
                  <a:pt x="44649" y="116086"/>
                </a:lnTo>
                <a:lnTo>
                  <a:pt x="53578" y="125015"/>
                </a:lnTo>
                <a:lnTo>
                  <a:pt x="53578" y="142875"/>
                </a:lnTo>
                <a:lnTo>
                  <a:pt x="53578" y="151804"/>
                </a:lnTo>
                <a:lnTo>
                  <a:pt x="53578" y="169664"/>
                </a:lnTo>
                <a:lnTo>
                  <a:pt x="62508" y="178594"/>
                </a:lnTo>
                <a:lnTo>
                  <a:pt x="62508" y="187523"/>
                </a:lnTo>
                <a:lnTo>
                  <a:pt x="62508" y="205383"/>
                </a:lnTo>
                <a:lnTo>
                  <a:pt x="62508" y="214312"/>
                </a:lnTo>
                <a:lnTo>
                  <a:pt x="62508" y="223242"/>
                </a:lnTo>
                <a:lnTo>
                  <a:pt x="62508" y="232172"/>
                </a:lnTo>
                <a:lnTo>
                  <a:pt x="53578" y="232172"/>
                </a:lnTo>
                <a:lnTo>
                  <a:pt x="53578" y="241101"/>
                </a:lnTo>
                <a:lnTo>
                  <a:pt x="53578" y="241101"/>
                </a:lnTo>
                <a:lnTo>
                  <a:pt x="53578" y="250031"/>
                </a:lnTo>
                <a:lnTo>
                  <a:pt x="53578" y="250031"/>
                </a:lnTo>
                <a:lnTo>
                  <a:pt x="44649" y="250031"/>
                </a:lnTo>
                <a:lnTo>
                  <a:pt x="44649" y="241101"/>
                </a:lnTo>
                <a:lnTo>
                  <a:pt x="44649" y="241101"/>
                </a:lnTo>
                <a:lnTo>
                  <a:pt x="35719" y="232172"/>
                </a:lnTo>
                <a:lnTo>
                  <a:pt x="35719" y="223242"/>
                </a:lnTo>
                <a:lnTo>
                  <a:pt x="26789" y="214312"/>
                </a:lnTo>
                <a:lnTo>
                  <a:pt x="26789" y="205383"/>
                </a:lnTo>
                <a:lnTo>
                  <a:pt x="26789" y="187523"/>
                </a:lnTo>
                <a:lnTo>
                  <a:pt x="17860" y="178594"/>
                </a:lnTo>
                <a:lnTo>
                  <a:pt x="17860" y="160734"/>
                </a:lnTo>
                <a:lnTo>
                  <a:pt x="17860" y="151804"/>
                </a:lnTo>
                <a:lnTo>
                  <a:pt x="17860" y="133945"/>
                </a:lnTo>
                <a:lnTo>
                  <a:pt x="17860" y="116086"/>
                </a:lnTo>
                <a:lnTo>
                  <a:pt x="17860" y="107156"/>
                </a:lnTo>
                <a:lnTo>
                  <a:pt x="17860" y="89297"/>
                </a:lnTo>
                <a:lnTo>
                  <a:pt x="17860" y="71437"/>
                </a:lnTo>
                <a:lnTo>
                  <a:pt x="17860" y="62508"/>
                </a:lnTo>
                <a:lnTo>
                  <a:pt x="17860" y="53578"/>
                </a:lnTo>
                <a:lnTo>
                  <a:pt x="26789" y="44648"/>
                </a:lnTo>
                <a:lnTo>
                  <a:pt x="26789" y="26789"/>
                </a:lnTo>
                <a:lnTo>
                  <a:pt x="35719" y="17859"/>
                </a:lnTo>
                <a:lnTo>
                  <a:pt x="44649" y="17859"/>
                </a:lnTo>
                <a:lnTo>
                  <a:pt x="44649" y="8929"/>
                </a:lnTo>
                <a:lnTo>
                  <a:pt x="53578" y="0"/>
                </a:lnTo>
                <a:lnTo>
                  <a:pt x="71438" y="0"/>
                </a:lnTo>
                <a:lnTo>
                  <a:pt x="80368" y="0"/>
                </a:lnTo>
                <a:lnTo>
                  <a:pt x="89297" y="0"/>
                </a:lnTo>
                <a:lnTo>
                  <a:pt x="98227" y="0"/>
                </a:lnTo>
                <a:lnTo>
                  <a:pt x="107157" y="8929"/>
                </a:lnTo>
                <a:lnTo>
                  <a:pt x="125016" y="17859"/>
                </a:lnTo>
                <a:lnTo>
                  <a:pt x="133946" y="26789"/>
                </a:lnTo>
                <a:lnTo>
                  <a:pt x="142875" y="35719"/>
                </a:lnTo>
                <a:lnTo>
                  <a:pt x="151805" y="44648"/>
                </a:lnTo>
                <a:lnTo>
                  <a:pt x="160735" y="62508"/>
                </a:lnTo>
                <a:lnTo>
                  <a:pt x="169664" y="71437"/>
                </a:lnTo>
                <a:lnTo>
                  <a:pt x="178594" y="89297"/>
                </a:lnTo>
                <a:lnTo>
                  <a:pt x="187524" y="107156"/>
                </a:lnTo>
                <a:lnTo>
                  <a:pt x="187524" y="125015"/>
                </a:lnTo>
                <a:lnTo>
                  <a:pt x="196453" y="142875"/>
                </a:lnTo>
                <a:lnTo>
                  <a:pt x="205383" y="160734"/>
                </a:lnTo>
                <a:lnTo>
                  <a:pt x="205383" y="178594"/>
                </a:lnTo>
                <a:lnTo>
                  <a:pt x="214313" y="187523"/>
                </a:lnTo>
                <a:lnTo>
                  <a:pt x="214313" y="205383"/>
                </a:lnTo>
                <a:lnTo>
                  <a:pt x="223243" y="223242"/>
                </a:lnTo>
                <a:lnTo>
                  <a:pt x="223243" y="232172"/>
                </a:lnTo>
                <a:lnTo>
                  <a:pt x="232172" y="250031"/>
                </a:lnTo>
                <a:lnTo>
                  <a:pt x="232172" y="2500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920383" y="964406"/>
            <a:ext cx="303610" cy="267892"/>
          </a:xfrm>
          <a:custGeom>
            <a:avLst/>
            <a:gdLst/>
            <a:ahLst/>
            <a:cxnLst/>
            <a:rect l="0" t="0" r="0" b="0"/>
            <a:pathLst>
              <a:path w="303610" h="267892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17860"/>
                </a:lnTo>
                <a:lnTo>
                  <a:pt x="17859" y="26789"/>
                </a:lnTo>
                <a:lnTo>
                  <a:pt x="26789" y="35719"/>
                </a:lnTo>
                <a:lnTo>
                  <a:pt x="26789" y="44649"/>
                </a:lnTo>
                <a:lnTo>
                  <a:pt x="35719" y="62508"/>
                </a:lnTo>
                <a:lnTo>
                  <a:pt x="44648" y="71438"/>
                </a:lnTo>
                <a:lnTo>
                  <a:pt x="53578" y="89297"/>
                </a:lnTo>
                <a:lnTo>
                  <a:pt x="53578" y="107156"/>
                </a:lnTo>
                <a:lnTo>
                  <a:pt x="62508" y="125016"/>
                </a:lnTo>
                <a:lnTo>
                  <a:pt x="71437" y="142875"/>
                </a:lnTo>
                <a:lnTo>
                  <a:pt x="71437" y="160735"/>
                </a:lnTo>
                <a:lnTo>
                  <a:pt x="80367" y="178594"/>
                </a:lnTo>
                <a:lnTo>
                  <a:pt x="89297" y="196453"/>
                </a:lnTo>
                <a:lnTo>
                  <a:pt x="89297" y="205383"/>
                </a:lnTo>
                <a:lnTo>
                  <a:pt x="98226" y="223242"/>
                </a:lnTo>
                <a:lnTo>
                  <a:pt x="98226" y="232172"/>
                </a:lnTo>
                <a:lnTo>
                  <a:pt x="98226" y="241102"/>
                </a:lnTo>
                <a:lnTo>
                  <a:pt x="107156" y="250031"/>
                </a:lnTo>
                <a:lnTo>
                  <a:pt x="107156" y="258961"/>
                </a:lnTo>
                <a:lnTo>
                  <a:pt x="107156" y="258961"/>
                </a:lnTo>
                <a:lnTo>
                  <a:pt x="107156" y="267891"/>
                </a:lnTo>
                <a:lnTo>
                  <a:pt x="107156" y="267891"/>
                </a:lnTo>
                <a:lnTo>
                  <a:pt x="107156" y="267891"/>
                </a:lnTo>
                <a:lnTo>
                  <a:pt x="107156" y="267891"/>
                </a:lnTo>
                <a:lnTo>
                  <a:pt x="107156" y="258961"/>
                </a:lnTo>
                <a:lnTo>
                  <a:pt x="107156" y="258961"/>
                </a:lnTo>
                <a:lnTo>
                  <a:pt x="98226" y="250031"/>
                </a:lnTo>
                <a:lnTo>
                  <a:pt x="98226" y="241102"/>
                </a:lnTo>
                <a:lnTo>
                  <a:pt x="89297" y="223242"/>
                </a:lnTo>
                <a:lnTo>
                  <a:pt x="89297" y="214313"/>
                </a:lnTo>
                <a:lnTo>
                  <a:pt x="80367" y="205383"/>
                </a:lnTo>
                <a:lnTo>
                  <a:pt x="80367" y="187524"/>
                </a:lnTo>
                <a:lnTo>
                  <a:pt x="71437" y="169664"/>
                </a:lnTo>
                <a:lnTo>
                  <a:pt x="62508" y="160735"/>
                </a:lnTo>
                <a:lnTo>
                  <a:pt x="62508" y="142875"/>
                </a:lnTo>
                <a:lnTo>
                  <a:pt x="53578" y="125016"/>
                </a:lnTo>
                <a:lnTo>
                  <a:pt x="53578" y="116086"/>
                </a:lnTo>
                <a:lnTo>
                  <a:pt x="53578" y="98227"/>
                </a:lnTo>
                <a:lnTo>
                  <a:pt x="53578" y="80367"/>
                </a:lnTo>
                <a:lnTo>
                  <a:pt x="53578" y="71438"/>
                </a:lnTo>
                <a:lnTo>
                  <a:pt x="53578" y="53578"/>
                </a:lnTo>
                <a:lnTo>
                  <a:pt x="62508" y="44649"/>
                </a:lnTo>
                <a:lnTo>
                  <a:pt x="62508" y="35719"/>
                </a:lnTo>
                <a:lnTo>
                  <a:pt x="71437" y="26789"/>
                </a:lnTo>
                <a:lnTo>
                  <a:pt x="80367" y="17860"/>
                </a:lnTo>
                <a:lnTo>
                  <a:pt x="98226" y="8930"/>
                </a:lnTo>
                <a:lnTo>
                  <a:pt x="107156" y="0"/>
                </a:lnTo>
                <a:lnTo>
                  <a:pt x="125015" y="0"/>
                </a:lnTo>
                <a:lnTo>
                  <a:pt x="142875" y="0"/>
                </a:lnTo>
                <a:lnTo>
                  <a:pt x="151805" y="0"/>
                </a:lnTo>
                <a:lnTo>
                  <a:pt x="169664" y="0"/>
                </a:lnTo>
                <a:lnTo>
                  <a:pt x="187523" y="8930"/>
                </a:lnTo>
                <a:lnTo>
                  <a:pt x="196453" y="17860"/>
                </a:lnTo>
                <a:lnTo>
                  <a:pt x="214312" y="26789"/>
                </a:lnTo>
                <a:lnTo>
                  <a:pt x="223242" y="26789"/>
                </a:lnTo>
                <a:lnTo>
                  <a:pt x="241101" y="44649"/>
                </a:lnTo>
                <a:lnTo>
                  <a:pt x="250031" y="53578"/>
                </a:lnTo>
                <a:lnTo>
                  <a:pt x="258961" y="62508"/>
                </a:lnTo>
                <a:lnTo>
                  <a:pt x="267890" y="80367"/>
                </a:lnTo>
                <a:lnTo>
                  <a:pt x="285750" y="89297"/>
                </a:lnTo>
                <a:lnTo>
                  <a:pt x="285750" y="107156"/>
                </a:lnTo>
                <a:lnTo>
                  <a:pt x="294680" y="116086"/>
                </a:lnTo>
                <a:lnTo>
                  <a:pt x="294680" y="133945"/>
                </a:lnTo>
                <a:lnTo>
                  <a:pt x="303609" y="142875"/>
                </a:lnTo>
                <a:lnTo>
                  <a:pt x="303609" y="160735"/>
                </a:lnTo>
                <a:lnTo>
                  <a:pt x="303609" y="169664"/>
                </a:lnTo>
                <a:lnTo>
                  <a:pt x="303609" y="178594"/>
                </a:lnTo>
                <a:lnTo>
                  <a:pt x="303609" y="187524"/>
                </a:lnTo>
                <a:lnTo>
                  <a:pt x="303609" y="196453"/>
                </a:lnTo>
                <a:lnTo>
                  <a:pt x="303609" y="205383"/>
                </a:lnTo>
                <a:lnTo>
                  <a:pt x="303609" y="223242"/>
                </a:lnTo>
                <a:lnTo>
                  <a:pt x="303609" y="22324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277570" y="1017984"/>
            <a:ext cx="125017" cy="178595"/>
          </a:xfrm>
          <a:custGeom>
            <a:avLst/>
            <a:gdLst/>
            <a:ahLst/>
            <a:cxnLst/>
            <a:rect l="0" t="0" r="0" b="0"/>
            <a:pathLst>
              <a:path w="125017" h="178595">
                <a:moveTo>
                  <a:pt x="116086" y="0"/>
                </a:moveTo>
                <a:lnTo>
                  <a:pt x="116086" y="0"/>
                </a:lnTo>
                <a:lnTo>
                  <a:pt x="107157" y="0"/>
                </a:lnTo>
                <a:lnTo>
                  <a:pt x="98227" y="0"/>
                </a:lnTo>
                <a:lnTo>
                  <a:pt x="89297" y="0"/>
                </a:lnTo>
                <a:lnTo>
                  <a:pt x="80368" y="8930"/>
                </a:lnTo>
                <a:lnTo>
                  <a:pt x="71438" y="8930"/>
                </a:lnTo>
                <a:lnTo>
                  <a:pt x="62508" y="17860"/>
                </a:lnTo>
                <a:lnTo>
                  <a:pt x="53578" y="26789"/>
                </a:lnTo>
                <a:lnTo>
                  <a:pt x="44649" y="35719"/>
                </a:lnTo>
                <a:lnTo>
                  <a:pt x="26789" y="53578"/>
                </a:lnTo>
                <a:lnTo>
                  <a:pt x="17860" y="62508"/>
                </a:lnTo>
                <a:lnTo>
                  <a:pt x="8930" y="71438"/>
                </a:lnTo>
                <a:lnTo>
                  <a:pt x="8930" y="80367"/>
                </a:lnTo>
                <a:lnTo>
                  <a:pt x="0" y="98227"/>
                </a:lnTo>
                <a:lnTo>
                  <a:pt x="0" y="107157"/>
                </a:lnTo>
                <a:lnTo>
                  <a:pt x="0" y="116086"/>
                </a:lnTo>
                <a:lnTo>
                  <a:pt x="0" y="133946"/>
                </a:lnTo>
                <a:lnTo>
                  <a:pt x="0" y="142875"/>
                </a:lnTo>
                <a:lnTo>
                  <a:pt x="8930" y="151805"/>
                </a:lnTo>
                <a:lnTo>
                  <a:pt x="17860" y="151805"/>
                </a:lnTo>
                <a:lnTo>
                  <a:pt x="35719" y="160735"/>
                </a:lnTo>
                <a:lnTo>
                  <a:pt x="53578" y="160735"/>
                </a:lnTo>
                <a:lnTo>
                  <a:pt x="71438" y="169664"/>
                </a:lnTo>
                <a:lnTo>
                  <a:pt x="89297" y="169664"/>
                </a:lnTo>
                <a:lnTo>
                  <a:pt x="125016" y="178594"/>
                </a:lnTo>
                <a:lnTo>
                  <a:pt x="125016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286500" y="1071562"/>
            <a:ext cx="133946" cy="71439"/>
          </a:xfrm>
          <a:custGeom>
            <a:avLst/>
            <a:gdLst/>
            <a:ahLst/>
            <a:cxnLst/>
            <a:rect l="0" t="0" r="0" b="0"/>
            <a:pathLst>
              <a:path w="133946" h="71439">
                <a:moveTo>
                  <a:pt x="133945" y="0"/>
                </a:moveTo>
                <a:lnTo>
                  <a:pt x="125016" y="0"/>
                </a:lnTo>
                <a:lnTo>
                  <a:pt x="116086" y="0"/>
                </a:lnTo>
                <a:lnTo>
                  <a:pt x="116086" y="8930"/>
                </a:lnTo>
                <a:lnTo>
                  <a:pt x="107156" y="8930"/>
                </a:lnTo>
                <a:lnTo>
                  <a:pt x="98227" y="17860"/>
                </a:lnTo>
                <a:lnTo>
                  <a:pt x="89297" y="17860"/>
                </a:lnTo>
                <a:lnTo>
                  <a:pt x="80367" y="26789"/>
                </a:lnTo>
                <a:lnTo>
                  <a:pt x="71438" y="26789"/>
                </a:lnTo>
                <a:lnTo>
                  <a:pt x="62508" y="35719"/>
                </a:lnTo>
                <a:lnTo>
                  <a:pt x="53578" y="44649"/>
                </a:lnTo>
                <a:lnTo>
                  <a:pt x="44648" y="44649"/>
                </a:lnTo>
                <a:lnTo>
                  <a:pt x="35719" y="53579"/>
                </a:lnTo>
                <a:lnTo>
                  <a:pt x="17859" y="62508"/>
                </a:lnTo>
                <a:lnTo>
                  <a:pt x="8930" y="62508"/>
                </a:lnTo>
                <a:lnTo>
                  <a:pt x="0" y="71438"/>
                </a:lnTo>
                <a:lnTo>
                  <a:pt x="0" y="714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536531" y="821531"/>
            <a:ext cx="35720" cy="348259"/>
          </a:xfrm>
          <a:custGeom>
            <a:avLst/>
            <a:gdLst/>
            <a:ahLst/>
            <a:cxnLst/>
            <a:rect l="0" t="0" r="0" b="0"/>
            <a:pathLst>
              <a:path w="35720" h="34825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17860" y="44649"/>
                </a:lnTo>
                <a:lnTo>
                  <a:pt x="17860" y="53578"/>
                </a:lnTo>
                <a:lnTo>
                  <a:pt x="17860" y="71438"/>
                </a:lnTo>
                <a:lnTo>
                  <a:pt x="17860" y="89297"/>
                </a:lnTo>
                <a:lnTo>
                  <a:pt x="17860" y="107156"/>
                </a:lnTo>
                <a:lnTo>
                  <a:pt x="26789" y="125016"/>
                </a:lnTo>
                <a:lnTo>
                  <a:pt x="26789" y="142875"/>
                </a:lnTo>
                <a:lnTo>
                  <a:pt x="26789" y="160735"/>
                </a:lnTo>
                <a:lnTo>
                  <a:pt x="26789" y="187524"/>
                </a:lnTo>
                <a:lnTo>
                  <a:pt x="26789" y="205383"/>
                </a:lnTo>
                <a:lnTo>
                  <a:pt x="26789" y="223242"/>
                </a:lnTo>
                <a:lnTo>
                  <a:pt x="26789" y="250031"/>
                </a:lnTo>
                <a:lnTo>
                  <a:pt x="26789" y="267891"/>
                </a:lnTo>
                <a:lnTo>
                  <a:pt x="35719" y="285750"/>
                </a:lnTo>
                <a:lnTo>
                  <a:pt x="35719" y="303610"/>
                </a:lnTo>
                <a:lnTo>
                  <a:pt x="35719" y="312539"/>
                </a:lnTo>
                <a:lnTo>
                  <a:pt x="35719" y="330399"/>
                </a:lnTo>
                <a:lnTo>
                  <a:pt x="35719" y="348258"/>
                </a:lnTo>
                <a:lnTo>
                  <a:pt x="35719" y="34825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509742" y="1017984"/>
            <a:ext cx="151806" cy="26790"/>
          </a:xfrm>
          <a:custGeom>
            <a:avLst/>
            <a:gdLst/>
            <a:ahLst/>
            <a:cxnLst/>
            <a:rect l="0" t="0" r="0" b="0"/>
            <a:pathLst>
              <a:path w="151806" h="26790">
                <a:moveTo>
                  <a:pt x="0" y="26789"/>
                </a:move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44649" y="8930"/>
                </a:lnTo>
                <a:lnTo>
                  <a:pt x="53578" y="8930"/>
                </a:lnTo>
                <a:lnTo>
                  <a:pt x="71438" y="0"/>
                </a:lnTo>
                <a:lnTo>
                  <a:pt x="89297" y="8930"/>
                </a:lnTo>
                <a:lnTo>
                  <a:pt x="107156" y="0"/>
                </a:lnTo>
                <a:lnTo>
                  <a:pt x="125016" y="0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732984" y="821531"/>
            <a:ext cx="8931" cy="366118"/>
          </a:xfrm>
          <a:custGeom>
            <a:avLst/>
            <a:gdLst/>
            <a:ahLst/>
            <a:cxnLst/>
            <a:rect l="0" t="0" r="0" b="0"/>
            <a:pathLst>
              <a:path w="8931" h="366118">
                <a:moveTo>
                  <a:pt x="8930" y="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44649"/>
                </a:lnTo>
                <a:lnTo>
                  <a:pt x="8930" y="53578"/>
                </a:lnTo>
                <a:lnTo>
                  <a:pt x="8930" y="71438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25016"/>
                </a:lnTo>
                <a:lnTo>
                  <a:pt x="8930" y="142875"/>
                </a:lnTo>
                <a:lnTo>
                  <a:pt x="8930" y="160735"/>
                </a:lnTo>
                <a:lnTo>
                  <a:pt x="8930" y="178594"/>
                </a:lnTo>
                <a:lnTo>
                  <a:pt x="0" y="205383"/>
                </a:lnTo>
                <a:lnTo>
                  <a:pt x="0" y="223242"/>
                </a:lnTo>
                <a:lnTo>
                  <a:pt x="0" y="241102"/>
                </a:lnTo>
                <a:lnTo>
                  <a:pt x="0" y="258961"/>
                </a:lnTo>
                <a:lnTo>
                  <a:pt x="0" y="276820"/>
                </a:lnTo>
                <a:lnTo>
                  <a:pt x="0" y="294680"/>
                </a:lnTo>
                <a:lnTo>
                  <a:pt x="0" y="312539"/>
                </a:lnTo>
                <a:lnTo>
                  <a:pt x="0" y="330399"/>
                </a:lnTo>
                <a:lnTo>
                  <a:pt x="0" y="339328"/>
                </a:lnTo>
                <a:lnTo>
                  <a:pt x="0" y="366117"/>
                </a:lnTo>
                <a:lnTo>
                  <a:pt x="0" y="36611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679406" y="1035844"/>
            <a:ext cx="107158" cy="8930"/>
          </a:xfrm>
          <a:custGeom>
            <a:avLst/>
            <a:gdLst/>
            <a:ahLst/>
            <a:cxnLst/>
            <a:rect l="0" t="0" r="0" b="0"/>
            <a:pathLst>
              <a:path w="107158" h="8930">
                <a:moveTo>
                  <a:pt x="0" y="8929"/>
                </a:moveTo>
                <a:lnTo>
                  <a:pt x="8930" y="8929"/>
                </a:lnTo>
                <a:lnTo>
                  <a:pt x="17860" y="8929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107157" y="8929"/>
                </a:lnTo>
                <a:lnTo>
                  <a:pt x="107157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991945" y="767953"/>
            <a:ext cx="339329" cy="437556"/>
          </a:xfrm>
          <a:custGeom>
            <a:avLst/>
            <a:gdLst/>
            <a:ahLst/>
            <a:cxnLst/>
            <a:rect l="0" t="0" r="0" b="0"/>
            <a:pathLst>
              <a:path w="339329" h="437556">
                <a:moveTo>
                  <a:pt x="214313" y="17859"/>
                </a:moveTo>
                <a:lnTo>
                  <a:pt x="205383" y="8930"/>
                </a:lnTo>
                <a:lnTo>
                  <a:pt x="196453" y="8930"/>
                </a:lnTo>
                <a:lnTo>
                  <a:pt x="187524" y="0"/>
                </a:lnTo>
                <a:lnTo>
                  <a:pt x="178594" y="0"/>
                </a:lnTo>
                <a:lnTo>
                  <a:pt x="160735" y="0"/>
                </a:lnTo>
                <a:lnTo>
                  <a:pt x="151805" y="0"/>
                </a:lnTo>
                <a:lnTo>
                  <a:pt x="133946" y="0"/>
                </a:lnTo>
                <a:lnTo>
                  <a:pt x="125016" y="8930"/>
                </a:lnTo>
                <a:lnTo>
                  <a:pt x="107157" y="8930"/>
                </a:lnTo>
                <a:lnTo>
                  <a:pt x="89297" y="17859"/>
                </a:lnTo>
                <a:lnTo>
                  <a:pt x="71438" y="26789"/>
                </a:lnTo>
                <a:lnTo>
                  <a:pt x="53578" y="35719"/>
                </a:lnTo>
                <a:lnTo>
                  <a:pt x="44649" y="53578"/>
                </a:lnTo>
                <a:lnTo>
                  <a:pt x="26789" y="62508"/>
                </a:lnTo>
                <a:lnTo>
                  <a:pt x="17860" y="71438"/>
                </a:lnTo>
                <a:lnTo>
                  <a:pt x="8930" y="89297"/>
                </a:lnTo>
                <a:lnTo>
                  <a:pt x="8930" y="98227"/>
                </a:lnTo>
                <a:lnTo>
                  <a:pt x="0" y="116086"/>
                </a:lnTo>
                <a:lnTo>
                  <a:pt x="8930" y="125016"/>
                </a:lnTo>
                <a:lnTo>
                  <a:pt x="17860" y="133945"/>
                </a:lnTo>
                <a:lnTo>
                  <a:pt x="26789" y="151805"/>
                </a:lnTo>
                <a:lnTo>
                  <a:pt x="44649" y="160734"/>
                </a:lnTo>
                <a:lnTo>
                  <a:pt x="62508" y="169664"/>
                </a:lnTo>
                <a:lnTo>
                  <a:pt x="89297" y="187523"/>
                </a:lnTo>
                <a:lnTo>
                  <a:pt x="116086" y="196453"/>
                </a:lnTo>
                <a:lnTo>
                  <a:pt x="142875" y="205383"/>
                </a:lnTo>
                <a:lnTo>
                  <a:pt x="169664" y="223242"/>
                </a:lnTo>
                <a:lnTo>
                  <a:pt x="196453" y="241102"/>
                </a:lnTo>
                <a:lnTo>
                  <a:pt x="223243" y="250031"/>
                </a:lnTo>
                <a:lnTo>
                  <a:pt x="250032" y="267891"/>
                </a:lnTo>
                <a:lnTo>
                  <a:pt x="276821" y="285750"/>
                </a:lnTo>
                <a:lnTo>
                  <a:pt x="294680" y="303609"/>
                </a:lnTo>
                <a:lnTo>
                  <a:pt x="312539" y="312539"/>
                </a:lnTo>
                <a:lnTo>
                  <a:pt x="321469" y="330398"/>
                </a:lnTo>
                <a:lnTo>
                  <a:pt x="330399" y="348258"/>
                </a:lnTo>
                <a:lnTo>
                  <a:pt x="339328" y="357188"/>
                </a:lnTo>
                <a:lnTo>
                  <a:pt x="339328" y="366117"/>
                </a:lnTo>
                <a:lnTo>
                  <a:pt x="339328" y="383977"/>
                </a:lnTo>
                <a:lnTo>
                  <a:pt x="330399" y="392906"/>
                </a:lnTo>
                <a:lnTo>
                  <a:pt x="321469" y="401836"/>
                </a:lnTo>
                <a:lnTo>
                  <a:pt x="303610" y="410766"/>
                </a:lnTo>
                <a:lnTo>
                  <a:pt x="294680" y="419695"/>
                </a:lnTo>
                <a:lnTo>
                  <a:pt x="276821" y="419695"/>
                </a:lnTo>
                <a:lnTo>
                  <a:pt x="250032" y="428625"/>
                </a:lnTo>
                <a:lnTo>
                  <a:pt x="232172" y="428625"/>
                </a:lnTo>
                <a:lnTo>
                  <a:pt x="214313" y="437555"/>
                </a:lnTo>
                <a:lnTo>
                  <a:pt x="187524" y="437555"/>
                </a:lnTo>
                <a:lnTo>
                  <a:pt x="169664" y="437555"/>
                </a:lnTo>
                <a:lnTo>
                  <a:pt x="142875" y="437555"/>
                </a:lnTo>
                <a:lnTo>
                  <a:pt x="125016" y="437555"/>
                </a:lnTo>
                <a:lnTo>
                  <a:pt x="107157" y="437555"/>
                </a:lnTo>
                <a:lnTo>
                  <a:pt x="89297" y="428625"/>
                </a:lnTo>
                <a:lnTo>
                  <a:pt x="62508" y="419695"/>
                </a:lnTo>
                <a:lnTo>
                  <a:pt x="62508" y="41969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366992" y="937617"/>
            <a:ext cx="196454" cy="401837"/>
          </a:xfrm>
          <a:custGeom>
            <a:avLst/>
            <a:gdLst/>
            <a:ahLst/>
            <a:cxnLst/>
            <a:rect l="0" t="0" r="0" b="0"/>
            <a:pathLst>
              <a:path w="196454" h="401837">
                <a:moveTo>
                  <a:pt x="142875" y="0"/>
                </a:moveTo>
                <a:lnTo>
                  <a:pt x="142875" y="0"/>
                </a:lnTo>
                <a:lnTo>
                  <a:pt x="133946" y="0"/>
                </a:lnTo>
                <a:lnTo>
                  <a:pt x="133946" y="0"/>
                </a:lnTo>
                <a:lnTo>
                  <a:pt x="133946" y="0"/>
                </a:lnTo>
                <a:lnTo>
                  <a:pt x="125016" y="0"/>
                </a:lnTo>
                <a:lnTo>
                  <a:pt x="116086" y="0"/>
                </a:lnTo>
                <a:lnTo>
                  <a:pt x="107156" y="8930"/>
                </a:lnTo>
                <a:lnTo>
                  <a:pt x="98227" y="8930"/>
                </a:lnTo>
                <a:lnTo>
                  <a:pt x="80367" y="17859"/>
                </a:lnTo>
                <a:lnTo>
                  <a:pt x="71438" y="17859"/>
                </a:lnTo>
                <a:lnTo>
                  <a:pt x="53578" y="26789"/>
                </a:lnTo>
                <a:lnTo>
                  <a:pt x="44649" y="35719"/>
                </a:lnTo>
                <a:lnTo>
                  <a:pt x="35719" y="44649"/>
                </a:lnTo>
                <a:lnTo>
                  <a:pt x="26789" y="44649"/>
                </a:lnTo>
                <a:lnTo>
                  <a:pt x="17860" y="53578"/>
                </a:lnTo>
                <a:lnTo>
                  <a:pt x="8930" y="62508"/>
                </a:lnTo>
                <a:lnTo>
                  <a:pt x="0" y="71438"/>
                </a:lnTo>
                <a:lnTo>
                  <a:pt x="0" y="80367"/>
                </a:lnTo>
                <a:lnTo>
                  <a:pt x="0" y="80367"/>
                </a:lnTo>
                <a:lnTo>
                  <a:pt x="0" y="89297"/>
                </a:lnTo>
                <a:lnTo>
                  <a:pt x="8930" y="98227"/>
                </a:lnTo>
                <a:lnTo>
                  <a:pt x="8930" y="107156"/>
                </a:lnTo>
                <a:lnTo>
                  <a:pt x="17860" y="107156"/>
                </a:lnTo>
                <a:lnTo>
                  <a:pt x="26789" y="116086"/>
                </a:lnTo>
                <a:lnTo>
                  <a:pt x="35719" y="125016"/>
                </a:lnTo>
                <a:lnTo>
                  <a:pt x="44649" y="133945"/>
                </a:lnTo>
                <a:lnTo>
                  <a:pt x="62508" y="133945"/>
                </a:lnTo>
                <a:lnTo>
                  <a:pt x="71438" y="142875"/>
                </a:lnTo>
                <a:lnTo>
                  <a:pt x="80367" y="142875"/>
                </a:lnTo>
                <a:lnTo>
                  <a:pt x="98227" y="151805"/>
                </a:lnTo>
                <a:lnTo>
                  <a:pt x="107156" y="151805"/>
                </a:lnTo>
                <a:lnTo>
                  <a:pt x="125016" y="160734"/>
                </a:lnTo>
                <a:lnTo>
                  <a:pt x="133946" y="160734"/>
                </a:lnTo>
                <a:lnTo>
                  <a:pt x="142875" y="160734"/>
                </a:lnTo>
                <a:lnTo>
                  <a:pt x="151805" y="160734"/>
                </a:lnTo>
                <a:lnTo>
                  <a:pt x="160735" y="151805"/>
                </a:lnTo>
                <a:lnTo>
                  <a:pt x="160735" y="151805"/>
                </a:lnTo>
                <a:lnTo>
                  <a:pt x="169664" y="151805"/>
                </a:lnTo>
                <a:lnTo>
                  <a:pt x="178594" y="142875"/>
                </a:lnTo>
                <a:lnTo>
                  <a:pt x="178594" y="142875"/>
                </a:lnTo>
                <a:lnTo>
                  <a:pt x="187524" y="133945"/>
                </a:lnTo>
                <a:lnTo>
                  <a:pt x="187524" y="125016"/>
                </a:lnTo>
                <a:lnTo>
                  <a:pt x="196453" y="125016"/>
                </a:lnTo>
                <a:lnTo>
                  <a:pt x="196453" y="116086"/>
                </a:lnTo>
                <a:lnTo>
                  <a:pt x="196453" y="107156"/>
                </a:lnTo>
                <a:lnTo>
                  <a:pt x="196453" y="98227"/>
                </a:lnTo>
                <a:lnTo>
                  <a:pt x="196453" y="89297"/>
                </a:lnTo>
                <a:lnTo>
                  <a:pt x="196453" y="80367"/>
                </a:lnTo>
                <a:lnTo>
                  <a:pt x="196453" y="80367"/>
                </a:lnTo>
                <a:lnTo>
                  <a:pt x="196453" y="62508"/>
                </a:lnTo>
                <a:lnTo>
                  <a:pt x="196453" y="62508"/>
                </a:lnTo>
                <a:lnTo>
                  <a:pt x="187524" y="53578"/>
                </a:lnTo>
                <a:lnTo>
                  <a:pt x="187524" y="44649"/>
                </a:lnTo>
                <a:lnTo>
                  <a:pt x="187524" y="44649"/>
                </a:lnTo>
                <a:lnTo>
                  <a:pt x="187524" y="35719"/>
                </a:lnTo>
                <a:lnTo>
                  <a:pt x="187524" y="35719"/>
                </a:lnTo>
                <a:lnTo>
                  <a:pt x="178594" y="35719"/>
                </a:lnTo>
                <a:lnTo>
                  <a:pt x="178594" y="35719"/>
                </a:lnTo>
                <a:lnTo>
                  <a:pt x="178594" y="35719"/>
                </a:lnTo>
                <a:lnTo>
                  <a:pt x="178594" y="44649"/>
                </a:lnTo>
                <a:lnTo>
                  <a:pt x="178594" y="44649"/>
                </a:lnTo>
                <a:lnTo>
                  <a:pt x="169664" y="53578"/>
                </a:lnTo>
                <a:lnTo>
                  <a:pt x="169664" y="62508"/>
                </a:lnTo>
                <a:lnTo>
                  <a:pt x="178594" y="71438"/>
                </a:lnTo>
                <a:lnTo>
                  <a:pt x="178594" y="80367"/>
                </a:lnTo>
                <a:lnTo>
                  <a:pt x="178594" y="98227"/>
                </a:lnTo>
                <a:lnTo>
                  <a:pt x="178594" y="107156"/>
                </a:lnTo>
                <a:lnTo>
                  <a:pt x="187524" y="133945"/>
                </a:lnTo>
                <a:lnTo>
                  <a:pt x="187524" y="142875"/>
                </a:lnTo>
                <a:lnTo>
                  <a:pt x="187524" y="169664"/>
                </a:lnTo>
                <a:lnTo>
                  <a:pt x="187524" y="187524"/>
                </a:lnTo>
                <a:lnTo>
                  <a:pt x="196453" y="205383"/>
                </a:lnTo>
                <a:lnTo>
                  <a:pt x="196453" y="232172"/>
                </a:lnTo>
                <a:lnTo>
                  <a:pt x="196453" y="250031"/>
                </a:lnTo>
                <a:lnTo>
                  <a:pt x="196453" y="276820"/>
                </a:lnTo>
                <a:lnTo>
                  <a:pt x="196453" y="294680"/>
                </a:lnTo>
                <a:lnTo>
                  <a:pt x="196453" y="312539"/>
                </a:lnTo>
                <a:lnTo>
                  <a:pt x="196453" y="330399"/>
                </a:lnTo>
                <a:lnTo>
                  <a:pt x="196453" y="348258"/>
                </a:lnTo>
                <a:lnTo>
                  <a:pt x="196453" y="366117"/>
                </a:lnTo>
                <a:lnTo>
                  <a:pt x="196453" y="375047"/>
                </a:lnTo>
                <a:lnTo>
                  <a:pt x="196453" y="401836"/>
                </a:lnTo>
                <a:lnTo>
                  <a:pt x="196453" y="40183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634883" y="946547"/>
            <a:ext cx="187524" cy="169665"/>
          </a:xfrm>
          <a:custGeom>
            <a:avLst/>
            <a:gdLst/>
            <a:ahLst/>
            <a:cxnLst/>
            <a:rect l="0" t="0" r="0" b="0"/>
            <a:pathLst>
              <a:path w="187524" h="169665">
                <a:moveTo>
                  <a:pt x="8930" y="26789"/>
                </a:move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98226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5"/>
                </a:lnTo>
                <a:lnTo>
                  <a:pt x="0" y="133945"/>
                </a:lnTo>
                <a:lnTo>
                  <a:pt x="8930" y="142875"/>
                </a:lnTo>
                <a:lnTo>
                  <a:pt x="8930" y="151804"/>
                </a:lnTo>
                <a:lnTo>
                  <a:pt x="17859" y="160734"/>
                </a:lnTo>
                <a:lnTo>
                  <a:pt x="26789" y="160734"/>
                </a:lnTo>
                <a:lnTo>
                  <a:pt x="35719" y="169664"/>
                </a:lnTo>
                <a:lnTo>
                  <a:pt x="53578" y="169664"/>
                </a:lnTo>
                <a:lnTo>
                  <a:pt x="62508" y="169664"/>
                </a:lnTo>
                <a:lnTo>
                  <a:pt x="80367" y="169664"/>
                </a:lnTo>
                <a:lnTo>
                  <a:pt x="98226" y="169664"/>
                </a:lnTo>
                <a:lnTo>
                  <a:pt x="107156" y="160734"/>
                </a:lnTo>
                <a:lnTo>
                  <a:pt x="125015" y="151804"/>
                </a:lnTo>
                <a:lnTo>
                  <a:pt x="133945" y="151804"/>
                </a:lnTo>
                <a:lnTo>
                  <a:pt x="142875" y="142875"/>
                </a:lnTo>
                <a:lnTo>
                  <a:pt x="160734" y="133945"/>
                </a:lnTo>
                <a:lnTo>
                  <a:pt x="160734" y="125015"/>
                </a:lnTo>
                <a:lnTo>
                  <a:pt x="169664" y="107156"/>
                </a:lnTo>
                <a:lnTo>
                  <a:pt x="178594" y="98226"/>
                </a:lnTo>
                <a:lnTo>
                  <a:pt x="178594" y="80367"/>
                </a:lnTo>
                <a:lnTo>
                  <a:pt x="187523" y="71437"/>
                </a:lnTo>
                <a:lnTo>
                  <a:pt x="187523" y="62508"/>
                </a:lnTo>
                <a:lnTo>
                  <a:pt x="187523" y="44648"/>
                </a:lnTo>
                <a:lnTo>
                  <a:pt x="187523" y="35719"/>
                </a:lnTo>
                <a:lnTo>
                  <a:pt x="187523" y="26789"/>
                </a:lnTo>
                <a:lnTo>
                  <a:pt x="187523" y="17859"/>
                </a:lnTo>
                <a:lnTo>
                  <a:pt x="187523" y="0"/>
                </a:lnTo>
                <a:lnTo>
                  <a:pt x="18752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840266" y="946547"/>
            <a:ext cx="276821" cy="178595"/>
          </a:xfrm>
          <a:custGeom>
            <a:avLst/>
            <a:gdLst/>
            <a:ahLst/>
            <a:cxnLst/>
            <a:rect l="0" t="0" r="0" b="0"/>
            <a:pathLst>
              <a:path w="276821" h="178595">
                <a:moveTo>
                  <a:pt x="160734" y="0"/>
                </a:moveTo>
                <a:lnTo>
                  <a:pt x="160734" y="0"/>
                </a:lnTo>
                <a:lnTo>
                  <a:pt x="160734" y="0"/>
                </a:lnTo>
                <a:lnTo>
                  <a:pt x="151804" y="0"/>
                </a:lnTo>
                <a:lnTo>
                  <a:pt x="151804" y="8929"/>
                </a:lnTo>
                <a:lnTo>
                  <a:pt x="142875" y="8929"/>
                </a:lnTo>
                <a:lnTo>
                  <a:pt x="133945" y="8929"/>
                </a:lnTo>
                <a:lnTo>
                  <a:pt x="116086" y="17859"/>
                </a:lnTo>
                <a:lnTo>
                  <a:pt x="107156" y="17859"/>
                </a:lnTo>
                <a:lnTo>
                  <a:pt x="89297" y="26789"/>
                </a:lnTo>
                <a:lnTo>
                  <a:pt x="80367" y="26789"/>
                </a:lnTo>
                <a:lnTo>
                  <a:pt x="62507" y="35719"/>
                </a:lnTo>
                <a:lnTo>
                  <a:pt x="44648" y="44648"/>
                </a:lnTo>
                <a:lnTo>
                  <a:pt x="35718" y="53578"/>
                </a:lnTo>
                <a:lnTo>
                  <a:pt x="26789" y="53578"/>
                </a:lnTo>
                <a:lnTo>
                  <a:pt x="17859" y="62508"/>
                </a:lnTo>
                <a:lnTo>
                  <a:pt x="8929" y="71437"/>
                </a:lnTo>
                <a:lnTo>
                  <a:pt x="8929" y="80367"/>
                </a:lnTo>
                <a:lnTo>
                  <a:pt x="0" y="89297"/>
                </a:lnTo>
                <a:lnTo>
                  <a:pt x="0" y="89297"/>
                </a:lnTo>
                <a:lnTo>
                  <a:pt x="8929" y="98226"/>
                </a:lnTo>
                <a:lnTo>
                  <a:pt x="8929" y="98226"/>
                </a:lnTo>
                <a:lnTo>
                  <a:pt x="17859" y="107156"/>
                </a:lnTo>
                <a:lnTo>
                  <a:pt x="26789" y="107156"/>
                </a:lnTo>
                <a:lnTo>
                  <a:pt x="35718" y="107156"/>
                </a:lnTo>
                <a:lnTo>
                  <a:pt x="53578" y="116086"/>
                </a:lnTo>
                <a:lnTo>
                  <a:pt x="62507" y="116086"/>
                </a:lnTo>
                <a:lnTo>
                  <a:pt x="80367" y="107156"/>
                </a:lnTo>
                <a:lnTo>
                  <a:pt x="89297" y="107156"/>
                </a:lnTo>
                <a:lnTo>
                  <a:pt x="107156" y="107156"/>
                </a:lnTo>
                <a:lnTo>
                  <a:pt x="116086" y="98226"/>
                </a:lnTo>
                <a:lnTo>
                  <a:pt x="133945" y="98226"/>
                </a:lnTo>
                <a:lnTo>
                  <a:pt x="142875" y="98226"/>
                </a:lnTo>
                <a:lnTo>
                  <a:pt x="160734" y="89297"/>
                </a:lnTo>
                <a:lnTo>
                  <a:pt x="169664" y="89297"/>
                </a:lnTo>
                <a:lnTo>
                  <a:pt x="178593" y="80367"/>
                </a:lnTo>
                <a:lnTo>
                  <a:pt x="187523" y="71437"/>
                </a:lnTo>
                <a:lnTo>
                  <a:pt x="187523" y="71437"/>
                </a:lnTo>
                <a:lnTo>
                  <a:pt x="196453" y="62508"/>
                </a:lnTo>
                <a:lnTo>
                  <a:pt x="196453" y="62508"/>
                </a:lnTo>
                <a:lnTo>
                  <a:pt x="196453" y="53578"/>
                </a:lnTo>
                <a:lnTo>
                  <a:pt x="196453" y="53578"/>
                </a:lnTo>
                <a:lnTo>
                  <a:pt x="196453" y="53578"/>
                </a:lnTo>
                <a:lnTo>
                  <a:pt x="196453" y="44648"/>
                </a:lnTo>
                <a:lnTo>
                  <a:pt x="196453" y="44648"/>
                </a:lnTo>
                <a:lnTo>
                  <a:pt x="196453" y="44648"/>
                </a:lnTo>
                <a:lnTo>
                  <a:pt x="196453" y="53578"/>
                </a:lnTo>
                <a:lnTo>
                  <a:pt x="187523" y="53578"/>
                </a:lnTo>
                <a:lnTo>
                  <a:pt x="187523" y="62508"/>
                </a:lnTo>
                <a:lnTo>
                  <a:pt x="187523" y="71437"/>
                </a:lnTo>
                <a:lnTo>
                  <a:pt x="187523" y="71437"/>
                </a:lnTo>
                <a:lnTo>
                  <a:pt x="187523" y="80367"/>
                </a:lnTo>
                <a:lnTo>
                  <a:pt x="196453" y="89297"/>
                </a:lnTo>
                <a:lnTo>
                  <a:pt x="196453" y="98226"/>
                </a:lnTo>
                <a:lnTo>
                  <a:pt x="205382" y="107156"/>
                </a:lnTo>
                <a:lnTo>
                  <a:pt x="214312" y="125015"/>
                </a:lnTo>
                <a:lnTo>
                  <a:pt x="223242" y="133945"/>
                </a:lnTo>
                <a:lnTo>
                  <a:pt x="232172" y="142875"/>
                </a:lnTo>
                <a:lnTo>
                  <a:pt x="241101" y="151804"/>
                </a:lnTo>
                <a:lnTo>
                  <a:pt x="250031" y="160734"/>
                </a:lnTo>
                <a:lnTo>
                  <a:pt x="258961" y="160734"/>
                </a:lnTo>
                <a:lnTo>
                  <a:pt x="276820" y="178594"/>
                </a:lnTo>
                <a:lnTo>
                  <a:pt x="276820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8126016" y="892969"/>
            <a:ext cx="151805" cy="196454"/>
          </a:xfrm>
          <a:custGeom>
            <a:avLst/>
            <a:gdLst/>
            <a:ahLst/>
            <a:cxnLst/>
            <a:rect l="0" t="0" r="0" b="0"/>
            <a:pathLst>
              <a:path w="151805" h="196454">
                <a:moveTo>
                  <a:pt x="0" y="62507"/>
                </a:move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  <a:lnTo>
                  <a:pt x="8929" y="62507"/>
                </a:lnTo>
                <a:lnTo>
                  <a:pt x="8929" y="71437"/>
                </a:lnTo>
                <a:lnTo>
                  <a:pt x="8929" y="71437"/>
                </a:lnTo>
                <a:lnTo>
                  <a:pt x="17859" y="89297"/>
                </a:lnTo>
                <a:lnTo>
                  <a:pt x="26789" y="98226"/>
                </a:lnTo>
                <a:lnTo>
                  <a:pt x="26789" y="107156"/>
                </a:lnTo>
                <a:lnTo>
                  <a:pt x="35718" y="116086"/>
                </a:lnTo>
                <a:lnTo>
                  <a:pt x="44648" y="125015"/>
                </a:lnTo>
                <a:lnTo>
                  <a:pt x="44648" y="133945"/>
                </a:lnTo>
                <a:lnTo>
                  <a:pt x="53578" y="151804"/>
                </a:lnTo>
                <a:lnTo>
                  <a:pt x="53578" y="160734"/>
                </a:lnTo>
                <a:lnTo>
                  <a:pt x="62507" y="169664"/>
                </a:lnTo>
                <a:lnTo>
                  <a:pt x="62507" y="178593"/>
                </a:lnTo>
                <a:lnTo>
                  <a:pt x="62507" y="178593"/>
                </a:lnTo>
                <a:lnTo>
                  <a:pt x="62507" y="187523"/>
                </a:lnTo>
                <a:lnTo>
                  <a:pt x="62507" y="196453"/>
                </a:lnTo>
                <a:lnTo>
                  <a:pt x="62507" y="196453"/>
                </a:lnTo>
                <a:lnTo>
                  <a:pt x="62507" y="196453"/>
                </a:lnTo>
                <a:lnTo>
                  <a:pt x="62507" y="196453"/>
                </a:lnTo>
                <a:lnTo>
                  <a:pt x="53578" y="196453"/>
                </a:lnTo>
                <a:lnTo>
                  <a:pt x="53578" y="196453"/>
                </a:lnTo>
                <a:lnTo>
                  <a:pt x="44648" y="187523"/>
                </a:lnTo>
                <a:lnTo>
                  <a:pt x="35718" y="178593"/>
                </a:lnTo>
                <a:lnTo>
                  <a:pt x="35718" y="178593"/>
                </a:lnTo>
                <a:lnTo>
                  <a:pt x="26789" y="160734"/>
                </a:lnTo>
                <a:lnTo>
                  <a:pt x="26789" y="151804"/>
                </a:lnTo>
                <a:lnTo>
                  <a:pt x="17859" y="142875"/>
                </a:lnTo>
                <a:lnTo>
                  <a:pt x="17859" y="125015"/>
                </a:lnTo>
                <a:lnTo>
                  <a:pt x="8929" y="116086"/>
                </a:lnTo>
                <a:lnTo>
                  <a:pt x="8929" y="98226"/>
                </a:lnTo>
                <a:lnTo>
                  <a:pt x="8929" y="80367"/>
                </a:lnTo>
                <a:lnTo>
                  <a:pt x="17859" y="71437"/>
                </a:lnTo>
                <a:lnTo>
                  <a:pt x="17859" y="53578"/>
                </a:lnTo>
                <a:lnTo>
                  <a:pt x="26789" y="44648"/>
                </a:lnTo>
                <a:lnTo>
                  <a:pt x="35718" y="35718"/>
                </a:lnTo>
                <a:lnTo>
                  <a:pt x="44648" y="26789"/>
                </a:lnTo>
                <a:lnTo>
                  <a:pt x="62507" y="17859"/>
                </a:lnTo>
                <a:lnTo>
                  <a:pt x="71436" y="8929"/>
                </a:lnTo>
                <a:lnTo>
                  <a:pt x="89296" y="0"/>
                </a:lnTo>
                <a:lnTo>
                  <a:pt x="98225" y="0"/>
                </a:lnTo>
                <a:lnTo>
                  <a:pt x="116085" y="0"/>
                </a:lnTo>
                <a:lnTo>
                  <a:pt x="125014" y="0"/>
                </a:lnTo>
                <a:lnTo>
                  <a:pt x="151804" y="0"/>
                </a:lnTo>
                <a:lnTo>
                  <a:pt x="15180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8242101" y="928687"/>
            <a:ext cx="142876" cy="169665"/>
          </a:xfrm>
          <a:custGeom>
            <a:avLst/>
            <a:gdLst/>
            <a:ahLst/>
            <a:cxnLst/>
            <a:rect l="0" t="0" r="0" b="0"/>
            <a:pathLst>
              <a:path w="142876" h="169665">
                <a:moveTo>
                  <a:pt x="116086" y="0"/>
                </a:moveTo>
                <a:lnTo>
                  <a:pt x="116086" y="0"/>
                </a:lnTo>
                <a:lnTo>
                  <a:pt x="98226" y="0"/>
                </a:lnTo>
                <a:lnTo>
                  <a:pt x="89297" y="0"/>
                </a:lnTo>
                <a:lnTo>
                  <a:pt x="71437" y="8930"/>
                </a:lnTo>
                <a:lnTo>
                  <a:pt x="62508" y="8930"/>
                </a:lnTo>
                <a:lnTo>
                  <a:pt x="53578" y="17860"/>
                </a:lnTo>
                <a:lnTo>
                  <a:pt x="44648" y="17860"/>
                </a:lnTo>
                <a:lnTo>
                  <a:pt x="35719" y="26789"/>
                </a:lnTo>
                <a:lnTo>
                  <a:pt x="26789" y="35719"/>
                </a:lnTo>
                <a:lnTo>
                  <a:pt x="17859" y="44649"/>
                </a:lnTo>
                <a:lnTo>
                  <a:pt x="8929" y="53579"/>
                </a:lnTo>
                <a:lnTo>
                  <a:pt x="8929" y="62508"/>
                </a:lnTo>
                <a:lnTo>
                  <a:pt x="0" y="71438"/>
                </a:lnTo>
                <a:lnTo>
                  <a:pt x="8929" y="89297"/>
                </a:lnTo>
                <a:lnTo>
                  <a:pt x="8929" y="98227"/>
                </a:lnTo>
                <a:lnTo>
                  <a:pt x="17859" y="107157"/>
                </a:lnTo>
                <a:lnTo>
                  <a:pt x="26789" y="116086"/>
                </a:lnTo>
                <a:lnTo>
                  <a:pt x="35719" y="125016"/>
                </a:lnTo>
                <a:lnTo>
                  <a:pt x="53578" y="133946"/>
                </a:lnTo>
                <a:lnTo>
                  <a:pt x="62508" y="142875"/>
                </a:lnTo>
                <a:lnTo>
                  <a:pt x="80367" y="151805"/>
                </a:lnTo>
                <a:lnTo>
                  <a:pt x="98226" y="160735"/>
                </a:lnTo>
                <a:lnTo>
                  <a:pt x="116086" y="160735"/>
                </a:lnTo>
                <a:lnTo>
                  <a:pt x="142875" y="169664"/>
                </a:lnTo>
                <a:lnTo>
                  <a:pt x="142875" y="1696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242101" y="991195"/>
            <a:ext cx="125016" cy="26790"/>
          </a:xfrm>
          <a:custGeom>
            <a:avLst/>
            <a:gdLst/>
            <a:ahLst/>
            <a:cxnLst/>
            <a:rect l="0" t="0" r="0" b="0"/>
            <a:pathLst>
              <a:path w="125016" h="26790">
                <a:moveTo>
                  <a:pt x="125015" y="0"/>
                </a:move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0"/>
                </a:lnTo>
                <a:lnTo>
                  <a:pt x="80367" y="0"/>
                </a:lnTo>
                <a:lnTo>
                  <a:pt x="62508" y="8930"/>
                </a:lnTo>
                <a:lnTo>
                  <a:pt x="53578" y="8930"/>
                </a:lnTo>
                <a:lnTo>
                  <a:pt x="44648" y="8930"/>
                </a:lnTo>
                <a:lnTo>
                  <a:pt x="35719" y="17860"/>
                </a:lnTo>
                <a:lnTo>
                  <a:pt x="17859" y="17860"/>
                </a:lnTo>
                <a:lnTo>
                  <a:pt x="8929" y="17860"/>
                </a:lnTo>
                <a:lnTo>
                  <a:pt x="8929" y="26789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456413" y="928687"/>
            <a:ext cx="116087" cy="178595"/>
          </a:xfrm>
          <a:custGeom>
            <a:avLst/>
            <a:gdLst/>
            <a:ahLst/>
            <a:cxnLst/>
            <a:rect l="0" t="0" r="0" b="0"/>
            <a:pathLst>
              <a:path w="116087" h="178595">
                <a:moveTo>
                  <a:pt x="80367" y="8930"/>
                </a:moveTo>
                <a:lnTo>
                  <a:pt x="7143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44649" y="8930"/>
                </a:lnTo>
                <a:lnTo>
                  <a:pt x="35719" y="8930"/>
                </a:lnTo>
                <a:lnTo>
                  <a:pt x="35719" y="17860"/>
                </a:lnTo>
                <a:lnTo>
                  <a:pt x="26789" y="17860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35719"/>
                </a:lnTo>
                <a:lnTo>
                  <a:pt x="8930" y="44649"/>
                </a:lnTo>
                <a:lnTo>
                  <a:pt x="8930" y="44649"/>
                </a:lnTo>
                <a:lnTo>
                  <a:pt x="17860" y="53579"/>
                </a:lnTo>
                <a:lnTo>
                  <a:pt x="17860" y="62508"/>
                </a:lnTo>
                <a:lnTo>
                  <a:pt x="26789" y="71438"/>
                </a:lnTo>
                <a:lnTo>
                  <a:pt x="35719" y="80368"/>
                </a:lnTo>
                <a:lnTo>
                  <a:pt x="53578" y="89297"/>
                </a:lnTo>
                <a:lnTo>
                  <a:pt x="62508" y="98227"/>
                </a:lnTo>
                <a:lnTo>
                  <a:pt x="71438" y="107157"/>
                </a:lnTo>
                <a:lnTo>
                  <a:pt x="80367" y="116086"/>
                </a:lnTo>
                <a:lnTo>
                  <a:pt x="89297" y="116086"/>
                </a:lnTo>
                <a:lnTo>
                  <a:pt x="98227" y="125016"/>
                </a:lnTo>
                <a:lnTo>
                  <a:pt x="107157" y="133946"/>
                </a:lnTo>
                <a:lnTo>
                  <a:pt x="107157" y="142875"/>
                </a:lnTo>
                <a:lnTo>
                  <a:pt x="116086" y="151805"/>
                </a:lnTo>
                <a:lnTo>
                  <a:pt x="107157" y="160735"/>
                </a:lnTo>
                <a:lnTo>
                  <a:pt x="107157" y="160735"/>
                </a:lnTo>
                <a:lnTo>
                  <a:pt x="98227" y="169664"/>
                </a:lnTo>
                <a:lnTo>
                  <a:pt x="89297" y="169664"/>
                </a:lnTo>
                <a:lnTo>
                  <a:pt x="80367" y="169664"/>
                </a:lnTo>
                <a:lnTo>
                  <a:pt x="71438" y="178594"/>
                </a:lnTo>
                <a:lnTo>
                  <a:pt x="53578" y="178594"/>
                </a:lnTo>
                <a:lnTo>
                  <a:pt x="44649" y="169664"/>
                </a:lnTo>
                <a:lnTo>
                  <a:pt x="26789" y="169664"/>
                </a:lnTo>
                <a:lnTo>
                  <a:pt x="17860" y="169664"/>
                </a:lnTo>
                <a:lnTo>
                  <a:pt x="893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8679655" y="723305"/>
            <a:ext cx="53580" cy="142876"/>
          </a:xfrm>
          <a:custGeom>
            <a:avLst/>
            <a:gdLst/>
            <a:ahLst/>
            <a:cxnLst/>
            <a:rect l="0" t="0" r="0" b="0"/>
            <a:pathLst>
              <a:path w="53580" h="142876">
                <a:moveTo>
                  <a:pt x="53579" y="0"/>
                </a:moveTo>
                <a:lnTo>
                  <a:pt x="53579" y="0"/>
                </a:lnTo>
                <a:lnTo>
                  <a:pt x="53579" y="8929"/>
                </a:lnTo>
                <a:lnTo>
                  <a:pt x="53579" y="17859"/>
                </a:lnTo>
                <a:lnTo>
                  <a:pt x="53579" y="26789"/>
                </a:lnTo>
                <a:lnTo>
                  <a:pt x="53579" y="35718"/>
                </a:lnTo>
                <a:lnTo>
                  <a:pt x="53579" y="44648"/>
                </a:lnTo>
                <a:lnTo>
                  <a:pt x="53579" y="53578"/>
                </a:lnTo>
                <a:lnTo>
                  <a:pt x="44649" y="71437"/>
                </a:lnTo>
                <a:lnTo>
                  <a:pt x="44649" y="80367"/>
                </a:lnTo>
                <a:lnTo>
                  <a:pt x="35719" y="89296"/>
                </a:lnTo>
                <a:lnTo>
                  <a:pt x="26790" y="107156"/>
                </a:lnTo>
                <a:lnTo>
                  <a:pt x="17860" y="116086"/>
                </a:lnTo>
                <a:lnTo>
                  <a:pt x="8930" y="12501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8742163" y="866180"/>
            <a:ext cx="71439" cy="80368"/>
          </a:xfrm>
          <a:custGeom>
            <a:avLst/>
            <a:gdLst/>
            <a:ahLst/>
            <a:cxnLst/>
            <a:rect l="0" t="0" r="0" b="0"/>
            <a:pathLst>
              <a:path w="71439" h="80368">
                <a:moveTo>
                  <a:pt x="71438" y="0"/>
                </a:moveTo>
                <a:lnTo>
                  <a:pt x="71438" y="0"/>
                </a:lnTo>
                <a:lnTo>
                  <a:pt x="71438" y="0"/>
                </a:lnTo>
                <a:lnTo>
                  <a:pt x="62508" y="8929"/>
                </a:lnTo>
                <a:lnTo>
                  <a:pt x="53578" y="17859"/>
                </a:lnTo>
                <a:lnTo>
                  <a:pt x="53578" y="17859"/>
                </a:lnTo>
                <a:lnTo>
                  <a:pt x="44649" y="35718"/>
                </a:lnTo>
                <a:lnTo>
                  <a:pt x="35719" y="44648"/>
                </a:lnTo>
                <a:lnTo>
                  <a:pt x="26789" y="53578"/>
                </a:lnTo>
                <a:lnTo>
                  <a:pt x="17860" y="62507"/>
                </a:lnTo>
                <a:lnTo>
                  <a:pt x="0" y="80367"/>
                </a:lnTo>
                <a:lnTo>
                  <a:pt x="0" y="803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1705570" y="1553765"/>
            <a:ext cx="232173" cy="625080"/>
          </a:xfrm>
          <a:custGeom>
            <a:avLst/>
            <a:gdLst/>
            <a:ahLst/>
            <a:cxnLst/>
            <a:rect l="0" t="0" r="0" b="0"/>
            <a:pathLst>
              <a:path w="232173" h="625080">
                <a:moveTo>
                  <a:pt x="232172" y="0"/>
                </a:moveTo>
                <a:lnTo>
                  <a:pt x="223243" y="0"/>
                </a:lnTo>
                <a:lnTo>
                  <a:pt x="214313" y="0"/>
                </a:lnTo>
                <a:lnTo>
                  <a:pt x="205383" y="0"/>
                </a:lnTo>
                <a:lnTo>
                  <a:pt x="196453" y="8930"/>
                </a:lnTo>
                <a:lnTo>
                  <a:pt x="178594" y="8930"/>
                </a:lnTo>
                <a:lnTo>
                  <a:pt x="169664" y="17860"/>
                </a:lnTo>
                <a:lnTo>
                  <a:pt x="160735" y="26789"/>
                </a:lnTo>
                <a:lnTo>
                  <a:pt x="151805" y="35719"/>
                </a:lnTo>
                <a:lnTo>
                  <a:pt x="133946" y="44649"/>
                </a:lnTo>
                <a:lnTo>
                  <a:pt x="125016" y="53579"/>
                </a:lnTo>
                <a:lnTo>
                  <a:pt x="107157" y="71438"/>
                </a:lnTo>
                <a:lnTo>
                  <a:pt x="98227" y="89297"/>
                </a:lnTo>
                <a:lnTo>
                  <a:pt x="89297" y="107157"/>
                </a:lnTo>
                <a:lnTo>
                  <a:pt x="80368" y="125016"/>
                </a:lnTo>
                <a:lnTo>
                  <a:pt x="62508" y="142875"/>
                </a:lnTo>
                <a:lnTo>
                  <a:pt x="53578" y="160735"/>
                </a:lnTo>
                <a:lnTo>
                  <a:pt x="44649" y="178594"/>
                </a:lnTo>
                <a:lnTo>
                  <a:pt x="35719" y="205383"/>
                </a:lnTo>
                <a:lnTo>
                  <a:pt x="26789" y="232172"/>
                </a:lnTo>
                <a:lnTo>
                  <a:pt x="17860" y="258961"/>
                </a:lnTo>
                <a:lnTo>
                  <a:pt x="8930" y="285750"/>
                </a:lnTo>
                <a:lnTo>
                  <a:pt x="0" y="312539"/>
                </a:lnTo>
                <a:lnTo>
                  <a:pt x="0" y="339329"/>
                </a:lnTo>
                <a:lnTo>
                  <a:pt x="0" y="357188"/>
                </a:lnTo>
                <a:lnTo>
                  <a:pt x="0" y="383977"/>
                </a:lnTo>
                <a:lnTo>
                  <a:pt x="0" y="410766"/>
                </a:lnTo>
                <a:lnTo>
                  <a:pt x="0" y="437555"/>
                </a:lnTo>
                <a:lnTo>
                  <a:pt x="8930" y="464344"/>
                </a:lnTo>
                <a:lnTo>
                  <a:pt x="17860" y="482204"/>
                </a:lnTo>
                <a:lnTo>
                  <a:pt x="26789" y="508993"/>
                </a:lnTo>
                <a:lnTo>
                  <a:pt x="44649" y="526852"/>
                </a:lnTo>
                <a:lnTo>
                  <a:pt x="53578" y="544711"/>
                </a:lnTo>
                <a:lnTo>
                  <a:pt x="71438" y="562571"/>
                </a:lnTo>
                <a:lnTo>
                  <a:pt x="89297" y="571500"/>
                </a:lnTo>
                <a:lnTo>
                  <a:pt x="107157" y="589360"/>
                </a:lnTo>
                <a:lnTo>
                  <a:pt x="125016" y="598289"/>
                </a:lnTo>
                <a:lnTo>
                  <a:pt x="142875" y="607219"/>
                </a:lnTo>
                <a:lnTo>
                  <a:pt x="160735" y="616149"/>
                </a:lnTo>
                <a:lnTo>
                  <a:pt x="187524" y="625079"/>
                </a:lnTo>
                <a:lnTo>
                  <a:pt x="187524" y="62507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1964531" y="1750219"/>
            <a:ext cx="285751" cy="357188"/>
          </a:xfrm>
          <a:custGeom>
            <a:avLst/>
            <a:gdLst/>
            <a:ahLst/>
            <a:cxnLst/>
            <a:rect l="0" t="0" r="0" b="0"/>
            <a:pathLst>
              <a:path w="285751" h="35718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8930" y="17859"/>
                </a:lnTo>
                <a:lnTo>
                  <a:pt x="17860" y="17859"/>
                </a:lnTo>
                <a:lnTo>
                  <a:pt x="26789" y="17859"/>
                </a:lnTo>
                <a:lnTo>
                  <a:pt x="44649" y="17859"/>
                </a:lnTo>
                <a:lnTo>
                  <a:pt x="53578" y="17859"/>
                </a:lnTo>
                <a:lnTo>
                  <a:pt x="71438" y="17859"/>
                </a:lnTo>
                <a:lnTo>
                  <a:pt x="89297" y="17859"/>
                </a:lnTo>
                <a:lnTo>
                  <a:pt x="107157" y="17859"/>
                </a:lnTo>
                <a:lnTo>
                  <a:pt x="125016" y="17859"/>
                </a:lnTo>
                <a:lnTo>
                  <a:pt x="151805" y="17859"/>
                </a:lnTo>
                <a:lnTo>
                  <a:pt x="169664" y="17859"/>
                </a:lnTo>
                <a:lnTo>
                  <a:pt x="187524" y="17859"/>
                </a:lnTo>
                <a:lnTo>
                  <a:pt x="205383" y="17859"/>
                </a:lnTo>
                <a:lnTo>
                  <a:pt x="223242" y="17859"/>
                </a:lnTo>
                <a:lnTo>
                  <a:pt x="241102" y="26789"/>
                </a:lnTo>
                <a:lnTo>
                  <a:pt x="250032" y="26789"/>
                </a:lnTo>
                <a:lnTo>
                  <a:pt x="258961" y="35718"/>
                </a:lnTo>
                <a:lnTo>
                  <a:pt x="267891" y="35718"/>
                </a:lnTo>
                <a:lnTo>
                  <a:pt x="276821" y="44648"/>
                </a:lnTo>
                <a:lnTo>
                  <a:pt x="285750" y="44648"/>
                </a:lnTo>
                <a:lnTo>
                  <a:pt x="285750" y="53578"/>
                </a:lnTo>
                <a:lnTo>
                  <a:pt x="285750" y="62507"/>
                </a:lnTo>
                <a:lnTo>
                  <a:pt x="285750" y="71437"/>
                </a:lnTo>
                <a:lnTo>
                  <a:pt x="285750" y="80367"/>
                </a:lnTo>
                <a:lnTo>
                  <a:pt x="276821" y="98226"/>
                </a:lnTo>
                <a:lnTo>
                  <a:pt x="276821" y="107156"/>
                </a:lnTo>
                <a:lnTo>
                  <a:pt x="267891" y="125015"/>
                </a:lnTo>
                <a:lnTo>
                  <a:pt x="250032" y="133945"/>
                </a:lnTo>
                <a:lnTo>
                  <a:pt x="241102" y="151804"/>
                </a:lnTo>
                <a:lnTo>
                  <a:pt x="232172" y="169664"/>
                </a:lnTo>
                <a:lnTo>
                  <a:pt x="214313" y="196453"/>
                </a:lnTo>
                <a:lnTo>
                  <a:pt x="196453" y="205382"/>
                </a:lnTo>
                <a:lnTo>
                  <a:pt x="178594" y="232171"/>
                </a:lnTo>
                <a:lnTo>
                  <a:pt x="169664" y="250031"/>
                </a:lnTo>
                <a:lnTo>
                  <a:pt x="151805" y="267890"/>
                </a:lnTo>
                <a:lnTo>
                  <a:pt x="133946" y="285750"/>
                </a:lnTo>
                <a:lnTo>
                  <a:pt x="125016" y="303609"/>
                </a:lnTo>
                <a:lnTo>
                  <a:pt x="107157" y="312539"/>
                </a:lnTo>
                <a:lnTo>
                  <a:pt x="98227" y="330398"/>
                </a:lnTo>
                <a:lnTo>
                  <a:pt x="89297" y="339328"/>
                </a:lnTo>
                <a:lnTo>
                  <a:pt x="71438" y="357187"/>
                </a:lnTo>
                <a:lnTo>
                  <a:pt x="71438" y="3571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2241352" y="1839515"/>
            <a:ext cx="169665" cy="250033"/>
          </a:xfrm>
          <a:custGeom>
            <a:avLst/>
            <a:gdLst/>
            <a:ahLst/>
            <a:cxnLst/>
            <a:rect l="0" t="0" r="0" b="0"/>
            <a:pathLst>
              <a:path w="169665" h="250033">
                <a:moveTo>
                  <a:pt x="169664" y="8930"/>
                </a:moveTo>
                <a:lnTo>
                  <a:pt x="169664" y="8930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8930"/>
                </a:lnTo>
                <a:lnTo>
                  <a:pt x="169664" y="8930"/>
                </a:lnTo>
                <a:lnTo>
                  <a:pt x="169664" y="8930"/>
                </a:lnTo>
                <a:lnTo>
                  <a:pt x="169664" y="17860"/>
                </a:lnTo>
                <a:lnTo>
                  <a:pt x="160734" y="26789"/>
                </a:lnTo>
                <a:lnTo>
                  <a:pt x="151804" y="35719"/>
                </a:lnTo>
                <a:lnTo>
                  <a:pt x="151804" y="53579"/>
                </a:lnTo>
                <a:lnTo>
                  <a:pt x="142875" y="62508"/>
                </a:lnTo>
                <a:lnTo>
                  <a:pt x="125015" y="80368"/>
                </a:lnTo>
                <a:lnTo>
                  <a:pt x="116086" y="89297"/>
                </a:lnTo>
                <a:lnTo>
                  <a:pt x="107156" y="107157"/>
                </a:lnTo>
                <a:lnTo>
                  <a:pt x="98226" y="125016"/>
                </a:lnTo>
                <a:lnTo>
                  <a:pt x="80367" y="142875"/>
                </a:lnTo>
                <a:lnTo>
                  <a:pt x="71437" y="151805"/>
                </a:lnTo>
                <a:lnTo>
                  <a:pt x="53578" y="169664"/>
                </a:lnTo>
                <a:lnTo>
                  <a:pt x="44648" y="178594"/>
                </a:lnTo>
                <a:lnTo>
                  <a:pt x="35718" y="196454"/>
                </a:lnTo>
                <a:lnTo>
                  <a:pt x="26789" y="205383"/>
                </a:lnTo>
                <a:lnTo>
                  <a:pt x="17859" y="223243"/>
                </a:lnTo>
                <a:lnTo>
                  <a:pt x="8929" y="223243"/>
                </a:lnTo>
                <a:lnTo>
                  <a:pt x="8929" y="232172"/>
                </a:lnTo>
                <a:lnTo>
                  <a:pt x="8929" y="241102"/>
                </a:lnTo>
                <a:lnTo>
                  <a:pt x="0" y="250032"/>
                </a:lnTo>
                <a:lnTo>
                  <a:pt x="0" y="2500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2268141" y="1893094"/>
            <a:ext cx="160735" cy="241102"/>
          </a:xfrm>
          <a:custGeom>
            <a:avLst/>
            <a:gdLst/>
            <a:ahLst/>
            <a:cxnLst/>
            <a:rect l="0" t="0" r="0" b="0"/>
            <a:pathLst>
              <a:path w="160735" h="241102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8929" y="8929"/>
                </a:lnTo>
                <a:lnTo>
                  <a:pt x="8929" y="17859"/>
                </a:lnTo>
                <a:lnTo>
                  <a:pt x="17859" y="26789"/>
                </a:lnTo>
                <a:lnTo>
                  <a:pt x="17859" y="35718"/>
                </a:lnTo>
                <a:lnTo>
                  <a:pt x="26789" y="53578"/>
                </a:lnTo>
                <a:lnTo>
                  <a:pt x="35718" y="62507"/>
                </a:lnTo>
                <a:lnTo>
                  <a:pt x="44648" y="80367"/>
                </a:lnTo>
                <a:lnTo>
                  <a:pt x="53578" y="89296"/>
                </a:lnTo>
                <a:lnTo>
                  <a:pt x="62507" y="107156"/>
                </a:lnTo>
                <a:lnTo>
                  <a:pt x="71437" y="125015"/>
                </a:lnTo>
                <a:lnTo>
                  <a:pt x="80367" y="142875"/>
                </a:lnTo>
                <a:lnTo>
                  <a:pt x="89297" y="160734"/>
                </a:lnTo>
                <a:lnTo>
                  <a:pt x="98226" y="169664"/>
                </a:lnTo>
                <a:lnTo>
                  <a:pt x="107156" y="187523"/>
                </a:lnTo>
                <a:lnTo>
                  <a:pt x="116086" y="196453"/>
                </a:lnTo>
                <a:lnTo>
                  <a:pt x="125015" y="205382"/>
                </a:lnTo>
                <a:lnTo>
                  <a:pt x="133945" y="223242"/>
                </a:lnTo>
                <a:lnTo>
                  <a:pt x="142875" y="223242"/>
                </a:lnTo>
                <a:lnTo>
                  <a:pt x="160734" y="241101"/>
                </a:lnTo>
                <a:lnTo>
                  <a:pt x="160734" y="24110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2571750" y="1777008"/>
            <a:ext cx="35720" cy="276821"/>
          </a:xfrm>
          <a:custGeom>
            <a:avLst/>
            <a:gdLst/>
            <a:ahLst/>
            <a:cxnLst/>
            <a:rect l="0" t="0" r="0" b="0"/>
            <a:pathLst>
              <a:path w="35720" h="27682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62507"/>
                </a:lnTo>
                <a:lnTo>
                  <a:pt x="17859" y="80367"/>
                </a:lnTo>
                <a:lnTo>
                  <a:pt x="17859" y="98226"/>
                </a:lnTo>
                <a:lnTo>
                  <a:pt x="17859" y="116086"/>
                </a:lnTo>
                <a:lnTo>
                  <a:pt x="26789" y="133945"/>
                </a:lnTo>
                <a:lnTo>
                  <a:pt x="26789" y="151804"/>
                </a:lnTo>
                <a:lnTo>
                  <a:pt x="26789" y="169664"/>
                </a:lnTo>
                <a:lnTo>
                  <a:pt x="26789" y="187523"/>
                </a:lnTo>
                <a:lnTo>
                  <a:pt x="26789" y="205382"/>
                </a:lnTo>
                <a:lnTo>
                  <a:pt x="26789" y="223242"/>
                </a:lnTo>
                <a:lnTo>
                  <a:pt x="26789" y="232171"/>
                </a:lnTo>
                <a:lnTo>
                  <a:pt x="26789" y="250031"/>
                </a:lnTo>
                <a:lnTo>
                  <a:pt x="26789" y="258961"/>
                </a:lnTo>
                <a:lnTo>
                  <a:pt x="35719" y="276820"/>
                </a:lnTo>
                <a:lnTo>
                  <a:pt x="35719" y="2768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2536031" y="1902023"/>
            <a:ext cx="151806" cy="35720"/>
          </a:xfrm>
          <a:custGeom>
            <a:avLst/>
            <a:gdLst/>
            <a:ahLst/>
            <a:cxnLst/>
            <a:rect l="0" t="0" r="0" b="0"/>
            <a:pathLst>
              <a:path w="151806" h="35720">
                <a:moveTo>
                  <a:pt x="8930" y="35719"/>
                </a:move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8930" y="17860"/>
                </a:lnTo>
                <a:lnTo>
                  <a:pt x="17860" y="17860"/>
                </a:lnTo>
                <a:lnTo>
                  <a:pt x="35719" y="8930"/>
                </a:lnTo>
                <a:lnTo>
                  <a:pt x="44649" y="8930"/>
                </a:lnTo>
                <a:lnTo>
                  <a:pt x="53578" y="8930"/>
                </a:lnTo>
                <a:lnTo>
                  <a:pt x="71438" y="8930"/>
                </a:lnTo>
                <a:lnTo>
                  <a:pt x="80367" y="8930"/>
                </a:lnTo>
                <a:lnTo>
                  <a:pt x="98227" y="8930"/>
                </a:lnTo>
                <a:lnTo>
                  <a:pt x="116086" y="0"/>
                </a:lnTo>
                <a:lnTo>
                  <a:pt x="125016" y="0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2714625" y="1714500"/>
            <a:ext cx="294681" cy="401837"/>
          </a:xfrm>
          <a:custGeom>
            <a:avLst/>
            <a:gdLst/>
            <a:ahLst/>
            <a:cxnLst/>
            <a:rect l="0" t="0" r="0" b="0"/>
            <a:pathLst>
              <a:path w="294681" h="401837">
                <a:moveTo>
                  <a:pt x="0" y="17859"/>
                </a:move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80367" y="8929"/>
                </a:lnTo>
                <a:lnTo>
                  <a:pt x="98227" y="8929"/>
                </a:lnTo>
                <a:lnTo>
                  <a:pt x="116086" y="8929"/>
                </a:lnTo>
                <a:lnTo>
                  <a:pt x="133945" y="17859"/>
                </a:lnTo>
                <a:lnTo>
                  <a:pt x="142875" y="26789"/>
                </a:lnTo>
                <a:lnTo>
                  <a:pt x="160734" y="26789"/>
                </a:lnTo>
                <a:lnTo>
                  <a:pt x="169664" y="35719"/>
                </a:lnTo>
                <a:lnTo>
                  <a:pt x="178594" y="44648"/>
                </a:lnTo>
                <a:lnTo>
                  <a:pt x="178594" y="53578"/>
                </a:lnTo>
                <a:lnTo>
                  <a:pt x="187523" y="62508"/>
                </a:lnTo>
                <a:lnTo>
                  <a:pt x="187523" y="71437"/>
                </a:lnTo>
                <a:lnTo>
                  <a:pt x="187523" y="80367"/>
                </a:lnTo>
                <a:lnTo>
                  <a:pt x="187523" y="89297"/>
                </a:lnTo>
                <a:lnTo>
                  <a:pt x="187523" y="98226"/>
                </a:lnTo>
                <a:lnTo>
                  <a:pt x="178594" y="107156"/>
                </a:lnTo>
                <a:lnTo>
                  <a:pt x="169664" y="107156"/>
                </a:lnTo>
                <a:lnTo>
                  <a:pt x="160734" y="125015"/>
                </a:lnTo>
                <a:lnTo>
                  <a:pt x="151805" y="125015"/>
                </a:lnTo>
                <a:lnTo>
                  <a:pt x="142875" y="133945"/>
                </a:lnTo>
                <a:lnTo>
                  <a:pt x="133945" y="142875"/>
                </a:lnTo>
                <a:lnTo>
                  <a:pt x="125016" y="151804"/>
                </a:lnTo>
                <a:lnTo>
                  <a:pt x="125016" y="151804"/>
                </a:lnTo>
                <a:lnTo>
                  <a:pt x="116086" y="160734"/>
                </a:lnTo>
                <a:lnTo>
                  <a:pt x="107156" y="169664"/>
                </a:lnTo>
                <a:lnTo>
                  <a:pt x="107156" y="169664"/>
                </a:lnTo>
                <a:lnTo>
                  <a:pt x="107156" y="178594"/>
                </a:lnTo>
                <a:lnTo>
                  <a:pt x="107156" y="178594"/>
                </a:lnTo>
                <a:lnTo>
                  <a:pt x="116086" y="187523"/>
                </a:lnTo>
                <a:lnTo>
                  <a:pt x="125016" y="187523"/>
                </a:lnTo>
                <a:lnTo>
                  <a:pt x="133945" y="187523"/>
                </a:lnTo>
                <a:lnTo>
                  <a:pt x="142875" y="196453"/>
                </a:lnTo>
                <a:lnTo>
                  <a:pt x="160734" y="205383"/>
                </a:lnTo>
                <a:lnTo>
                  <a:pt x="169664" y="214312"/>
                </a:lnTo>
                <a:lnTo>
                  <a:pt x="187523" y="214312"/>
                </a:lnTo>
                <a:lnTo>
                  <a:pt x="205383" y="223242"/>
                </a:lnTo>
                <a:lnTo>
                  <a:pt x="223242" y="232172"/>
                </a:lnTo>
                <a:lnTo>
                  <a:pt x="241102" y="241101"/>
                </a:lnTo>
                <a:lnTo>
                  <a:pt x="250031" y="250031"/>
                </a:lnTo>
                <a:lnTo>
                  <a:pt x="267891" y="267890"/>
                </a:lnTo>
                <a:lnTo>
                  <a:pt x="276820" y="276820"/>
                </a:lnTo>
                <a:lnTo>
                  <a:pt x="285750" y="285750"/>
                </a:lnTo>
                <a:lnTo>
                  <a:pt x="285750" y="294679"/>
                </a:lnTo>
                <a:lnTo>
                  <a:pt x="294680" y="303609"/>
                </a:lnTo>
                <a:lnTo>
                  <a:pt x="285750" y="312539"/>
                </a:lnTo>
                <a:lnTo>
                  <a:pt x="285750" y="321469"/>
                </a:lnTo>
                <a:lnTo>
                  <a:pt x="276820" y="330398"/>
                </a:lnTo>
                <a:lnTo>
                  <a:pt x="267891" y="339328"/>
                </a:lnTo>
                <a:lnTo>
                  <a:pt x="258961" y="348258"/>
                </a:lnTo>
                <a:lnTo>
                  <a:pt x="250031" y="357187"/>
                </a:lnTo>
                <a:lnTo>
                  <a:pt x="232172" y="366117"/>
                </a:lnTo>
                <a:lnTo>
                  <a:pt x="214313" y="375047"/>
                </a:lnTo>
                <a:lnTo>
                  <a:pt x="196453" y="375047"/>
                </a:lnTo>
                <a:lnTo>
                  <a:pt x="178594" y="383976"/>
                </a:lnTo>
                <a:lnTo>
                  <a:pt x="160734" y="383976"/>
                </a:lnTo>
                <a:lnTo>
                  <a:pt x="151805" y="392906"/>
                </a:lnTo>
                <a:lnTo>
                  <a:pt x="133945" y="392906"/>
                </a:lnTo>
                <a:lnTo>
                  <a:pt x="107156" y="401836"/>
                </a:lnTo>
                <a:lnTo>
                  <a:pt x="107156" y="40183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2920008" y="1571625"/>
            <a:ext cx="285751" cy="696516"/>
          </a:xfrm>
          <a:custGeom>
            <a:avLst/>
            <a:gdLst/>
            <a:ahLst/>
            <a:cxnLst/>
            <a:rect l="0" t="0" r="0" b="0"/>
            <a:pathLst>
              <a:path w="285751" h="696516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8929"/>
                </a:lnTo>
                <a:lnTo>
                  <a:pt x="44648" y="8929"/>
                </a:lnTo>
                <a:lnTo>
                  <a:pt x="62508" y="17859"/>
                </a:lnTo>
                <a:lnTo>
                  <a:pt x="80367" y="26789"/>
                </a:lnTo>
                <a:lnTo>
                  <a:pt x="98226" y="35719"/>
                </a:lnTo>
                <a:lnTo>
                  <a:pt x="116086" y="53578"/>
                </a:lnTo>
                <a:lnTo>
                  <a:pt x="133945" y="71437"/>
                </a:lnTo>
                <a:lnTo>
                  <a:pt x="151805" y="80367"/>
                </a:lnTo>
                <a:lnTo>
                  <a:pt x="169664" y="107156"/>
                </a:lnTo>
                <a:lnTo>
                  <a:pt x="187523" y="125015"/>
                </a:lnTo>
                <a:lnTo>
                  <a:pt x="205383" y="142875"/>
                </a:lnTo>
                <a:lnTo>
                  <a:pt x="223242" y="169664"/>
                </a:lnTo>
                <a:lnTo>
                  <a:pt x="241101" y="196453"/>
                </a:lnTo>
                <a:lnTo>
                  <a:pt x="250031" y="223242"/>
                </a:lnTo>
                <a:lnTo>
                  <a:pt x="267890" y="250031"/>
                </a:lnTo>
                <a:lnTo>
                  <a:pt x="276820" y="267890"/>
                </a:lnTo>
                <a:lnTo>
                  <a:pt x="276820" y="294679"/>
                </a:lnTo>
                <a:lnTo>
                  <a:pt x="285750" y="321469"/>
                </a:lnTo>
                <a:lnTo>
                  <a:pt x="285750" y="348258"/>
                </a:lnTo>
                <a:lnTo>
                  <a:pt x="285750" y="375047"/>
                </a:lnTo>
                <a:lnTo>
                  <a:pt x="276820" y="401836"/>
                </a:lnTo>
                <a:lnTo>
                  <a:pt x="267890" y="428625"/>
                </a:lnTo>
                <a:lnTo>
                  <a:pt x="258961" y="455414"/>
                </a:lnTo>
                <a:lnTo>
                  <a:pt x="250031" y="482203"/>
                </a:lnTo>
                <a:lnTo>
                  <a:pt x="241101" y="508992"/>
                </a:lnTo>
                <a:lnTo>
                  <a:pt x="223242" y="535781"/>
                </a:lnTo>
                <a:lnTo>
                  <a:pt x="205383" y="553640"/>
                </a:lnTo>
                <a:lnTo>
                  <a:pt x="196453" y="580429"/>
                </a:lnTo>
                <a:lnTo>
                  <a:pt x="178594" y="598289"/>
                </a:lnTo>
                <a:lnTo>
                  <a:pt x="160734" y="625078"/>
                </a:lnTo>
                <a:lnTo>
                  <a:pt x="142875" y="642937"/>
                </a:lnTo>
                <a:lnTo>
                  <a:pt x="125015" y="660797"/>
                </a:lnTo>
                <a:lnTo>
                  <a:pt x="107156" y="696515"/>
                </a:lnTo>
                <a:lnTo>
                  <a:pt x="107156" y="69651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3420070" y="1669851"/>
            <a:ext cx="205384" cy="589361"/>
          </a:xfrm>
          <a:custGeom>
            <a:avLst/>
            <a:gdLst/>
            <a:ahLst/>
            <a:cxnLst/>
            <a:rect l="0" t="0" r="0" b="0"/>
            <a:pathLst>
              <a:path w="205384" h="589361">
                <a:moveTo>
                  <a:pt x="205383" y="0"/>
                </a:moveTo>
                <a:lnTo>
                  <a:pt x="196453" y="0"/>
                </a:lnTo>
                <a:lnTo>
                  <a:pt x="178594" y="17860"/>
                </a:lnTo>
                <a:lnTo>
                  <a:pt x="169664" y="26789"/>
                </a:lnTo>
                <a:lnTo>
                  <a:pt x="151805" y="35719"/>
                </a:lnTo>
                <a:lnTo>
                  <a:pt x="142875" y="44649"/>
                </a:lnTo>
                <a:lnTo>
                  <a:pt x="125016" y="62508"/>
                </a:lnTo>
                <a:lnTo>
                  <a:pt x="116086" y="80368"/>
                </a:lnTo>
                <a:lnTo>
                  <a:pt x="98227" y="98227"/>
                </a:lnTo>
                <a:lnTo>
                  <a:pt x="80368" y="116086"/>
                </a:lnTo>
                <a:lnTo>
                  <a:pt x="71438" y="133946"/>
                </a:lnTo>
                <a:lnTo>
                  <a:pt x="62508" y="151805"/>
                </a:lnTo>
                <a:lnTo>
                  <a:pt x="53578" y="178594"/>
                </a:lnTo>
                <a:lnTo>
                  <a:pt x="44649" y="196453"/>
                </a:lnTo>
                <a:lnTo>
                  <a:pt x="35719" y="223243"/>
                </a:lnTo>
                <a:lnTo>
                  <a:pt x="26789" y="241102"/>
                </a:lnTo>
                <a:lnTo>
                  <a:pt x="17860" y="267891"/>
                </a:lnTo>
                <a:lnTo>
                  <a:pt x="17860" y="294680"/>
                </a:lnTo>
                <a:lnTo>
                  <a:pt x="8930" y="312539"/>
                </a:lnTo>
                <a:lnTo>
                  <a:pt x="8930" y="339328"/>
                </a:lnTo>
                <a:lnTo>
                  <a:pt x="0" y="357188"/>
                </a:lnTo>
                <a:lnTo>
                  <a:pt x="0" y="383977"/>
                </a:lnTo>
                <a:lnTo>
                  <a:pt x="0" y="401836"/>
                </a:lnTo>
                <a:lnTo>
                  <a:pt x="0" y="428625"/>
                </a:lnTo>
                <a:lnTo>
                  <a:pt x="8930" y="446485"/>
                </a:lnTo>
                <a:lnTo>
                  <a:pt x="17860" y="464344"/>
                </a:lnTo>
                <a:lnTo>
                  <a:pt x="17860" y="482203"/>
                </a:lnTo>
                <a:lnTo>
                  <a:pt x="26789" y="500063"/>
                </a:lnTo>
                <a:lnTo>
                  <a:pt x="44649" y="517922"/>
                </a:lnTo>
                <a:lnTo>
                  <a:pt x="53578" y="526852"/>
                </a:lnTo>
                <a:lnTo>
                  <a:pt x="71438" y="544711"/>
                </a:lnTo>
                <a:lnTo>
                  <a:pt x="80368" y="562571"/>
                </a:lnTo>
                <a:lnTo>
                  <a:pt x="98227" y="571500"/>
                </a:lnTo>
                <a:lnTo>
                  <a:pt x="116086" y="589360"/>
                </a:lnTo>
                <a:lnTo>
                  <a:pt x="116086" y="5893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3652242" y="1839515"/>
            <a:ext cx="330400" cy="303611"/>
          </a:xfrm>
          <a:custGeom>
            <a:avLst/>
            <a:gdLst/>
            <a:ahLst/>
            <a:cxnLst/>
            <a:rect l="0" t="0" r="0" b="0"/>
            <a:pathLst>
              <a:path w="330400" h="303611">
                <a:moveTo>
                  <a:pt x="0" y="17860"/>
                </a:moveTo>
                <a:lnTo>
                  <a:pt x="8930" y="17860"/>
                </a:lnTo>
                <a:lnTo>
                  <a:pt x="17860" y="8930"/>
                </a:lnTo>
                <a:lnTo>
                  <a:pt x="35719" y="8930"/>
                </a:lnTo>
                <a:lnTo>
                  <a:pt x="44649" y="0"/>
                </a:lnTo>
                <a:lnTo>
                  <a:pt x="62508" y="0"/>
                </a:lnTo>
                <a:lnTo>
                  <a:pt x="80367" y="0"/>
                </a:lnTo>
                <a:lnTo>
                  <a:pt x="98227" y="8930"/>
                </a:lnTo>
                <a:lnTo>
                  <a:pt x="116086" y="8930"/>
                </a:lnTo>
                <a:lnTo>
                  <a:pt x="133946" y="17860"/>
                </a:lnTo>
                <a:lnTo>
                  <a:pt x="151805" y="17860"/>
                </a:lnTo>
                <a:lnTo>
                  <a:pt x="169664" y="26789"/>
                </a:lnTo>
                <a:lnTo>
                  <a:pt x="187524" y="44649"/>
                </a:lnTo>
                <a:lnTo>
                  <a:pt x="205383" y="53579"/>
                </a:lnTo>
                <a:lnTo>
                  <a:pt x="214313" y="71438"/>
                </a:lnTo>
                <a:lnTo>
                  <a:pt x="223242" y="89297"/>
                </a:lnTo>
                <a:lnTo>
                  <a:pt x="232172" y="98227"/>
                </a:lnTo>
                <a:lnTo>
                  <a:pt x="232172" y="116086"/>
                </a:lnTo>
                <a:lnTo>
                  <a:pt x="232172" y="133946"/>
                </a:lnTo>
                <a:lnTo>
                  <a:pt x="232172" y="151805"/>
                </a:lnTo>
                <a:lnTo>
                  <a:pt x="232172" y="169664"/>
                </a:lnTo>
                <a:lnTo>
                  <a:pt x="223242" y="178594"/>
                </a:lnTo>
                <a:lnTo>
                  <a:pt x="223242" y="196454"/>
                </a:lnTo>
                <a:lnTo>
                  <a:pt x="214313" y="214313"/>
                </a:lnTo>
                <a:lnTo>
                  <a:pt x="205383" y="223243"/>
                </a:lnTo>
                <a:lnTo>
                  <a:pt x="196453" y="241102"/>
                </a:lnTo>
                <a:lnTo>
                  <a:pt x="178594" y="250032"/>
                </a:lnTo>
                <a:lnTo>
                  <a:pt x="169664" y="267891"/>
                </a:lnTo>
                <a:lnTo>
                  <a:pt x="151805" y="276821"/>
                </a:lnTo>
                <a:lnTo>
                  <a:pt x="142875" y="285750"/>
                </a:lnTo>
                <a:lnTo>
                  <a:pt x="125016" y="294680"/>
                </a:lnTo>
                <a:lnTo>
                  <a:pt x="116086" y="303610"/>
                </a:lnTo>
                <a:lnTo>
                  <a:pt x="98227" y="303610"/>
                </a:lnTo>
                <a:lnTo>
                  <a:pt x="89297" y="303610"/>
                </a:lnTo>
                <a:lnTo>
                  <a:pt x="71438" y="303610"/>
                </a:lnTo>
                <a:lnTo>
                  <a:pt x="62508" y="303610"/>
                </a:lnTo>
                <a:lnTo>
                  <a:pt x="44649" y="303610"/>
                </a:lnTo>
                <a:lnTo>
                  <a:pt x="35719" y="294680"/>
                </a:lnTo>
                <a:lnTo>
                  <a:pt x="26789" y="285750"/>
                </a:lnTo>
                <a:lnTo>
                  <a:pt x="17860" y="285750"/>
                </a:lnTo>
                <a:lnTo>
                  <a:pt x="17860" y="276821"/>
                </a:lnTo>
                <a:lnTo>
                  <a:pt x="8930" y="267891"/>
                </a:lnTo>
                <a:lnTo>
                  <a:pt x="8930" y="258961"/>
                </a:lnTo>
                <a:lnTo>
                  <a:pt x="8930" y="241102"/>
                </a:lnTo>
                <a:lnTo>
                  <a:pt x="8930" y="232172"/>
                </a:lnTo>
                <a:lnTo>
                  <a:pt x="8930" y="223243"/>
                </a:lnTo>
                <a:lnTo>
                  <a:pt x="17860" y="214313"/>
                </a:lnTo>
                <a:lnTo>
                  <a:pt x="26789" y="205383"/>
                </a:lnTo>
                <a:lnTo>
                  <a:pt x="35719" y="196454"/>
                </a:lnTo>
                <a:lnTo>
                  <a:pt x="44649" y="196454"/>
                </a:lnTo>
                <a:lnTo>
                  <a:pt x="53578" y="187524"/>
                </a:lnTo>
                <a:lnTo>
                  <a:pt x="71438" y="178594"/>
                </a:lnTo>
                <a:lnTo>
                  <a:pt x="80367" y="178594"/>
                </a:lnTo>
                <a:lnTo>
                  <a:pt x="98227" y="178594"/>
                </a:lnTo>
                <a:lnTo>
                  <a:pt x="107156" y="178594"/>
                </a:lnTo>
                <a:lnTo>
                  <a:pt x="125016" y="178594"/>
                </a:lnTo>
                <a:lnTo>
                  <a:pt x="142875" y="178594"/>
                </a:lnTo>
                <a:lnTo>
                  <a:pt x="151805" y="178594"/>
                </a:lnTo>
                <a:lnTo>
                  <a:pt x="169664" y="178594"/>
                </a:lnTo>
                <a:lnTo>
                  <a:pt x="187524" y="187524"/>
                </a:lnTo>
                <a:lnTo>
                  <a:pt x="196453" y="187524"/>
                </a:lnTo>
                <a:lnTo>
                  <a:pt x="214313" y="196454"/>
                </a:lnTo>
                <a:lnTo>
                  <a:pt x="223242" y="205383"/>
                </a:lnTo>
                <a:lnTo>
                  <a:pt x="241102" y="214313"/>
                </a:lnTo>
                <a:lnTo>
                  <a:pt x="250031" y="214313"/>
                </a:lnTo>
                <a:lnTo>
                  <a:pt x="267891" y="223243"/>
                </a:lnTo>
                <a:lnTo>
                  <a:pt x="276821" y="232172"/>
                </a:lnTo>
                <a:lnTo>
                  <a:pt x="294680" y="241102"/>
                </a:lnTo>
                <a:lnTo>
                  <a:pt x="303610" y="241102"/>
                </a:lnTo>
                <a:lnTo>
                  <a:pt x="312539" y="250032"/>
                </a:lnTo>
                <a:lnTo>
                  <a:pt x="321469" y="258961"/>
                </a:lnTo>
                <a:lnTo>
                  <a:pt x="330399" y="267891"/>
                </a:lnTo>
                <a:lnTo>
                  <a:pt x="330399" y="26789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3982641" y="1902023"/>
            <a:ext cx="214313" cy="241103"/>
          </a:xfrm>
          <a:custGeom>
            <a:avLst/>
            <a:gdLst/>
            <a:ahLst/>
            <a:cxnLst/>
            <a:rect l="0" t="0" r="0" b="0"/>
            <a:pathLst>
              <a:path w="214313" h="241103">
                <a:moveTo>
                  <a:pt x="214312" y="0"/>
                </a:moveTo>
                <a:lnTo>
                  <a:pt x="214312" y="0"/>
                </a:lnTo>
                <a:lnTo>
                  <a:pt x="214312" y="0"/>
                </a:lnTo>
                <a:lnTo>
                  <a:pt x="205382" y="8930"/>
                </a:lnTo>
                <a:lnTo>
                  <a:pt x="205382" y="17860"/>
                </a:lnTo>
                <a:lnTo>
                  <a:pt x="196453" y="26789"/>
                </a:lnTo>
                <a:lnTo>
                  <a:pt x="196453" y="35719"/>
                </a:lnTo>
                <a:lnTo>
                  <a:pt x="187523" y="44649"/>
                </a:lnTo>
                <a:lnTo>
                  <a:pt x="178593" y="53578"/>
                </a:lnTo>
                <a:lnTo>
                  <a:pt x="169664" y="71438"/>
                </a:lnTo>
                <a:lnTo>
                  <a:pt x="160734" y="89297"/>
                </a:lnTo>
                <a:lnTo>
                  <a:pt x="151804" y="98227"/>
                </a:lnTo>
                <a:lnTo>
                  <a:pt x="133945" y="116086"/>
                </a:lnTo>
                <a:lnTo>
                  <a:pt x="125015" y="133946"/>
                </a:lnTo>
                <a:lnTo>
                  <a:pt x="107156" y="142875"/>
                </a:lnTo>
                <a:lnTo>
                  <a:pt x="89297" y="160735"/>
                </a:lnTo>
                <a:lnTo>
                  <a:pt x="80367" y="169664"/>
                </a:lnTo>
                <a:lnTo>
                  <a:pt x="62507" y="187524"/>
                </a:lnTo>
                <a:lnTo>
                  <a:pt x="44648" y="196453"/>
                </a:lnTo>
                <a:lnTo>
                  <a:pt x="35718" y="214313"/>
                </a:lnTo>
                <a:lnTo>
                  <a:pt x="26789" y="223242"/>
                </a:lnTo>
                <a:lnTo>
                  <a:pt x="17859" y="223242"/>
                </a:lnTo>
                <a:lnTo>
                  <a:pt x="0" y="241102"/>
                </a:lnTo>
                <a:lnTo>
                  <a:pt x="0" y="24110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4018359" y="1910953"/>
            <a:ext cx="178595" cy="258962"/>
          </a:xfrm>
          <a:custGeom>
            <a:avLst/>
            <a:gdLst/>
            <a:ahLst/>
            <a:cxnLst/>
            <a:rect l="0" t="0" r="0" b="0"/>
            <a:pathLst>
              <a:path w="178595" h="25896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17859"/>
                </a:lnTo>
                <a:lnTo>
                  <a:pt x="8930" y="17859"/>
                </a:lnTo>
                <a:lnTo>
                  <a:pt x="17860" y="35719"/>
                </a:lnTo>
                <a:lnTo>
                  <a:pt x="26789" y="44648"/>
                </a:lnTo>
                <a:lnTo>
                  <a:pt x="35719" y="53578"/>
                </a:lnTo>
                <a:lnTo>
                  <a:pt x="44649" y="71437"/>
                </a:lnTo>
                <a:lnTo>
                  <a:pt x="53579" y="89297"/>
                </a:lnTo>
                <a:lnTo>
                  <a:pt x="71438" y="98226"/>
                </a:lnTo>
                <a:lnTo>
                  <a:pt x="80368" y="116086"/>
                </a:lnTo>
                <a:lnTo>
                  <a:pt x="89297" y="133945"/>
                </a:lnTo>
                <a:lnTo>
                  <a:pt x="98227" y="151805"/>
                </a:lnTo>
                <a:lnTo>
                  <a:pt x="116086" y="160734"/>
                </a:lnTo>
                <a:lnTo>
                  <a:pt x="125016" y="178594"/>
                </a:lnTo>
                <a:lnTo>
                  <a:pt x="133946" y="187523"/>
                </a:lnTo>
                <a:lnTo>
                  <a:pt x="142875" y="205383"/>
                </a:lnTo>
                <a:lnTo>
                  <a:pt x="142875" y="214312"/>
                </a:lnTo>
                <a:lnTo>
                  <a:pt x="151805" y="223242"/>
                </a:lnTo>
                <a:lnTo>
                  <a:pt x="160735" y="232172"/>
                </a:lnTo>
                <a:lnTo>
                  <a:pt x="160735" y="241101"/>
                </a:lnTo>
                <a:lnTo>
                  <a:pt x="178594" y="258961"/>
                </a:lnTo>
                <a:lnTo>
                  <a:pt x="178594" y="25896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4313039" y="1866304"/>
            <a:ext cx="44650" cy="276822"/>
          </a:xfrm>
          <a:custGeom>
            <a:avLst/>
            <a:gdLst/>
            <a:ahLst/>
            <a:cxnLst/>
            <a:rect l="0" t="0" r="0" b="0"/>
            <a:pathLst>
              <a:path w="44650" h="276822">
                <a:moveTo>
                  <a:pt x="0" y="0"/>
                </a:moveTo>
                <a:lnTo>
                  <a:pt x="0" y="8930"/>
                </a:lnTo>
                <a:lnTo>
                  <a:pt x="8930" y="17860"/>
                </a:lnTo>
                <a:lnTo>
                  <a:pt x="8930" y="26790"/>
                </a:lnTo>
                <a:lnTo>
                  <a:pt x="17859" y="35719"/>
                </a:lnTo>
                <a:lnTo>
                  <a:pt x="17859" y="53579"/>
                </a:lnTo>
                <a:lnTo>
                  <a:pt x="26789" y="62508"/>
                </a:lnTo>
                <a:lnTo>
                  <a:pt x="26789" y="80368"/>
                </a:lnTo>
                <a:lnTo>
                  <a:pt x="35719" y="98227"/>
                </a:lnTo>
                <a:lnTo>
                  <a:pt x="35719" y="116086"/>
                </a:lnTo>
                <a:lnTo>
                  <a:pt x="44649" y="133946"/>
                </a:lnTo>
                <a:lnTo>
                  <a:pt x="44649" y="142875"/>
                </a:lnTo>
                <a:lnTo>
                  <a:pt x="44649" y="160735"/>
                </a:lnTo>
                <a:lnTo>
                  <a:pt x="44649" y="178594"/>
                </a:lnTo>
                <a:lnTo>
                  <a:pt x="44649" y="196454"/>
                </a:lnTo>
                <a:lnTo>
                  <a:pt x="44649" y="214313"/>
                </a:lnTo>
                <a:lnTo>
                  <a:pt x="44649" y="223243"/>
                </a:lnTo>
                <a:lnTo>
                  <a:pt x="44649" y="241102"/>
                </a:lnTo>
                <a:lnTo>
                  <a:pt x="44649" y="250032"/>
                </a:lnTo>
                <a:lnTo>
                  <a:pt x="44649" y="276821"/>
                </a:lnTo>
                <a:lnTo>
                  <a:pt x="44649" y="27682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4286250" y="2000250"/>
            <a:ext cx="205384" cy="26790"/>
          </a:xfrm>
          <a:custGeom>
            <a:avLst/>
            <a:gdLst/>
            <a:ahLst/>
            <a:cxnLst/>
            <a:rect l="0" t="0" r="0" b="0"/>
            <a:pathLst>
              <a:path w="205384" h="26790">
                <a:moveTo>
                  <a:pt x="0" y="26789"/>
                </a:moveTo>
                <a:lnTo>
                  <a:pt x="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17859" y="17859"/>
                </a:lnTo>
                <a:lnTo>
                  <a:pt x="35719" y="17859"/>
                </a:lnTo>
                <a:lnTo>
                  <a:pt x="44648" y="17859"/>
                </a:lnTo>
                <a:lnTo>
                  <a:pt x="53578" y="17859"/>
                </a:lnTo>
                <a:lnTo>
                  <a:pt x="71438" y="8929"/>
                </a:lnTo>
                <a:lnTo>
                  <a:pt x="80367" y="8929"/>
                </a:lnTo>
                <a:lnTo>
                  <a:pt x="98227" y="8929"/>
                </a:lnTo>
                <a:lnTo>
                  <a:pt x="116086" y="8929"/>
                </a:lnTo>
                <a:lnTo>
                  <a:pt x="125016" y="8929"/>
                </a:lnTo>
                <a:lnTo>
                  <a:pt x="142875" y="8929"/>
                </a:lnTo>
                <a:lnTo>
                  <a:pt x="151805" y="8929"/>
                </a:lnTo>
                <a:lnTo>
                  <a:pt x="169664" y="8929"/>
                </a:lnTo>
                <a:lnTo>
                  <a:pt x="178594" y="8929"/>
                </a:lnTo>
                <a:lnTo>
                  <a:pt x="205383" y="0"/>
                </a:lnTo>
                <a:lnTo>
                  <a:pt x="20538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4563070" y="1785937"/>
            <a:ext cx="241103" cy="348259"/>
          </a:xfrm>
          <a:custGeom>
            <a:avLst/>
            <a:gdLst/>
            <a:ahLst/>
            <a:cxnLst/>
            <a:rect l="0" t="0" r="0" b="0"/>
            <a:pathLst>
              <a:path w="241103" h="348259">
                <a:moveTo>
                  <a:pt x="205383" y="17860"/>
                </a:moveTo>
                <a:lnTo>
                  <a:pt x="196453" y="8930"/>
                </a:lnTo>
                <a:lnTo>
                  <a:pt x="196453" y="8930"/>
                </a:lnTo>
                <a:lnTo>
                  <a:pt x="187524" y="0"/>
                </a:lnTo>
                <a:lnTo>
                  <a:pt x="187524" y="0"/>
                </a:lnTo>
                <a:lnTo>
                  <a:pt x="178594" y="0"/>
                </a:lnTo>
                <a:lnTo>
                  <a:pt x="169664" y="0"/>
                </a:lnTo>
                <a:lnTo>
                  <a:pt x="160735" y="0"/>
                </a:lnTo>
                <a:lnTo>
                  <a:pt x="151805" y="0"/>
                </a:lnTo>
                <a:lnTo>
                  <a:pt x="142875" y="8930"/>
                </a:lnTo>
                <a:lnTo>
                  <a:pt x="133946" y="8930"/>
                </a:lnTo>
                <a:lnTo>
                  <a:pt x="125016" y="17860"/>
                </a:lnTo>
                <a:lnTo>
                  <a:pt x="116086" y="26789"/>
                </a:lnTo>
                <a:lnTo>
                  <a:pt x="107157" y="35719"/>
                </a:lnTo>
                <a:lnTo>
                  <a:pt x="98227" y="44649"/>
                </a:lnTo>
                <a:lnTo>
                  <a:pt x="80368" y="62508"/>
                </a:lnTo>
                <a:lnTo>
                  <a:pt x="71438" y="71438"/>
                </a:lnTo>
                <a:lnTo>
                  <a:pt x="62508" y="89297"/>
                </a:lnTo>
                <a:lnTo>
                  <a:pt x="53578" y="98227"/>
                </a:lnTo>
                <a:lnTo>
                  <a:pt x="44649" y="116086"/>
                </a:lnTo>
                <a:lnTo>
                  <a:pt x="35719" y="133946"/>
                </a:lnTo>
                <a:lnTo>
                  <a:pt x="26789" y="142875"/>
                </a:lnTo>
                <a:lnTo>
                  <a:pt x="17860" y="160735"/>
                </a:lnTo>
                <a:lnTo>
                  <a:pt x="8930" y="178594"/>
                </a:lnTo>
                <a:lnTo>
                  <a:pt x="8930" y="196453"/>
                </a:lnTo>
                <a:lnTo>
                  <a:pt x="0" y="214313"/>
                </a:lnTo>
                <a:lnTo>
                  <a:pt x="0" y="232172"/>
                </a:lnTo>
                <a:lnTo>
                  <a:pt x="0" y="241102"/>
                </a:lnTo>
                <a:lnTo>
                  <a:pt x="0" y="258961"/>
                </a:lnTo>
                <a:lnTo>
                  <a:pt x="0" y="276821"/>
                </a:lnTo>
                <a:lnTo>
                  <a:pt x="8930" y="285750"/>
                </a:lnTo>
                <a:lnTo>
                  <a:pt x="8930" y="303610"/>
                </a:lnTo>
                <a:lnTo>
                  <a:pt x="17860" y="303610"/>
                </a:lnTo>
                <a:lnTo>
                  <a:pt x="35719" y="321469"/>
                </a:lnTo>
                <a:lnTo>
                  <a:pt x="44649" y="330399"/>
                </a:lnTo>
                <a:lnTo>
                  <a:pt x="62508" y="330399"/>
                </a:lnTo>
                <a:lnTo>
                  <a:pt x="71438" y="339328"/>
                </a:lnTo>
                <a:lnTo>
                  <a:pt x="89297" y="339328"/>
                </a:lnTo>
                <a:lnTo>
                  <a:pt x="107157" y="348258"/>
                </a:lnTo>
                <a:lnTo>
                  <a:pt x="125016" y="348258"/>
                </a:lnTo>
                <a:lnTo>
                  <a:pt x="142875" y="348258"/>
                </a:lnTo>
                <a:lnTo>
                  <a:pt x="160735" y="348258"/>
                </a:lnTo>
                <a:lnTo>
                  <a:pt x="169664" y="348258"/>
                </a:lnTo>
                <a:lnTo>
                  <a:pt x="187524" y="348258"/>
                </a:lnTo>
                <a:lnTo>
                  <a:pt x="205383" y="339328"/>
                </a:lnTo>
                <a:lnTo>
                  <a:pt x="214313" y="339328"/>
                </a:lnTo>
                <a:lnTo>
                  <a:pt x="223243" y="330399"/>
                </a:lnTo>
                <a:lnTo>
                  <a:pt x="232172" y="330399"/>
                </a:lnTo>
                <a:lnTo>
                  <a:pt x="241102" y="321469"/>
                </a:lnTo>
                <a:lnTo>
                  <a:pt x="241102" y="312539"/>
                </a:lnTo>
                <a:lnTo>
                  <a:pt x="241102" y="303610"/>
                </a:lnTo>
                <a:lnTo>
                  <a:pt x="241102" y="303610"/>
                </a:lnTo>
                <a:lnTo>
                  <a:pt x="241102" y="294680"/>
                </a:lnTo>
                <a:lnTo>
                  <a:pt x="232172" y="285750"/>
                </a:lnTo>
                <a:lnTo>
                  <a:pt x="223243" y="276821"/>
                </a:lnTo>
                <a:lnTo>
                  <a:pt x="214313" y="276821"/>
                </a:lnTo>
                <a:lnTo>
                  <a:pt x="205383" y="267891"/>
                </a:lnTo>
                <a:lnTo>
                  <a:pt x="196453" y="258961"/>
                </a:lnTo>
                <a:lnTo>
                  <a:pt x="178594" y="258961"/>
                </a:lnTo>
                <a:lnTo>
                  <a:pt x="160735" y="250032"/>
                </a:lnTo>
                <a:lnTo>
                  <a:pt x="142875" y="250032"/>
                </a:lnTo>
                <a:lnTo>
                  <a:pt x="125016" y="250032"/>
                </a:lnTo>
                <a:lnTo>
                  <a:pt x="116086" y="241102"/>
                </a:lnTo>
                <a:lnTo>
                  <a:pt x="89297" y="241102"/>
                </a:lnTo>
                <a:lnTo>
                  <a:pt x="89297" y="24110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4786313" y="1616273"/>
            <a:ext cx="250032" cy="634009"/>
          </a:xfrm>
          <a:custGeom>
            <a:avLst/>
            <a:gdLst/>
            <a:ahLst/>
            <a:cxnLst/>
            <a:rect l="0" t="0" r="0" b="0"/>
            <a:pathLst>
              <a:path w="250032" h="634009">
                <a:moveTo>
                  <a:pt x="0" y="0"/>
                </a:moveTo>
                <a:lnTo>
                  <a:pt x="0" y="8930"/>
                </a:lnTo>
                <a:lnTo>
                  <a:pt x="17859" y="17860"/>
                </a:lnTo>
                <a:lnTo>
                  <a:pt x="26789" y="26789"/>
                </a:lnTo>
                <a:lnTo>
                  <a:pt x="44648" y="44649"/>
                </a:lnTo>
                <a:lnTo>
                  <a:pt x="53578" y="53578"/>
                </a:lnTo>
                <a:lnTo>
                  <a:pt x="71437" y="62508"/>
                </a:lnTo>
                <a:lnTo>
                  <a:pt x="80367" y="80367"/>
                </a:lnTo>
                <a:lnTo>
                  <a:pt x="98226" y="98227"/>
                </a:lnTo>
                <a:lnTo>
                  <a:pt x="107156" y="116086"/>
                </a:lnTo>
                <a:lnTo>
                  <a:pt x="125015" y="125016"/>
                </a:lnTo>
                <a:lnTo>
                  <a:pt x="133945" y="142875"/>
                </a:lnTo>
                <a:lnTo>
                  <a:pt x="151804" y="160735"/>
                </a:lnTo>
                <a:lnTo>
                  <a:pt x="160734" y="178594"/>
                </a:lnTo>
                <a:lnTo>
                  <a:pt x="178593" y="205383"/>
                </a:lnTo>
                <a:lnTo>
                  <a:pt x="187523" y="223242"/>
                </a:lnTo>
                <a:lnTo>
                  <a:pt x="196453" y="241102"/>
                </a:lnTo>
                <a:lnTo>
                  <a:pt x="205382" y="267891"/>
                </a:lnTo>
                <a:lnTo>
                  <a:pt x="214312" y="285750"/>
                </a:lnTo>
                <a:lnTo>
                  <a:pt x="223242" y="312539"/>
                </a:lnTo>
                <a:lnTo>
                  <a:pt x="232171" y="330399"/>
                </a:lnTo>
                <a:lnTo>
                  <a:pt x="241101" y="348258"/>
                </a:lnTo>
                <a:lnTo>
                  <a:pt x="241101" y="366117"/>
                </a:lnTo>
                <a:lnTo>
                  <a:pt x="250031" y="392906"/>
                </a:lnTo>
                <a:lnTo>
                  <a:pt x="250031" y="410766"/>
                </a:lnTo>
                <a:lnTo>
                  <a:pt x="250031" y="428625"/>
                </a:lnTo>
                <a:lnTo>
                  <a:pt x="241101" y="446485"/>
                </a:lnTo>
                <a:lnTo>
                  <a:pt x="241101" y="464344"/>
                </a:lnTo>
                <a:lnTo>
                  <a:pt x="232171" y="482203"/>
                </a:lnTo>
                <a:lnTo>
                  <a:pt x="232171" y="500063"/>
                </a:lnTo>
                <a:lnTo>
                  <a:pt x="223242" y="517922"/>
                </a:lnTo>
                <a:lnTo>
                  <a:pt x="214312" y="535781"/>
                </a:lnTo>
                <a:lnTo>
                  <a:pt x="205382" y="553641"/>
                </a:lnTo>
                <a:lnTo>
                  <a:pt x="196453" y="562571"/>
                </a:lnTo>
                <a:lnTo>
                  <a:pt x="196453" y="580430"/>
                </a:lnTo>
                <a:lnTo>
                  <a:pt x="187523" y="589360"/>
                </a:lnTo>
                <a:lnTo>
                  <a:pt x="178593" y="598289"/>
                </a:lnTo>
                <a:lnTo>
                  <a:pt x="169664" y="616149"/>
                </a:lnTo>
                <a:lnTo>
                  <a:pt x="160734" y="634008"/>
                </a:lnTo>
                <a:lnTo>
                  <a:pt x="160734" y="6340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2661047" y="2821781"/>
            <a:ext cx="17860" cy="1535907"/>
          </a:xfrm>
          <a:custGeom>
            <a:avLst/>
            <a:gdLst/>
            <a:ahLst/>
            <a:cxnLst/>
            <a:rect l="0" t="0" r="0" b="0"/>
            <a:pathLst>
              <a:path w="17860" h="1535907">
                <a:moveTo>
                  <a:pt x="8930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71437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33945"/>
                </a:lnTo>
                <a:lnTo>
                  <a:pt x="8930" y="151805"/>
                </a:lnTo>
                <a:lnTo>
                  <a:pt x="8930" y="178594"/>
                </a:lnTo>
                <a:lnTo>
                  <a:pt x="8930" y="205383"/>
                </a:lnTo>
                <a:lnTo>
                  <a:pt x="8930" y="232172"/>
                </a:lnTo>
                <a:lnTo>
                  <a:pt x="8930" y="258961"/>
                </a:lnTo>
                <a:lnTo>
                  <a:pt x="8930" y="285750"/>
                </a:lnTo>
                <a:lnTo>
                  <a:pt x="8930" y="321469"/>
                </a:lnTo>
                <a:lnTo>
                  <a:pt x="8930" y="348258"/>
                </a:lnTo>
                <a:lnTo>
                  <a:pt x="8930" y="383976"/>
                </a:lnTo>
                <a:lnTo>
                  <a:pt x="8930" y="419695"/>
                </a:lnTo>
                <a:lnTo>
                  <a:pt x="0" y="446484"/>
                </a:lnTo>
                <a:lnTo>
                  <a:pt x="0" y="482203"/>
                </a:lnTo>
                <a:lnTo>
                  <a:pt x="0" y="526851"/>
                </a:lnTo>
                <a:lnTo>
                  <a:pt x="0" y="553640"/>
                </a:lnTo>
                <a:lnTo>
                  <a:pt x="0" y="598289"/>
                </a:lnTo>
                <a:lnTo>
                  <a:pt x="0" y="634008"/>
                </a:lnTo>
                <a:lnTo>
                  <a:pt x="0" y="669726"/>
                </a:lnTo>
                <a:lnTo>
                  <a:pt x="0" y="714375"/>
                </a:lnTo>
                <a:lnTo>
                  <a:pt x="0" y="750094"/>
                </a:lnTo>
                <a:lnTo>
                  <a:pt x="0" y="794742"/>
                </a:lnTo>
                <a:lnTo>
                  <a:pt x="8930" y="830461"/>
                </a:lnTo>
                <a:lnTo>
                  <a:pt x="8930" y="875109"/>
                </a:lnTo>
                <a:lnTo>
                  <a:pt x="8930" y="919758"/>
                </a:lnTo>
                <a:lnTo>
                  <a:pt x="8930" y="955476"/>
                </a:lnTo>
                <a:lnTo>
                  <a:pt x="8930" y="1000125"/>
                </a:lnTo>
                <a:lnTo>
                  <a:pt x="17859" y="1044773"/>
                </a:lnTo>
                <a:lnTo>
                  <a:pt x="17859" y="1080492"/>
                </a:lnTo>
                <a:lnTo>
                  <a:pt x="17859" y="1125140"/>
                </a:lnTo>
                <a:lnTo>
                  <a:pt x="17859" y="1160859"/>
                </a:lnTo>
                <a:lnTo>
                  <a:pt x="17859" y="1205508"/>
                </a:lnTo>
                <a:lnTo>
                  <a:pt x="17859" y="1241226"/>
                </a:lnTo>
                <a:lnTo>
                  <a:pt x="17859" y="1276945"/>
                </a:lnTo>
                <a:lnTo>
                  <a:pt x="17859" y="1312664"/>
                </a:lnTo>
                <a:lnTo>
                  <a:pt x="17859" y="1348383"/>
                </a:lnTo>
                <a:lnTo>
                  <a:pt x="17859" y="1384101"/>
                </a:lnTo>
                <a:lnTo>
                  <a:pt x="17859" y="1410890"/>
                </a:lnTo>
                <a:lnTo>
                  <a:pt x="17859" y="1446609"/>
                </a:lnTo>
                <a:lnTo>
                  <a:pt x="17859" y="1473398"/>
                </a:lnTo>
                <a:lnTo>
                  <a:pt x="17859" y="1500187"/>
                </a:lnTo>
                <a:lnTo>
                  <a:pt x="17859" y="1535906"/>
                </a:lnTo>
                <a:lnTo>
                  <a:pt x="17859" y="15359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2607469" y="2732484"/>
            <a:ext cx="1821657" cy="1812728"/>
          </a:xfrm>
          <a:custGeom>
            <a:avLst/>
            <a:gdLst/>
            <a:ahLst/>
            <a:cxnLst/>
            <a:rect l="0" t="0" r="0" b="0"/>
            <a:pathLst>
              <a:path w="1821657" h="1812728">
                <a:moveTo>
                  <a:pt x="0" y="26789"/>
                </a:moveTo>
                <a:lnTo>
                  <a:pt x="8929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44648" y="26789"/>
                </a:lnTo>
                <a:lnTo>
                  <a:pt x="62508" y="35719"/>
                </a:lnTo>
                <a:lnTo>
                  <a:pt x="80367" y="35719"/>
                </a:lnTo>
                <a:lnTo>
                  <a:pt x="98226" y="35719"/>
                </a:lnTo>
                <a:lnTo>
                  <a:pt x="116086" y="35719"/>
                </a:lnTo>
                <a:lnTo>
                  <a:pt x="133945" y="35719"/>
                </a:lnTo>
                <a:lnTo>
                  <a:pt x="160734" y="35719"/>
                </a:lnTo>
                <a:lnTo>
                  <a:pt x="178594" y="44649"/>
                </a:lnTo>
                <a:lnTo>
                  <a:pt x="205383" y="44649"/>
                </a:lnTo>
                <a:lnTo>
                  <a:pt x="232172" y="44649"/>
                </a:lnTo>
                <a:lnTo>
                  <a:pt x="258961" y="44649"/>
                </a:lnTo>
                <a:lnTo>
                  <a:pt x="285750" y="44649"/>
                </a:lnTo>
                <a:lnTo>
                  <a:pt x="312539" y="44649"/>
                </a:lnTo>
                <a:lnTo>
                  <a:pt x="339328" y="44649"/>
                </a:lnTo>
                <a:lnTo>
                  <a:pt x="366117" y="44649"/>
                </a:lnTo>
                <a:lnTo>
                  <a:pt x="401836" y="44649"/>
                </a:lnTo>
                <a:lnTo>
                  <a:pt x="428625" y="44649"/>
                </a:lnTo>
                <a:lnTo>
                  <a:pt x="455414" y="44649"/>
                </a:lnTo>
                <a:lnTo>
                  <a:pt x="491133" y="44649"/>
                </a:lnTo>
                <a:lnTo>
                  <a:pt x="526851" y="44649"/>
                </a:lnTo>
                <a:lnTo>
                  <a:pt x="562570" y="44649"/>
                </a:lnTo>
                <a:lnTo>
                  <a:pt x="598289" y="44649"/>
                </a:lnTo>
                <a:lnTo>
                  <a:pt x="634008" y="44649"/>
                </a:lnTo>
                <a:lnTo>
                  <a:pt x="669726" y="44649"/>
                </a:lnTo>
                <a:lnTo>
                  <a:pt x="705445" y="44649"/>
                </a:lnTo>
                <a:lnTo>
                  <a:pt x="741164" y="44649"/>
                </a:lnTo>
                <a:lnTo>
                  <a:pt x="776883" y="44649"/>
                </a:lnTo>
                <a:lnTo>
                  <a:pt x="812601" y="44649"/>
                </a:lnTo>
                <a:lnTo>
                  <a:pt x="848320" y="44649"/>
                </a:lnTo>
                <a:lnTo>
                  <a:pt x="884039" y="44649"/>
                </a:lnTo>
                <a:lnTo>
                  <a:pt x="919758" y="44649"/>
                </a:lnTo>
                <a:lnTo>
                  <a:pt x="955476" y="44649"/>
                </a:lnTo>
                <a:lnTo>
                  <a:pt x="991195" y="35719"/>
                </a:lnTo>
                <a:lnTo>
                  <a:pt x="1017984" y="35719"/>
                </a:lnTo>
                <a:lnTo>
                  <a:pt x="1053703" y="35719"/>
                </a:lnTo>
                <a:lnTo>
                  <a:pt x="1080492" y="35719"/>
                </a:lnTo>
                <a:lnTo>
                  <a:pt x="1107281" y="35719"/>
                </a:lnTo>
                <a:lnTo>
                  <a:pt x="1134070" y="26789"/>
                </a:lnTo>
                <a:lnTo>
                  <a:pt x="1160859" y="26789"/>
                </a:lnTo>
                <a:lnTo>
                  <a:pt x="1187648" y="26789"/>
                </a:lnTo>
                <a:lnTo>
                  <a:pt x="1214437" y="26789"/>
                </a:lnTo>
                <a:lnTo>
                  <a:pt x="1232297" y="17860"/>
                </a:lnTo>
                <a:lnTo>
                  <a:pt x="1250156" y="17860"/>
                </a:lnTo>
                <a:lnTo>
                  <a:pt x="1276945" y="17860"/>
                </a:lnTo>
                <a:lnTo>
                  <a:pt x="1294804" y="8930"/>
                </a:lnTo>
                <a:lnTo>
                  <a:pt x="1312664" y="8930"/>
                </a:lnTo>
                <a:lnTo>
                  <a:pt x="1330523" y="8930"/>
                </a:lnTo>
                <a:lnTo>
                  <a:pt x="1348383" y="0"/>
                </a:lnTo>
                <a:lnTo>
                  <a:pt x="1366242" y="0"/>
                </a:lnTo>
                <a:lnTo>
                  <a:pt x="1375172" y="0"/>
                </a:lnTo>
                <a:lnTo>
                  <a:pt x="1393031" y="0"/>
                </a:lnTo>
                <a:lnTo>
                  <a:pt x="1401961" y="0"/>
                </a:lnTo>
                <a:lnTo>
                  <a:pt x="1410890" y="0"/>
                </a:lnTo>
                <a:lnTo>
                  <a:pt x="1428750" y="0"/>
                </a:lnTo>
                <a:lnTo>
                  <a:pt x="1437679" y="0"/>
                </a:lnTo>
                <a:lnTo>
                  <a:pt x="1446609" y="0"/>
                </a:lnTo>
                <a:lnTo>
                  <a:pt x="1455539" y="0"/>
                </a:lnTo>
                <a:lnTo>
                  <a:pt x="1464469" y="0"/>
                </a:lnTo>
                <a:lnTo>
                  <a:pt x="1473398" y="0"/>
                </a:lnTo>
                <a:lnTo>
                  <a:pt x="1482328" y="8930"/>
                </a:lnTo>
                <a:lnTo>
                  <a:pt x="1491258" y="8930"/>
                </a:lnTo>
                <a:lnTo>
                  <a:pt x="1500187" y="17860"/>
                </a:lnTo>
                <a:lnTo>
                  <a:pt x="1500187" y="17860"/>
                </a:lnTo>
                <a:lnTo>
                  <a:pt x="1509117" y="26789"/>
                </a:lnTo>
                <a:lnTo>
                  <a:pt x="1518047" y="26789"/>
                </a:lnTo>
                <a:lnTo>
                  <a:pt x="1526976" y="35719"/>
                </a:lnTo>
                <a:lnTo>
                  <a:pt x="1526976" y="44649"/>
                </a:lnTo>
                <a:lnTo>
                  <a:pt x="1535906" y="53579"/>
                </a:lnTo>
                <a:lnTo>
                  <a:pt x="1544836" y="62508"/>
                </a:lnTo>
                <a:lnTo>
                  <a:pt x="1544836" y="71437"/>
                </a:lnTo>
                <a:lnTo>
                  <a:pt x="1553765" y="80367"/>
                </a:lnTo>
                <a:lnTo>
                  <a:pt x="1553765" y="80367"/>
                </a:lnTo>
                <a:lnTo>
                  <a:pt x="1562695" y="98227"/>
                </a:lnTo>
                <a:lnTo>
                  <a:pt x="1571625" y="107156"/>
                </a:lnTo>
                <a:lnTo>
                  <a:pt x="1571625" y="116086"/>
                </a:lnTo>
                <a:lnTo>
                  <a:pt x="1580554" y="133945"/>
                </a:lnTo>
                <a:lnTo>
                  <a:pt x="1589484" y="142875"/>
                </a:lnTo>
                <a:lnTo>
                  <a:pt x="1589484" y="160734"/>
                </a:lnTo>
                <a:lnTo>
                  <a:pt x="1598414" y="169664"/>
                </a:lnTo>
                <a:lnTo>
                  <a:pt x="1607344" y="178594"/>
                </a:lnTo>
                <a:lnTo>
                  <a:pt x="1607344" y="196453"/>
                </a:lnTo>
                <a:lnTo>
                  <a:pt x="1616273" y="205383"/>
                </a:lnTo>
                <a:lnTo>
                  <a:pt x="1616273" y="223242"/>
                </a:lnTo>
                <a:lnTo>
                  <a:pt x="1625203" y="241102"/>
                </a:lnTo>
                <a:lnTo>
                  <a:pt x="1625203" y="250031"/>
                </a:lnTo>
                <a:lnTo>
                  <a:pt x="1634133" y="267891"/>
                </a:lnTo>
                <a:lnTo>
                  <a:pt x="1634133" y="285750"/>
                </a:lnTo>
                <a:lnTo>
                  <a:pt x="1643062" y="294680"/>
                </a:lnTo>
                <a:lnTo>
                  <a:pt x="1643062" y="312539"/>
                </a:lnTo>
                <a:lnTo>
                  <a:pt x="1651992" y="330398"/>
                </a:lnTo>
                <a:lnTo>
                  <a:pt x="1651992" y="348258"/>
                </a:lnTo>
                <a:lnTo>
                  <a:pt x="1651992" y="366117"/>
                </a:lnTo>
                <a:lnTo>
                  <a:pt x="1660922" y="383977"/>
                </a:lnTo>
                <a:lnTo>
                  <a:pt x="1660922" y="401836"/>
                </a:lnTo>
                <a:lnTo>
                  <a:pt x="1660922" y="419695"/>
                </a:lnTo>
                <a:lnTo>
                  <a:pt x="1669851" y="437555"/>
                </a:lnTo>
                <a:lnTo>
                  <a:pt x="1669851" y="455414"/>
                </a:lnTo>
                <a:lnTo>
                  <a:pt x="1669851" y="473273"/>
                </a:lnTo>
                <a:lnTo>
                  <a:pt x="1669851" y="491133"/>
                </a:lnTo>
                <a:lnTo>
                  <a:pt x="1678781" y="508992"/>
                </a:lnTo>
                <a:lnTo>
                  <a:pt x="1678781" y="535781"/>
                </a:lnTo>
                <a:lnTo>
                  <a:pt x="1678781" y="553641"/>
                </a:lnTo>
                <a:lnTo>
                  <a:pt x="1678781" y="571500"/>
                </a:lnTo>
                <a:lnTo>
                  <a:pt x="1678781" y="589359"/>
                </a:lnTo>
                <a:lnTo>
                  <a:pt x="1678781" y="616148"/>
                </a:lnTo>
                <a:lnTo>
                  <a:pt x="1687711" y="634008"/>
                </a:lnTo>
                <a:lnTo>
                  <a:pt x="1687711" y="660797"/>
                </a:lnTo>
                <a:lnTo>
                  <a:pt x="1687711" y="678656"/>
                </a:lnTo>
                <a:lnTo>
                  <a:pt x="1687711" y="705445"/>
                </a:lnTo>
                <a:lnTo>
                  <a:pt x="1696640" y="723305"/>
                </a:lnTo>
                <a:lnTo>
                  <a:pt x="1696640" y="750094"/>
                </a:lnTo>
                <a:lnTo>
                  <a:pt x="1696640" y="776883"/>
                </a:lnTo>
                <a:lnTo>
                  <a:pt x="1696640" y="794742"/>
                </a:lnTo>
                <a:lnTo>
                  <a:pt x="1696640" y="821531"/>
                </a:lnTo>
                <a:lnTo>
                  <a:pt x="1705570" y="839391"/>
                </a:lnTo>
                <a:lnTo>
                  <a:pt x="1705570" y="866180"/>
                </a:lnTo>
                <a:lnTo>
                  <a:pt x="1705570" y="892969"/>
                </a:lnTo>
                <a:lnTo>
                  <a:pt x="1705570" y="919758"/>
                </a:lnTo>
                <a:lnTo>
                  <a:pt x="1714500" y="946547"/>
                </a:lnTo>
                <a:lnTo>
                  <a:pt x="1714500" y="973336"/>
                </a:lnTo>
                <a:lnTo>
                  <a:pt x="1714500" y="991195"/>
                </a:lnTo>
                <a:lnTo>
                  <a:pt x="1714500" y="1026914"/>
                </a:lnTo>
                <a:lnTo>
                  <a:pt x="1723429" y="1044773"/>
                </a:lnTo>
                <a:lnTo>
                  <a:pt x="1723429" y="1071562"/>
                </a:lnTo>
                <a:lnTo>
                  <a:pt x="1723429" y="1098352"/>
                </a:lnTo>
                <a:lnTo>
                  <a:pt x="1723429" y="1125141"/>
                </a:lnTo>
                <a:lnTo>
                  <a:pt x="1732359" y="1151930"/>
                </a:lnTo>
                <a:lnTo>
                  <a:pt x="1732359" y="1178719"/>
                </a:lnTo>
                <a:lnTo>
                  <a:pt x="1741289" y="1205508"/>
                </a:lnTo>
                <a:lnTo>
                  <a:pt x="1741289" y="1232297"/>
                </a:lnTo>
                <a:lnTo>
                  <a:pt x="1741289" y="1259086"/>
                </a:lnTo>
                <a:lnTo>
                  <a:pt x="1750219" y="1285875"/>
                </a:lnTo>
                <a:lnTo>
                  <a:pt x="1750219" y="1312664"/>
                </a:lnTo>
                <a:lnTo>
                  <a:pt x="1750219" y="1330523"/>
                </a:lnTo>
                <a:lnTo>
                  <a:pt x="1759148" y="1357312"/>
                </a:lnTo>
                <a:lnTo>
                  <a:pt x="1759148" y="1384102"/>
                </a:lnTo>
                <a:lnTo>
                  <a:pt x="1768078" y="1410891"/>
                </a:lnTo>
                <a:lnTo>
                  <a:pt x="1768078" y="1437680"/>
                </a:lnTo>
                <a:lnTo>
                  <a:pt x="1777008" y="1455539"/>
                </a:lnTo>
                <a:lnTo>
                  <a:pt x="1777008" y="1482328"/>
                </a:lnTo>
                <a:lnTo>
                  <a:pt x="1785937" y="1509117"/>
                </a:lnTo>
                <a:lnTo>
                  <a:pt x="1785937" y="1526977"/>
                </a:lnTo>
                <a:lnTo>
                  <a:pt x="1785937" y="1544836"/>
                </a:lnTo>
                <a:lnTo>
                  <a:pt x="1794867" y="1571625"/>
                </a:lnTo>
                <a:lnTo>
                  <a:pt x="1794867" y="1589484"/>
                </a:lnTo>
                <a:lnTo>
                  <a:pt x="1794867" y="1607344"/>
                </a:lnTo>
                <a:lnTo>
                  <a:pt x="1803797" y="1625203"/>
                </a:lnTo>
                <a:lnTo>
                  <a:pt x="1803797" y="1643062"/>
                </a:lnTo>
                <a:lnTo>
                  <a:pt x="1812726" y="1660922"/>
                </a:lnTo>
                <a:lnTo>
                  <a:pt x="1812726" y="1678781"/>
                </a:lnTo>
                <a:lnTo>
                  <a:pt x="1812726" y="1696641"/>
                </a:lnTo>
                <a:lnTo>
                  <a:pt x="1821656" y="1705570"/>
                </a:lnTo>
                <a:lnTo>
                  <a:pt x="1821656" y="1723430"/>
                </a:lnTo>
                <a:lnTo>
                  <a:pt x="1821656" y="1732359"/>
                </a:lnTo>
                <a:lnTo>
                  <a:pt x="1821656" y="1741289"/>
                </a:lnTo>
                <a:lnTo>
                  <a:pt x="1821656" y="1750219"/>
                </a:lnTo>
                <a:lnTo>
                  <a:pt x="1821656" y="1768078"/>
                </a:lnTo>
                <a:lnTo>
                  <a:pt x="1821656" y="1777008"/>
                </a:lnTo>
                <a:lnTo>
                  <a:pt x="1821656" y="1777008"/>
                </a:lnTo>
                <a:lnTo>
                  <a:pt x="1821656" y="1785937"/>
                </a:lnTo>
                <a:lnTo>
                  <a:pt x="1821656" y="1794867"/>
                </a:lnTo>
                <a:lnTo>
                  <a:pt x="1821656" y="1794867"/>
                </a:lnTo>
                <a:lnTo>
                  <a:pt x="1812726" y="1803797"/>
                </a:lnTo>
                <a:lnTo>
                  <a:pt x="1812726" y="1803797"/>
                </a:lnTo>
                <a:lnTo>
                  <a:pt x="1803797" y="1812727"/>
                </a:lnTo>
                <a:lnTo>
                  <a:pt x="1803797" y="1812727"/>
                </a:lnTo>
                <a:lnTo>
                  <a:pt x="1794867" y="1812727"/>
                </a:lnTo>
                <a:lnTo>
                  <a:pt x="1785937" y="1812727"/>
                </a:lnTo>
                <a:lnTo>
                  <a:pt x="1777008" y="1812727"/>
                </a:lnTo>
                <a:lnTo>
                  <a:pt x="1768078" y="1812727"/>
                </a:lnTo>
                <a:lnTo>
                  <a:pt x="1759148" y="1812727"/>
                </a:lnTo>
                <a:lnTo>
                  <a:pt x="1750219" y="1803797"/>
                </a:lnTo>
                <a:lnTo>
                  <a:pt x="1732359" y="1803797"/>
                </a:lnTo>
                <a:lnTo>
                  <a:pt x="1723429" y="1794867"/>
                </a:lnTo>
                <a:lnTo>
                  <a:pt x="1705570" y="1794867"/>
                </a:lnTo>
                <a:lnTo>
                  <a:pt x="1687711" y="1794867"/>
                </a:lnTo>
                <a:lnTo>
                  <a:pt x="1669851" y="1785937"/>
                </a:lnTo>
                <a:lnTo>
                  <a:pt x="1651992" y="1785937"/>
                </a:lnTo>
                <a:lnTo>
                  <a:pt x="1634133" y="1777008"/>
                </a:lnTo>
                <a:lnTo>
                  <a:pt x="1616273" y="1777008"/>
                </a:lnTo>
                <a:lnTo>
                  <a:pt x="1598414" y="1777008"/>
                </a:lnTo>
                <a:lnTo>
                  <a:pt x="1580554" y="1768078"/>
                </a:lnTo>
                <a:lnTo>
                  <a:pt x="1553765" y="1768078"/>
                </a:lnTo>
                <a:lnTo>
                  <a:pt x="1535906" y="1768078"/>
                </a:lnTo>
                <a:lnTo>
                  <a:pt x="1518047" y="1768078"/>
                </a:lnTo>
                <a:lnTo>
                  <a:pt x="1491258" y="1759148"/>
                </a:lnTo>
                <a:lnTo>
                  <a:pt x="1473398" y="1759148"/>
                </a:lnTo>
                <a:lnTo>
                  <a:pt x="1446609" y="1759148"/>
                </a:lnTo>
                <a:lnTo>
                  <a:pt x="1419820" y="1759148"/>
                </a:lnTo>
                <a:lnTo>
                  <a:pt x="1401961" y="1759148"/>
                </a:lnTo>
                <a:lnTo>
                  <a:pt x="1375172" y="1759148"/>
                </a:lnTo>
                <a:lnTo>
                  <a:pt x="1348383" y="1759148"/>
                </a:lnTo>
                <a:lnTo>
                  <a:pt x="1312664" y="1750219"/>
                </a:lnTo>
                <a:lnTo>
                  <a:pt x="1285875" y="1750219"/>
                </a:lnTo>
                <a:lnTo>
                  <a:pt x="1259086" y="1750219"/>
                </a:lnTo>
                <a:lnTo>
                  <a:pt x="1223367" y="1750219"/>
                </a:lnTo>
                <a:lnTo>
                  <a:pt x="1196578" y="1750219"/>
                </a:lnTo>
                <a:lnTo>
                  <a:pt x="1160859" y="1741289"/>
                </a:lnTo>
                <a:lnTo>
                  <a:pt x="1134070" y="1741289"/>
                </a:lnTo>
                <a:lnTo>
                  <a:pt x="1098351" y="1741289"/>
                </a:lnTo>
                <a:lnTo>
                  <a:pt x="1071562" y="1741289"/>
                </a:lnTo>
                <a:lnTo>
                  <a:pt x="1035844" y="1732359"/>
                </a:lnTo>
                <a:lnTo>
                  <a:pt x="1009054" y="1732359"/>
                </a:lnTo>
                <a:lnTo>
                  <a:pt x="973336" y="1723430"/>
                </a:lnTo>
                <a:lnTo>
                  <a:pt x="937617" y="1723430"/>
                </a:lnTo>
                <a:lnTo>
                  <a:pt x="901898" y="1723430"/>
                </a:lnTo>
                <a:lnTo>
                  <a:pt x="875109" y="1714500"/>
                </a:lnTo>
                <a:lnTo>
                  <a:pt x="839390" y="1714500"/>
                </a:lnTo>
                <a:lnTo>
                  <a:pt x="803672" y="1705570"/>
                </a:lnTo>
                <a:lnTo>
                  <a:pt x="767953" y="1705570"/>
                </a:lnTo>
                <a:lnTo>
                  <a:pt x="732234" y="1696641"/>
                </a:lnTo>
                <a:lnTo>
                  <a:pt x="696515" y="1696641"/>
                </a:lnTo>
                <a:lnTo>
                  <a:pt x="669726" y="1687711"/>
                </a:lnTo>
                <a:lnTo>
                  <a:pt x="634008" y="1687711"/>
                </a:lnTo>
                <a:lnTo>
                  <a:pt x="598289" y="1687711"/>
                </a:lnTo>
                <a:lnTo>
                  <a:pt x="571500" y="1678781"/>
                </a:lnTo>
                <a:lnTo>
                  <a:pt x="535781" y="1678781"/>
                </a:lnTo>
                <a:lnTo>
                  <a:pt x="508992" y="1669852"/>
                </a:lnTo>
                <a:lnTo>
                  <a:pt x="473273" y="1669852"/>
                </a:lnTo>
                <a:lnTo>
                  <a:pt x="446484" y="1660922"/>
                </a:lnTo>
                <a:lnTo>
                  <a:pt x="419695" y="1660922"/>
                </a:lnTo>
                <a:lnTo>
                  <a:pt x="392906" y="1651992"/>
                </a:lnTo>
                <a:lnTo>
                  <a:pt x="366117" y="1651992"/>
                </a:lnTo>
                <a:lnTo>
                  <a:pt x="339328" y="1651992"/>
                </a:lnTo>
                <a:lnTo>
                  <a:pt x="312539" y="1643062"/>
                </a:lnTo>
                <a:lnTo>
                  <a:pt x="285750" y="1643062"/>
                </a:lnTo>
                <a:lnTo>
                  <a:pt x="267890" y="1634133"/>
                </a:lnTo>
                <a:lnTo>
                  <a:pt x="241101" y="1634133"/>
                </a:lnTo>
                <a:lnTo>
                  <a:pt x="223242" y="1634133"/>
                </a:lnTo>
                <a:lnTo>
                  <a:pt x="205383" y="1625203"/>
                </a:lnTo>
                <a:lnTo>
                  <a:pt x="178594" y="1625203"/>
                </a:lnTo>
                <a:lnTo>
                  <a:pt x="160734" y="1616273"/>
                </a:lnTo>
                <a:lnTo>
                  <a:pt x="142875" y="1616273"/>
                </a:lnTo>
                <a:lnTo>
                  <a:pt x="125015" y="1616273"/>
                </a:lnTo>
                <a:lnTo>
                  <a:pt x="116086" y="1607344"/>
                </a:lnTo>
                <a:lnTo>
                  <a:pt x="107156" y="1607344"/>
                </a:lnTo>
                <a:lnTo>
                  <a:pt x="89297" y="1607344"/>
                </a:lnTo>
                <a:lnTo>
                  <a:pt x="80367" y="1607344"/>
                </a:lnTo>
                <a:lnTo>
                  <a:pt x="71437" y="1598414"/>
                </a:lnTo>
                <a:lnTo>
                  <a:pt x="71437" y="159841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3375422" y="2803921"/>
            <a:ext cx="89298" cy="1651994"/>
          </a:xfrm>
          <a:custGeom>
            <a:avLst/>
            <a:gdLst/>
            <a:ahLst/>
            <a:cxnLst/>
            <a:rect l="0" t="0" r="0" b="0"/>
            <a:pathLst>
              <a:path w="89298" h="1651994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90"/>
                </a:lnTo>
                <a:lnTo>
                  <a:pt x="0" y="35719"/>
                </a:lnTo>
                <a:lnTo>
                  <a:pt x="0" y="44649"/>
                </a:lnTo>
                <a:lnTo>
                  <a:pt x="0" y="53579"/>
                </a:lnTo>
                <a:lnTo>
                  <a:pt x="0" y="62508"/>
                </a:lnTo>
                <a:lnTo>
                  <a:pt x="0" y="71438"/>
                </a:lnTo>
                <a:lnTo>
                  <a:pt x="8930" y="80368"/>
                </a:lnTo>
                <a:lnTo>
                  <a:pt x="8930" y="98227"/>
                </a:lnTo>
                <a:lnTo>
                  <a:pt x="8930" y="107157"/>
                </a:lnTo>
                <a:lnTo>
                  <a:pt x="8930" y="125016"/>
                </a:lnTo>
                <a:lnTo>
                  <a:pt x="8930" y="142875"/>
                </a:lnTo>
                <a:lnTo>
                  <a:pt x="17859" y="160735"/>
                </a:lnTo>
                <a:lnTo>
                  <a:pt x="17859" y="178594"/>
                </a:lnTo>
                <a:lnTo>
                  <a:pt x="17859" y="196454"/>
                </a:lnTo>
                <a:lnTo>
                  <a:pt x="17859" y="214313"/>
                </a:lnTo>
                <a:lnTo>
                  <a:pt x="17859" y="241102"/>
                </a:lnTo>
                <a:lnTo>
                  <a:pt x="26789" y="258961"/>
                </a:lnTo>
                <a:lnTo>
                  <a:pt x="26789" y="285750"/>
                </a:lnTo>
                <a:lnTo>
                  <a:pt x="26789" y="303610"/>
                </a:lnTo>
                <a:lnTo>
                  <a:pt x="26789" y="330399"/>
                </a:lnTo>
                <a:lnTo>
                  <a:pt x="26789" y="366118"/>
                </a:lnTo>
                <a:lnTo>
                  <a:pt x="26789" y="392907"/>
                </a:lnTo>
                <a:lnTo>
                  <a:pt x="26789" y="419696"/>
                </a:lnTo>
                <a:lnTo>
                  <a:pt x="35719" y="446485"/>
                </a:lnTo>
                <a:lnTo>
                  <a:pt x="35719" y="482204"/>
                </a:lnTo>
                <a:lnTo>
                  <a:pt x="35719" y="508993"/>
                </a:lnTo>
                <a:lnTo>
                  <a:pt x="35719" y="544711"/>
                </a:lnTo>
                <a:lnTo>
                  <a:pt x="44648" y="571500"/>
                </a:lnTo>
                <a:lnTo>
                  <a:pt x="44648" y="607219"/>
                </a:lnTo>
                <a:lnTo>
                  <a:pt x="44648" y="634008"/>
                </a:lnTo>
                <a:lnTo>
                  <a:pt x="53578" y="669727"/>
                </a:lnTo>
                <a:lnTo>
                  <a:pt x="53578" y="705446"/>
                </a:lnTo>
                <a:lnTo>
                  <a:pt x="53578" y="732235"/>
                </a:lnTo>
                <a:lnTo>
                  <a:pt x="62508" y="767954"/>
                </a:lnTo>
                <a:lnTo>
                  <a:pt x="62508" y="803672"/>
                </a:lnTo>
                <a:lnTo>
                  <a:pt x="62508" y="839391"/>
                </a:lnTo>
                <a:lnTo>
                  <a:pt x="62508" y="875110"/>
                </a:lnTo>
                <a:lnTo>
                  <a:pt x="71437" y="910829"/>
                </a:lnTo>
                <a:lnTo>
                  <a:pt x="71437" y="946547"/>
                </a:lnTo>
                <a:lnTo>
                  <a:pt x="71437" y="982266"/>
                </a:lnTo>
                <a:lnTo>
                  <a:pt x="71437" y="1017985"/>
                </a:lnTo>
                <a:lnTo>
                  <a:pt x="71437" y="1044774"/>
                </a:lnTo>
                <a:lnTo>
                  <a:pt x="71437" y="1080493"/>
                </a:lnTo>
                <a:lnTo>
                  <a:pt x="80367" y="1116211"/>
                </a:lnTo>
                <a:lnTo>
                  <a:pt x="80367" y="1143000"/>
                </a:lnTo>
                <a:lnTo>
                  <a:pt x="80367" y="1178719"/>
                </a:lnTo>
                <a:lnTo>
                  <a:pt x="80367" y="1205508"/>
                </a:lnTo>
                <a:lnTo>
                  <a:pt x="80367" y="1241227"/>
                </a:lnTo>
                <a:lnTo>
                  <a:pt x="80367" y="1268016"/>
                </a:lnTo>
                <a:lnTo>
                  <a:pt x="80367" y="1294805"/>
                </a:lnTo>
                <a:lnTo>
                  <a:pt x="80367" y="1330524"/>
                </a:lnTo>
                <a:lnTo>
                  <a:pt x="80367" y="1348383"/>
                </a:lnTo>
                <a:lnTo>
                  <a:pt x="80367" y="1375172"/>
                </a:lnTo>
                <a:lnTo>
                  <a:pt x="80367" y="1401961"/>
                </a:lnTo>
                <a:lnTo>
                  <a:pt x="80367" y="1428750"/>
                </a:lnTo>
                <a:lnTo>
                  <a:pt x="80367" y="1455540"/>
                </a:lnTo>
                <a:lnTo>
                  <a:pt x="80367" y="1473399"/>
                </a:lnTo>
                <a:lnTo>
                  <a:pt x="89297" y="1491258"/>
                </a:lnTo>
                <a:lnTo>
                  <a:pt x="89297" y="1509118"/>
                </a:lnTo>
                <a:lnTo>
                  <a:pt x="89297" y="1526977"/>
                </a:lnTo>
                <a:lnTo>
                  <a:pt x="89297" y="1544836"/>
                </a:lnTo>
                <a:lnTo>
                  <a:pt x="89297" y="1562696"/>
                </a:lnTo>
                <a:lnTo>
                  <a:pt x="89297" y="1580555"/>
                </a:lnTo>
                <a:lnTo>
                  <a:pt x="89297" y="1589485"/>
                </a:lnTo>
                <a:lnTo>
                  <a:pt x="89297" y="1598415"/>
                </a:lnTo>
                <a:lnTo>
                  <a:pt x="89297" y="1607344"/>
                </a:lnTo>
                <a:lnTo>
                  <a:pt x="89297" y="1616274"/>
                </a:lnTo>
                <a:lnTo>
                  <a:pt x="89297" y="1625204"/>
                </a:lnTo>
                <a:lnTo>
                  <a:pt x="89297" y="1634133"/>
                </a:lnTo>
                <a:lnTo>
                  <a:pt x="89297" y="1643063"/>
                </a:lnTo>
                <a:lnTo>
                  <a:pt x="89297" y="1643063"/>
                </a:lnTo>
                <a:lnTo>
                  <a:pt x="89297" y="1651993"/>
                </a:lnTo>
                <a:lnTo>
                  <a:pt x="89297" y="1651993"/>
                </a:lnTo>
                <a:lnTo>
                  <a:pt x="89297" y="165199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2643188" y="3589734"/>
            <a:ext cx="1669852" cy="53579"/>
          </a:xfrm>
          <a:custGeom>
            <a:avLst/>
            <a:gdLst/>
            <a:ahLst/>
            <a:cxnLst/>
            <a:rect l="0" t="0" r="0" b="0"/>
            <a:pathLst>
              <a:path w="1669852" h="53579">
                <a:moveTo>
                  <a:pt x="8929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26789" y="17859"/>
                </a:lnTo>
                <a:lnTo>
                  <a:pt x="35718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62507" y="8930"/>
                </a:lnTo>
                <a:lnTo>
                  <a:pt x="80367" y="8930"/>
                </a:lnTo>
                <a:lnTo>
                  <a:pt x="89296" y="8930"/>
                </a:lnTo>
                <a:lnTo>
                  <a:pt x="98226" y="8930"/>
                </a:lnTo>
                <a:lnTo>
                  <a:pt x="116085" y="8930"/>
                </a:lnTo>
                <a:lnTo>
                  <a:pt x="125015" y="8930"/>
                </a:lnTo>
                <a:lnTo>
                  <a:pt x="142875" y="8930"/>
                </a:lnTo>
                <a:lnTo>
                  <a:pt x="151804" y="8930"/>
                </a:lnTo>
                <a:lnTo>
                  <a:pt x="169664" y="8930"/>
                </a:lnTo>
                <a:lnTo>
                  <a:pt x="187523" y="8930"/>
                </a:lnTo>
                <a:lnTo>
                  <a:pt x="205382" y="8930"/>
                </a:lnTo>
                <a:lnTo>
                  <a:pt x="223242" y="8930"/>
                </a:lnTo>
                <a:lnTo>
                  <a:pt x="241101" y="8930"/>
                </a:lnTo>
                <a:lnTo>
                  <a:pt x="258960" y="8930"/>
                </a:lnTo>
                <a:lnTo>
                  <a:pt x="276820" y="8930"/>
                </a:lnTo>
                <a:lnTo>
                  <a:pt x="294679" y="8930"/>
                </a:lnTo>
                <a:lnTo>
                  <a:pt x="312539" y="0"/>
                </a:lnTo>
                <a:lnTo>
                  <a:pt x="339328" y="8930"/>
                </a:lnTo>
                <a:lnTo>
                  <a:pt x="357187" y="8930"/>
                </a:lnTo>
                <a:lnTo>
                  <a:pt x="375046" y="0"/>
                </a:lnTo>
                <a:lnTo>
                  <a:pt x="401835" y="0"/>
                </a:lnTo>
                <a:lnTo>
                  <a:pt x="419695" y="0"/>
                </a:lnTo>
                <a:lnTo>
                  <a:pt x="446484" y="8930"/>
                </a:lnTo>
                <a:lnTo>
                  <a:pt x="464343" y="0"/>
                </a:lnTo>
                <a:lnTo>
                  <a:pt x="491132" y="0"/>
                </a:lnTo>
                <a:lnTo>
                  <a:pt x="517921" y="0"/>
                </a:lnTo>
                <a:lnTo>
                  <a:pt x="544710" y="0"/>
                </a:lnTo>
                <a:lnTo>
                  <a:pt x="571500" y="0"/>
                </a:lnTo>
                <a:lnTo>
                  <a:pt x="598289" y="0"/>
                </a:lnTo>
                <a:lnTo>
                  <a:pt x="625078" y="0"/>
                </a:lnTo>
                <a:lnTo>
                  <a:pt x="651867" y="0"/>
                </a:lnTo>
                <a:lnTo>
                  <a:pt x="678656" y="8930"/>
                </a:lnTo>
                <a:lnTo>
                  <a:pt x="705445" y="8930"/>
                </a:lnTo>
                <a:lnTo>
                  <a:pt x="741164" y="8930"/>
                </a:lnTo>
                <a:lnTo>
                  <a:pt x="767953" y="8930"/>
                </a:lnTo>
                <a:lnTo>
                  <a:pt x="794742" y="8930"/>
                </a:lnTo>
                <a:lnTo>
                  <a:pt x="830460" y="8930"/>
                </a:lnTo>
                <a:lnTo>
                  <a:pt x="857250" y="8930"/>
                </a:lnTo>
                <a:lnTo>
                  <a:pt x="884039" y="17859"/>
                </a:lnTo>
                <a:lnTo>
                  <a:pt x="919757" y="17859"/>
                </a:lnTo>
                <a:lnTo>
                  <a:pt x="946546" y="17859"/>
                </a:lnTo>
                <a:lnTo>
                  <a:pt x="973335" y="17859"/>
                </a:lnTo>
                <a:lnTo>
                  <a:pt x="1009054" y="17859"/>
                </a:lnTo>
                <a:lnTo>
                  <a:pt x="1035843" y="17859"/>
                </a:lnTo>
                <a:lnTo>
                  <a:pt x="1062632" y="26789"/>
                </a:lnTo>
                <a:lnTo>
                  <a:pt x="1089421" y="26789"/>
                </a:lnTo>
                <a:lnTo>
                  <a:pt x="1125140" y="26789"/>
                </a:lnTo>
                <a:lnTo>
                  <a:pt x="1151929" y="26789"/>
                </a:lnTo>
                <a:lnTo>
                  <a:pt x="1178718" y="26789"/>
                </a:lnTo>
                <a:lnTo>
                  <a:pt x="1205507" y="26789"/>
                </a:lnTo>
                <a:lnTo>
                  <a:pt x="1223367" y="26789"/>
                </a:lnTo>
                <a:lnTo>
                  <a:pt x="1250156" y="26789"/>
                </a:lnTo>
                <a:lnTo>
                  <a:pt x="1276945" y="26789"/>
                </a:lnTo>
                <a:lnTo>
                  <a:pt x="1303734" y="26789"/>
                </a:lnTo>
                <a:lnTo>
                  <a:pt x="1321593" y="26789"/>
                </a:lnTo>
                <a:lnTo>
                  <a:pt x="1348382" y="35719"/>
                </a:lnTo>
                <a:lnTo>
                  <a:pt x="1366242" y="35719"/>
                </a:lnTo>
                <a:lnTo>
                  <a:pt x="1384101" y="35719"/>
                </a:lnTo>
                <a:lnTo>
                  <a:pt x="1410890" y="35719"/>
                </a:lnTo>
                <a:lnTo>
                  <a:pt x="1419820" y="35719"/>
                </a:lnTo>
                <a:lnTo>
                  <a:pt x="1437679" y="35719"/>
                </a:lnTo>
                <a:lnTo>
                  <a:pt x="1455539" y="35719"/>
                </a:lnTo>
                <a:lnTo>
                  <a:pt x="1473398" y="26789"/>
                </a:lnTo>
                <a:lnTo>
                  <a:pt x="1482328" y="26789"/>
                </a:lnTo>
                <a:lnTo>
                  <a:pt x="1500187" y="26789"/>
                </a:lnTo>
                <a:lnTo>
                  <a:pt x="1509117" y="26789"/>
                </a:lnTo>
                <a:lnTo>
                  <a:pt x="1526976" y="26789"/>
                </a:lnTo>
                <a:lnTo>
                  <a:pt x="1535906" y="26789"/>
                </a:lnTo>
                <a:lnTo>
                  <a:pt x="1544835" y="26789"/>
                </a:lnTo>
                <a:lnTo>
                  <a:pt x="1553765" y="26789"/>
                </a:lnTo>
                <a:lnTo>
                  <a:pt x="1562695" y="26789"/>
                </a:lnTo>
                <a:lnTo>
                  <a:pt x="1571625" y="26789"/>
                </a:lnTo>
                <a:lnTo>
                  <a:pt x="1580554" y="35719"/>
                </a:lnTo>
                <a:lnTo>
                  <a:pt x="1589484" y="35719"/>
                </a:lnTo>
                <a:lnTo>
                  <a:pt x="1598414" y="35719"/>
                </a:lnTo>
                <a:lnTo>
                  <a:pt x="1607343" y="35719"/>
                </a:lnTo>
                <a:lnTo>
                  <a:pt x="1616273" y="35719"/>
                </a:lnTo>
                <a:lnTo>
                  <a:pt x="1616273" y="35719"/>
                </a:lnTo>
                <a:lnTo>
                  <a:pt x="1625203" y="35719"/>
                </a:lnTo>
                <a:lnTo>
                  <a:pt x="1625203" y="35719"/>
                </a:lnTo>
                <a:lnTo>
                  <a:pt x="1634132" y="35719"/>
                </a:lnTo>
                <a:lnTo>
                  <a:pt x="1643062" y="35719"/>
                </a:lnTo>
                <a:lnTo>
                  <a:pt x="1643062" y="35719"/>
                </a:lnTo>
                <a:lnTo>
                  <a:pt x="1643062" y="35719"/>
                </a:lnTo>
                <a:lnTo>
                  <a:pt x="1651992" y="35719"/>
                </a:lnTo>
                <a:lnTo>
                  <a:pt x="1651992" y="44648"/>
                </a:lnTo>
                <a:lnTo>
                  <a:pt x="1651992" y="44648"/>
                </a:lnTo>
                <a:lnTo>
                  <a:pt x="1651992" y="44648"/>
                </a:lnTo>
                <a:lnTo>
                  <a:pt x="1660921" y="44648"/>
                </a:lnTo>
                <a:lnTo>
                  <a:pt x="1660921" y="44648"/>
                </a:lnTo>
                <a:lnTo>
                  <a:pt x="1660921" y="44648"/>
                </a:lnTo>
                <a:lnTo>
                  <a:pt x="1660921" y="44648"/>
                </a:lnTo>
                <a:lnTo>
                  <a:pt x="1660921" y="44648"/>
                </a:lnTo>
                <a:lnTo>
                  <a:pt x="1660921" y="44648"/>
                </a:lnTo>
                <a:lnTo>
                  <a:pt x="1660921" y="44648"/>
                </a:lnTo>
                <a:lnTo>
                  <a:pt x="1660921" y="44648"/>
                </a:lnTo>
                <a:lnTo>
                  <a:pt x="1669851" y="53578"/>
                </a:lnTo>
                <a:lnTo>
                  <a:pt x="1669851" y="53578"/>
                </a:lnTo>
                <a:lnTo>
                  <a:pt x="1669851" y="53578"/>
                </a:lnTo>
                <a:lnTo>
                  <a:pt x="1669851" y="53578"/>
                </a:lnTo>
                <a:lnTo>
                  <a:pt x="1669851" y="44648"/>
                </a:lnTo>
                <a:lnTo>
                  <a:pt x="1669851" y="44648"/>
                </a:lnTo>
                <a:lnTo>
                  <a:pt x="1669851" y="44648"/>
                </a:lnTo>
                <a:lnTo>
                  <a:pt x="1669851" y="44648"/>
                </a:lnTo>
                <a:lnTo>
                  <a:pt x="1669851" y="44648"/>
                </a:lnTo>
                <a:lnTo>
                  <a:pt x="1669851" y="446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2741414" y="2419945"/>
            <a:ext cx="294681" cy="258962"/>
          </a:xfrm>
          <a:custGeom>
            <a:avLst/>
            <a:gdLst/>
            <a:ahLst/>
            <a:cxnLst/>
            <a:rect l="0" t="0" r="0" b="0"/>
            <a:pathLst>
              <a:path w="294681" h="258962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26789" y="35719"/>
                </a:lnTo>
                <a:lnTo>
                  <a:pt x="35719" y="26789"/>
                </a:lnTo>
                <a:lnTo>
                  <a:pt x="44649" y="26789"/>
                </a:lnTo>
                <a:lnTo>
                  <a:pt x="62508" y="26789"/>
                </a:lnTo>
                <a:lnTo>
                  <a:pt x="71438" y="26789"/>
                </a:lnTo>
                <a:lnTo>
                  <a:pt x="80367" y="26789"/>
                </a:lnTo>
                <a:lnTo>
                  <a:pt x="89297" y="26789"/>
                </a:lnTo>
                <a:lnTo>
                  <a:pt x="98227" y="17859"/>
                </a:lnTo>
                <a:lnTo>
                  <a:pt x="116086" y="17859"/>
                </a:lnTo>
                <a:lnTo>
                  <a:pt x="125016" y="17859"/>
                </a:lnTo>
                <a:lnTo>
                  <a:pt x="142875" y="17859"/>
                </a:lnTo>
                <a:lnTo>
                  <a:pt x="160734" y="17859"/>
                </a:lnTo>
                <a:lnTo>
                  <a:pt x="169664" y="17859"/>
                </a:lnTo>
                <a:lnTo>
                  <a:pt x="187524" y="8930"/>
                </a:lnTo>
                <a:lnTo>
                  <a:pt x="205383" y="8930"/>
                </a:lnTo>
                <a:lnTo>
                  <a:pt x="214313" y="8930"/>
                </a:lnTo>
                <a:lnTo>
                  <a:pt x="223242" y="8930"/>
                </a:lnTo>
                <a:lnTo>
                  <a:pt x="241102" y="8930"/>
                </a:lnTo>
                <a:lnTo>
                  <a:pt x="250031" y="8930"/>
                </a:lnTo>
                <a:lnTo>
                  <a:pt x="258961" y="8930"/>
                </a:lnTo>
                <a:lnTo>
                  <a:pt x="267891" y="0"/>
                </a:lnTo>
                <a:lnTo>
                  <a:pt x="276820" y="0"/>
                </a:lnTo>
                <a:lnTo>
                  <a:pt x="276820" y="8930"/>
                </a:lnTo>
                <a:lnTo>
                  <a:pt x="285750" y="8930"/>
                </a:lnTo>
                <a:lnTo>
                  <a:pt x="285750" y="8930"/>
                </a:lnTo>
                <a:lnTo>
                  <a:pt x="285750" y="8930"/>
                </a:lnTo>
                <a:lnTo>
                  <a:pt x="294680" y="8930"/>
                </a:lnTo>
                <a:lnTo>
                  <a:pt x="294680" y="8930"/>
                </a:lnTo>
                <a:lnTo>
                  <a:pt x="285750" y="17859"/>
                </a:lnTo>
                <a:lnTo>
                  <a:pt x="285750" y="17859"/>
                </a:lnTo>
                <a:lnTo>
                  <a:pt x="285750" y="26789"/>
                </a:lnTo>
                <a:lnTo>
                  <a:pt x="285750" y="26789"/>
                </a:lnTo>
                <a:lnTo>
                  <a:pt x="276820" y="35719"/>
                </a:lnTo>
                <a:lnTo>
                  <a:pt x="267891" y="35719"/>
                </a:lnTo>
                <a:lnTo>
                  <a:pt x="267891" y="44649"/>
                </a:lnTo>
                <a:lnTo>
                  <a:pt x="258961" y="53578"/>
                </a:lnTo>
                <a:lnTo>
                  <a:pt x="250031" y="62508"/>
                </a:lnTo>
                <a:lnTo>
                  <a:pt x="241102" y="71438"/>
                </a:lnTo>
                <a:lnTo>
                  <a:pt x="232172" y="89297"/>
                </a:lnTo>
                <a:lnTo>
                  <a:pt x="223242" y="98227"/>
                </a:lnTo>
                <a:lnTo>
                  <a:pt x="214313" y="116086"/>
                </a:lnTo>
                <a:lnTo>
                  <a:pt x="205383" y="125016"/>
                </a:lnTo>
                <a:lnTo>
                  <a:pt x="196453" y="142875"/>
                </a:lnTo>
                <a:lnTo>
                  <a:pt x="187524" y="151805"/>
                </a:lnTo>
                <a:lnTo>
                  <a:pt x="178594" y="169664"/>
                </a:lnTo>
                <a:lnTo>
                  <a:pt x="169664" y="178594"/>
                </a:lnTo>
                <a:lnTo>
                  <a:pt x="160734" y="196453"/>
                </a:lnTo>
                <a:lnTo>
                  <a:pt x="151805" y="205383"/>
                </a:lnTo>
                <a:lnTo>
                  <a:pt x="142875" y="223243"/>
                </a:lnTo>
                <a:lnTo>
                  <a:pt x="133945" y="232172"/>
                </a:lnTo>
                <a:lnTo>
                  <a:pt x="125016" y="241102"/>
                </a:lnTo>
                <a:lnTo>
                  <a:pt x="116086" y="258961"/>
                </a:lnTo>
                <a:lnTo>
                  <a:pt x="116086" y="25896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3036094" y="2491383"/>
            <a:ext cx="151805" cy="187524"/>
          </a:xfrm>
          <a:custGeom>
            <a:avLst/>
            <a:gdLst/>
            <a:ahLst/>
            <a:cxnLst/>
            <a:rect l="0" t="0" r="0" b="0"/>
            <a:pathLst>
              <a:path w="151805" h="187524">
                <a:moveTo>
                  <a:pt x="151804" y="0"/>
                </a:moveTo>
                <a:lnTo>
                  <a:pt x="142875" y="0"/>
                </a:lnTo>
                <a:lnTo>
                  <a:pt x="142875" y="0"/>
                </a:lnTo>
                <a:lnTo>
                  <a:pt x="133945" y="0"/>
                </a:lnTo>
                <a:lnTo>
                  <a:pt x="125015" y="8930"/>
                </a:lnTo>
                <a:lnTo>
                  <a:pt x="125015" y="8930"/>
                </a:lnTo>
                <a:lnTo>
                  <a:pt x="116086" y="17859"/>
                </a:lnTo>
                <a:lnTo>
                  <a:pt x="107156" y="26789"/>
                </a:lnTo>
                <a:lnTo>
                  <a:pt x="98226" y="35719"/>
                </a:lnTo>
                <a:lnTo>
                  <a:pt x="89297" y="53578"/>
                </a:lnTo>
                <a:lnTo>
                  <a:pt x="80367" y="62508"/>
                </a:lnTo>
                <a:lnTo>
                  <a:pt x="71437" y="71437"/>
                </a:lnTo>
                <a:lnTo>
                  <a:pt x="62508" y="89297"/>
                </a:lnTo>
                <a:lnTo>
                  <a:pt x="53578" y="98226"/>
                </a:lnTo>
                <a:lnTo>
                  <a:pt x="44648" y="107156"/>
                </a:lnTo>
                <a:lnTo>
                  <a:pt x="35719" y="125015"/>
                </a:lnTo>
                <a:lnTo>
                  <a:pt x="26789" y="133945"/>
                </a:lnTo>
                <a:lnTo>
                  <a:pt x="26789" y="151805"/>
                </a:lnTo>
                <a:lnTo>
                  <a:pt x="17859" y="160734"/>
                </a:lnTo>
                <a:lnTo>
                  <a:pt x="8929" y="160734"/>
                </a:lnTo>
                <a:lnTo>
                  <a:pt x="8929" y="169664"/>
                </a:lnTo>
                <a:lnTo>
                  <a:pt x="0" y="187523"/>
                </a:lnTo>
                <a:lnTo>
                  <a:pt x="0" y="18752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3045023" y="2509242"/>
            <a:ext cx="160736" cy="160736"/>
          </a:xfrm>
          <a:custGeom>
            <a:avLst/>
            <a:gdLst/>
            <a:ahLst/>
            <a:cxnLst/>
            <a:rect l="0" t="0" r="0" b="0"/>
            <a:pathLst>
              <a:path w="160736" h="160736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17860"/>
                </a:lnTo>
                <a:lnTo>
                  <a:pt x="17860" y="26789"/>
                </a:lnTo>
                <a:lnTo>
                  <a:pt x="17860" y="35719"/>
                </a:lnTo>
                <a:lnTo>
                  <a:pt x="26790" y="35719"/>
                </a:lnTo>
                <a:lnTo>
                  <a:pt x="35719" y="44649"/>
                </a:lnTo>
                <a:lnTo>
                  <a:pt x="44649" y="53578"/>
                </a:lnTo>
                <a:lnTo>
                  <a:pt x="53579" y="62508"/>
                </a:lnTo>
                <a:lnTo>
                  <a:pt x="71438" y="71438"/>
                </a:lnTo>
                <a:lnTo>
                  <a:pt x="80368" y="89297"/>
                </a:lnTo>
                <a:lnTo>
                  <a:pt x="89297" y="89297"/>
                </a:lnTo>
                <a:lnTo>
                  <a:pt x="107157" y="107156"/>
                </a:lnTo>
                <a:lnTo>
                  <a:pt x="116086" y="116086"/>
                </a:lnTo>
                <a:lnTo>
                  <a:pt x="125016" y="125016"/>
                </a:lnTo>
                <a:lnTo>
                  <a:pt x="133946" y="133946"/>
                </a:lnTo>
                <a:lnTo>
                  <a:pt x="151805" y="142875"/>
                </a:lnTo>
                <a:lnTo>
                  <a:pt x="160735" y="160735"/>
                </a:lnTo>
                <a:lnTo>
                  <a:pt x="160735" y="16073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3714750" y="2375297"/>
            <a:ext cx="232173" cy="276821"/>
          </a:xfrm>
          <a:custGeom>
            <a:avLst/>
            <a:gdLst/>
            <a:ahLst/>
            <a:cxnLst/>
            <a:rect l="0" t="0" r="0" b="0"/>
            <a:pathLst>
              <a:path w="232173" h="276821">
                <a:moveTo>
                  <a:pt x="0" y="17859"/>
                </a:move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59" y="0"/>
                </a:lnTo>
                <a:lnTo>
                  <a:pt x="26789" y="0"/>
                </a:lnTo>
                <a:lnTo>
                  <a:pt x="35719" y="8929"/>
                </a:lnTo>
                <a:lnTo>
                  <a:pt x="44648" y="8929"/>
                </a:lnTo>
                <a:lnTo>
                  <a:pt x="53578" y="8929"/>
                </a:lnTo>
                <a:lnTo>
                  <a:pt x="71438" y="8929"/>
                </a:lnTo>
                <a:lnTo>
                  <a:pt x="80367" y="8929"/>
                </a:lnTo>
                <a:lnTo>
                  <a:pt x="98227" y="17859"/>
                </a:lnTo>
                <a:lnTo>
                  <a:pt x="107156" y="17859"/>
                </a:lnTo>
                <a:lnTo>
                  <a:pt x="125016" y="26789"/>
                </a:lnTo>
                <a:lnTo>
                  <a:pt x="133945" y="26789"/>
                </a:lnTo>
                <a:lnTo>
                  <a:pt x="151805" y="35718"/>
                </a:lnTo>
                <a:lnTo>
                  <a:pt x="160734" y="44648"/>
                </a:lnTo>
                <a:lnTo>
                  <a:pt x="169664" y="44648"/>
                </a:lnTo>
                <a:lnTo>
                  <a:pt x="178594" y="53578"/>
                </a:lnTo>
                <a:lnTo>
                  <a:pt x="187523" y="62507"/>
                </a:lnTo>
                <a:lnTo>
                  <a:pt x="196453" y="71437"/>
                </a:lnTo>
                <a:lnTo>
                  <a:pt x="196453" y="80367"/>
                </a:lnTo>
                <a:lnTo>
                  <a:pt x="205383" y="80367"/>
                </a:lnTo>
                <a:lnTo>
                  <a:pt x="205383" y="89297"/>
                </a:lnTo>
                <a:lnTo>
                  <a:pt x="205383" y="98226"/>
                </a:lnTo>
                <a:lnTo>
                  <a:pt x="196453" y="98226"/>
                </a:lnTo>
                <a:lnTo>
                  <a:pt x="196453" y="107156"/>
                </a:lnTo>
                <a:lnTo>
                  <a:pt x="187523" y="107156"/>
                </a:lnTo>
                <a:lnTo>
                  <a:pt x="178594" y="116086"/>
                </a:lnTo>
                <a:lnTo>
                  <a:pt x="169664" y="116086"/>
                </a:lnTo>
                <a:lnTo>
                  <a:pt x="160734" y="125016"/>
                </a:lnTo>
                <a:lnTo>
                  <a:pt x="142875" y="125016"/>
                </a:lnTo>
                <a:lnTo>
                  <a:pt x="133945" y="125016"/>
                </a:lnTo>
                <a:lnTo>
                  <a:pt x="125016" y="133945"/>
                </a:lnTo>
                <a:lnTo>
                  <a:pt x="107156" y="133945"/>
                </a:lnTo>
                <a:lnTo>
                  <a:pt x="98227" y="133945"/>
                </a:lnTo>
                <a:lnTo>
                  <a:pt x="89297" y="133945"/>
                </a:lnTo>
                <a:lnTo>
                  <a:pt x="80367" y="133945"/>
                </a:lnTo>
                <a:lnTo>
                  <a:pt x="71438" y="142875"/>
                </a:lnTo>
                <a:lnTo>
                  <a:pt x="62508" y="142875"/>
                </a:lnTo>
                <a:lnTo>
                  <a:pt x="62508" y="142875"/>
                </a:lnTo>
                <a:lnTo>
                  <a:pt x="53578" y="142875"/>
                </a:lnTo>
                <a:lnTo>
                  <a:pt x="53578" y="142875"/>
                </a:lnTo>
                <a:lnTo>
                  <a:pt x="53578" y="142875"/>
                </a:lnTo>
                <a:lnTo>
                  <a:pt x="53578" y="142875"/>
                </a:lnTo>
                <a:lnTo>
                  <a:pt x="53578" y="142875"/>
                </a:lnTo>
                <a:lnTo>
                  <a:pt x="62508" y="151805"/>
                </a:lnTo>
                <a:lnTo>
                  <a:pt x="71438" y="151805"/>
                </a:lnTo>
                <a:lnTo>
                  <a:pt x="80367" y="151805"/>
                </a:lnTo>
                <a:lnTo>
                  <a:pt x="89297" y="151805"/>
                </a:lnTo>
                <a:lnTo>
                  <a:pt x="98227" y="160734"/>
                </a:lnTo>
                <a:lnTo>
                  <a:pt x="107156" y="160734"/>
                </a:lnTo>
                <a:lnTo>
                  <a:pt x="116086" y="169664"/>
                </a:lnTo>
                <a:lnTo>
                  <a:pt x="133945" y="169664"/>
                </a:lnTo>
                <a:lnTo>
                  <a:pt x="142875" y="178594"/>
                </a:lnTo>
                <a:lnTo>
                  <a:pt x="160734" y="178594"/>
                </a:lnTo>
                <a:lnTo>
                  <a:pt x="169664" y="187523"/>
                </a:lnTo>
                <a:lnTo>
                  <a:pt x="187523" y="196453"/>
                </a:lnTo>
                <a:lnTo>
                  <a:pt x="196453" y="196453"/>
                </a:lnTo>
                <a:lnTo>
                  <a:pt x="205383" y="205383"/>
                </a:lnTo>
                <a:lnTo>
                  <a:pt x="214313" y="214312"/>
                </a:lnTo>
                <a:lnTo>
                  <a:pt x="223242" y="223242"/>
                </a:lnTo>
                <a:lnTo>
                  <a:pt x="232172" y="223242"/>
                </a:lnTo>
                <a:lnTo>
                  <a:pt x="232172" y="232172"/>
                </a:lnTo>
                <a:lnTo>
                  <a:pt x="232172" y="241101"/>
                </a:lnTo>
                <a:lnTo>
                  <a:pt x="232172" y="241101"/>
                </a:lnTo>
                <a:lnTo>
                  <a:pt x="232172" y="250031"/>
                </a:lnTo>
                <a:lnTo>
                  <a:pt x="232172" y="250031"/>
                </a:lnTo>
                <a:lnTo>
                  <a:pt x="232172" y="250031"/>
                </a:lnTo>
                <a:lnTo>
                  <a:pt x="223242" y="258961"/>
                </a:lnTo>
                <a:lnTo>
                  <a:pt x="214313" y="258961"/>
                </a:lnTo>
                <a:lnTo>
                  <a:pt x="205383" y="258961"/>
                </a:lnTo>
                <a:lnTo>
                  <a:pt x="187523" y="258961"/>
                </a:lnTo>
                <a:lnTo>
                  <a:pt x="178594" y="258961"/>
                </a:lnTo>
                <a:lnTo>
                  <a:pt x="160734" y="267891"/>
                </a:lnTo>
                <a:lnTo>
                  <a:pt x="151805" y="267891"/>
                </a:lnTo>
                <a:lnTo>
                  <a:pt x="133945" y="267891"/>
                </a:lnTo>
                <a:lnTo>
                  <a:pt x="116086" y="267891"/>
                </a:lnTo>
                <a:lnTo>
                  <a:pt x="98227" y="267891"/>
                </a:lnTo>
                <a:lnTo>
                  <a:pt x="89297" y="267891"/>
                </a:lnTo>
                <a:lnTo>
                  <a:pt x="71438" y="267891"/>
                </a:lnTo>
                <a:lnTo>
                  <a:pt x="53578" y="267891"/>
                </a:lnTo>
                <a:lnTo>
                  <a:pt x="44648" y="276820"/>
                </a:lnTo>
                <a:lnTo>
                  <a:pt x="26789" y="276820"/>
                </a:lnTo>
                <a:lnTo>
                  <a:pt x="26789" y="2768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1964531" y="2902148"/>
            <a:ext cx="419697" cy="419696"/>
          </a:xfrm>
          <a:custGeom>
            <a:avLst/>
            <a:gdLst/>
            <a:ahLst/>
            <a:cxnLst/>
            <a:rect l="0" t="0" r="0" b="0"/>
            <a:pathLst>
              <a:path w="419697" h="419696">
                <a:moveTo>
                  <a:pt x="8930" y="80367"/>
                </a:moveTo>
                <a:lnTo>
                  <a:pt x="8930" y="71438"/>
                </a:lnTo>
                <a:lnTo>
                  <a:pt x="8930" y="62508"/>
                </a:lnTo>
                <a:lnTo>
                  <a:pt x="0" y="53578"/>
                </a:lnTo>
                <a:lnTo>
                  <a:pt x="0" y="44648"/>
                </a:lnTo>
                <a:lnTo>
                  <a:pt x="0" y="35719"/>
                </a:lnTo>
                <a:lnTo>
                  <a:pt x="8930" y="26789"/>
                </a:lnTo>
                <a:lnTo>
                  <a:pt x="8930" y="26789"/>
                </a:lnTo>
                <a:lnTo>
                  <a:pt x="17860" y="17859"/>
                </a:lnTo>
                <a:lnTo>
                  <a:pt x="17860" y="17859"/>
                </a:lnTo>
                <a:lnTo>
                  <a:pt x="26789" y="8930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71438" y="0"/>
                </a:lnTo>
                <a:lnTo>
                  <a:pt x="89297" y="0"/>
                </a:lnTo>
                <a:lnTo>
                  <a:pt x="98227" y="0"/>
                </a:lnTo>
                <a:lnTo>
                  <a:pt x="116086" y="0"/>
                </a:lnTo>
                <a:lnTo>
                  <a:pt x="133946" y="8930"/>
                </a:lnTo>
                <a:lnTo>
                  <a:pt x="151805" y="17859"/>
                </a:lnTo>
                <a:lnTo>
                  <a:pt x="160735" y="26789"/>
                </a:lnTo>
                <a:lnTo>
                  <a:pt x="178594" y="35719"/>
                </a:lnTo>
                <a:lnTo>
                  <a:pt x="196453" y="44648"/>
                </a:lnTo>
                <a:lnTo>
                  <a:pt x="205383" y="53578"/>
                </a:lnTo>
                <a:lnTo>
                  <a:pt x="223242" y="71438"/>
                </a:lnTo>
                <a:lnTo>
                  <a:pt x="232172" y="80367"/>
                </a:lnTo>
                <a:lnTo>
                  <a:pt x="241102" y="98227"/>
                </a:lnTo>
                <a:lnTo>
                  <a:pt x="250032" y="116086"/>
                </a:lnTo>
                <a:lnTo>
                  <a:pt x="258961" y="125016"/>
                </a:lnTo>
                <a:lnTo>
                  <a:pt x="258961" y="142875"/>
                </a:lnTo>
                <a:lnTo>
                  <a:pt x="258961" y="160734"/>
                </a:lnTo>
                <a:lnTo>
                  <a:pt x="258961" y="178594"/>
                </a:lnTo>
                <a:lnTo>
                  <a:pt x="250032" y="196453"/>
                </a:lnTo>
                <a:lnTo>
                  <a:pt x="250032" y="214313"/>
                </a:lnTo>
                <a:lnTo>
                  <a:pt x="241102" y="232172"/>
                </a:lnTo>
                <a:lnTo>
                  <a:pt x="232172" y="250031"/>
                </a:lnTo>
                <a:lnTo>
                  <a:pt x="214313" y="267891"/>
                </a:lnTo>
                <a:lnTo>
                  <a:pt x="205383" y="276820"/>
                </a:lnTo>
                <a:lnTo>
                  <a:pt x="196453" y="294680"/>
                </a:lnTo>
                <a:lnTo>
                  <a:pt x="187524" y="303609"/>
                </a:lnTo>
                <a:lnTo>
                  <a:pt x="169664" y="312539"/>
                </a:lnTo>
                <a:lnTo>
                  <a:pt x="160735" y="321469"/>
                </a:lnTo>
                <a:lnTo>
                  <a:pt x="142875" y="330398"/>
                </a:lnTo>
                <a:lnTo>
                  <a:pt x="133946" y="339328"/>
                </a:lnTo>
                <a:lnTo>
                  <a:pt x="125016" y="339328"/>
                </a:lnTo>
                <a:lnTo>
                  <a:pt x="107157" y="339328"/>
                </a:lnTo>
                <a:lnTo>
                  <a:pt x="98227" y="339328"/>
                </a:lnTo>
                <a:lnTo>
                  <a:pt x="89297" y="339328"/>
                </a:lnTo>
                <a:lnTo>
                  <a:pt x="80367" y="339328"/>
                </a:lnTo>
                <a:lnTo>
                  <a:pt x="80367" y="339328"/>
                </a:lnTo>
                <a:lnTo>
                  <a:pt x="71438" y="330398"/>
                </a:lnTo>
                <a:lnTo>
                  <a:pt x="71438" y="321469"/>
                </a:lnTo>
                <a:lnTo>
                  <a:pt x="62508" y="321469"/>
                </a:lnTo>
                <a:lnTo>
                  <a:pt x="62508" y="312539"/>
                </a:lnTo>
                <a:lnTo>
                  <a:pt x="62508" y="303609"/>
                </a:lnTo>
                <a:lnTo>
                  <a:pt x="62508" y="294680"/>
                </a:lnTo>
                <a:lnTo>
                  <a:pt x="62508" y="285750"/>
                </a:lnTo>
                <a:lnTo>
                  <a:pt x="71438" y="276820"/>
                </a:lnTo>
                <a:lnTo>
                  <a:pt x="71438" y="276820"/>
                </a:lnTo>
                <a:lnTo>
                  <a:pt x="80367" y="267891"/>
                </a:lnTo>
                <a:lnTo>
                  <a:pt x="89297" y="258961"/>
                </a:lnTo>
                <a:lnTo>
                  <a:pt x="89297" y="250031"/>
                </a:lnTo>
                <a:lnTo>
                  <a:pt x="98227" y="250031"/>
                </a:lnTo>
                <a:lnTo>
                  <a:pt x="116086" y="241102"/>
                </a:lnTo>
                <a:lnTo>
                  <a:pt x="125016" y="241102"/>
                </a:lnTo>
                <a:lnTo>
                  <a:pt x="133946" y="232172"/>
                </a:lnTo>
                <a:lnTo>
                  <a:pt x="151805" y="232172"/>
                </a:lnTo>
                <a:lnTo>
                  <a:pt x="160735" y="232172"/>
                </a:lnTo>
                <a:lnTo>
                  <a:pt x="178594" y="232172"/>
                </a:lnTo>
                <a:lnTo>
                  <a:pt x="187524" y="241102"/>
                </a:lnTo>
                <a:lnTo>
                  <a:pt x="205383" y="241102"/>
                </a:lnTo>
                <a:lnTo>
                  <a:pt x="223242" y="250031"/>
                </a:lnTo>
                <a:lnTo>
                  <a:pt x="241102" y="250031"/>
                </a:lnTo>
                <a:lnTo>
                  <a:pt x="250032" y="258961"/>
                </a:lnTo>
                <a:lnTo>
                  <a:pt x="267891" y="267891"/>
                </a:lnTo>
                <a:lnTo>
                  <a:pt x="285750" y="276820"/>
                </a:lnTo>
                <a:lnTo>
                  <a:pt x="294680" y="285750"/>
                </a:lnTo>
                <a:lnTo>
                  <a:pt x="312539" y="303609"/>
                </a:lnTo>
                <a:lnTo>
                  <a:pt x="321469" y="312539"/>
                </a:lnTo>
                <a:lnTo>
                  <a:pt x="339328" y="321469"/>
                </a:lnTo>
                <a:lnTo>
                  <a:pt x="348258" y="339328"/>
                </a:lnTo>
                <a:lnTo>
                  <a:pt x="357188" y="348258"/>
                </a:lnTo>
                <a:lnTo>
                  <a:pt x="366117" y="357188"/>
                </a:lnTo>
                <a:lnTo>
                  <a:pt x="375047" y="366117"/>
                </a:lnTo>
                <a:lnTo>
                  <a:pt x="383977" y="375047"/>
                </a:lnTo>
                <a:lnTo>
                  <a:pt x="392907" y="392906"/>
                </a:lnTo>
                <a:lnTo>
                  <a:pt x="401836" y="401836"/>
                </a:lnTo>
                <a:lnTo>
                  <a:pt x="401836" y="410766"/>
                </a:lnTo>
                <a:lnTo>
                  <a:pt x="410766" y="410766"/>
                </a:lnTo>
                <a:lnTo>
                  <a:pt x="419696" y="419695"/>
                </a:lnTo>
                <a:lnTo>
                  <a:pt x="419696" y="41969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2375297" y="3045023"/>
            <a:ext cx="178595" cy="285751"/>
          </a:xfrm>
          <a:custGeom>
            <a:avLst/>
            <a:gdLst/>
            <a:ahLst/>
            <a:cxnLst/>
            <a:rect l="0" t="0" r="0" b="0"/>
            <a:pathLst>
              <a:path w="178595" h="285751">
                <a:moveTo>
                  <a:pt x="178594" y="0"/>
                </a:moveTo>
                <a:lnTo>
                  <a:pt x="169664" y="0"/>
                </a:lnTo>
                <a:lnTo>
                  <a:pt x="169664" y="8930"/>
                </a:lnTo>
                <a:lnTo>
                  <a:pt x="160734" y="8930"/>
                </a:lnTo>
                <a:lnTo>
                  <a:pt x="160734" y="17859"/>
                </a:lnTo>
                <a:lnTo>
                  <a:pt x="151805" y="26789"/>
                </a:lnTo>
                <a:lnTo>
                  <a:pt x="142875" y="35719"/>
                </a:lnTo>
                <a:lnTo>
                  <a:pt x="142875" y="53578"/>
                </a:lnTo>
                <a:lnTo>
                  <a:pt x="133945" y="62508"/>
                </a:lnTo>
                <a:lnTo>
                  <a:pt x="125016" y="80367"/>
                </a:lnTo>
                <a:lnTo>
                  <a:pt x="116086" y="89297"/>
                </a:lnTo>
                <a:lnTo>
                  <a:pt x="107156" y="107156"/>
                </a:lnTo>
                <a:lnTo>
                  <a:pt x="98226" y="125016"/>
                </a:lnTo>
                <a:lnTo>
                  <a:pt x="89297" y="142875"/>
                </a:lnTo>
                <a:lnTo>
                  <a:pt x="80367" y="160734"/>
                </a:lnTo>
                <a:lnTo>
                  <a:pt x="62508" y="178594"/>
                </a:lnTo>
                <a:lnTo>
                  <a:pt x="53578" y="196453"/>
                </a:lnTo>
                <a:lnTo>
                  <a:pt x="44648" y="214313"/>
                </a:lnTo>
                <a:lnTo>
                  <a:pt x="35719" y="232172"/>
                </a:lnTo>
                <a:lnTo>
                  <a:pt x="26789" y="241102"/>
                </a:lnTo>
                <a:lnTo>
                  <a:pt x="17859" y="258961"/>
                </a:lnTo>
                <a:lnTo>
                  <a:pt x="8930" y="267891"/>
                </a:lnTo>
                <a:lnTo>
                  <a:pt x="0" y="276820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2402086" y="3080742"/>
            <a:ext cx="223243" cy="214313"/>
          </a:xfrm>
          <a:custGeom>
            <a:avLst/>
            <a:gdLst/>
            <a:ahLst/>
            <a:cxnLst/>
            <a:rect l="0" t="0" r="0" b="0"/>
            <a:pathLst>
              <a:path w="223243" h="21431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17859" y="8929"/>
                </a:lnTo>
                <a:lnTo>
                  <a:pt x="17859" y="17859"/>
                </a:lnTo>
                <a:lnTo>
                  <a:pt x="26789" y="26789"/>
                </a:lnTo>
                <a:lnTo>
                  <a:pt x="35719" y="35719"/>
                </a:lnTo>
                <a:lnTo>
                  <a:pt x="44648" y="44648"/>
                </a:lnTo>
                <a:lnTo>
                  <a:pt x="62508" y="53578"/>
                </a:lnTo>
                <a:lnTo>
                  <a:pt x="71437" y="62508"/>
                </a:lnTo>
                <a:lnTo>
                  <a:pt x="80367" y="80367"/>
                </a:lnTo>
                <a:lnTo>
                  <a:pt x="98227" y="89297"/>
                </a:lnTo>
                <a:lnTo>
                  <a:pt x="116086" y="107156"/>
                </a:lnTo>
                <a:lnTo>
                  <a:pt x="125016" y="116086"/>
                </a:lnTo>
                <a:lnTo>
                  <a:pt x="142875" y="133945"/>
                </a:lnTo>
                <a:lnTo>
                  <a:pt x="160734" y="142875"/>
                </a:lnTo>
                <a:lnTo>
                  <a:pt x="169664" y="160734"/>
                </a:lnTo>
                <a:lnTo>
                  <a:pt x="187523" y="178594"/>
                </a:lnTo>
                <a:lnTo>
                  <a:pt x="196453" y="187523"/>
                </a:lnTo>
                <a:lnTo>
                  <a:pt x="223242" y="214312"/>
                </a:lnTo>
                <a:lnTo>
                  <a:pt x="223242" y="2143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2143125" y="3750468"/>
            <a:ext cx="303610" cy="473275"/>
          </a:xfrm>
          <a:custGeom>
            <a:avLst/>
            <a:gdLst/>
            <a:ahLst/>
            <a:cxnLst/>
            <a:rect l="0" t="0" r="0" b="0"/>
            <a:pathLst>
              <a:path w="303610" h="473275">
                <a:moveTo>
                  <a:pt x="294680" y="8930"/>
                </a:moveTo>
                <a:lnTo>
                  <a:pt x="285750" y="8930"/>
                </a:lnTo>
                <a:lnTo>
                  <a:pt x="285750" y="8930"/>
                </a:lnTo>
                <a:lnTo>
                  <a:pt x="285750" y="0"/>
                </a:lnTo>
                <a:lnTo>
                  <a:pt x="276820" y="0"/>
                </a:lnTo>
                <a:lnTo>
                  <a:pt x="276820" y="0"/>
                </a:lnTo>
                <a:lnTo>
                  <a:pt x="276820" y="0"/>
                </a:lnTo>
                <a:lnTo>
                  <a:pt x="267891" y="0"/>
                </a:lnTo>
                <a:lnTo>
                  <a:pt x="267891" y="0"/>
                </a:lnTo>
                <a:lnTo>
                  <a:pt x="258961" y="8930"/>
                </a:lnTo>
                <a:lnTo>
                  <a:pt x="250031" y="8930"/>
                </a:lnTo>
                <a:lnTo>
                  <a:pt x="241102" y="8930"/>
                </a:lnTo>
                <a:lnTo>
                  <a:pt x="232172" y="17860"/>
                </a:lnTo>
                <a:lnTo>
                  <a:pt x="223242" y="17860"/>
                </a:lnTo>
                <a:lnTo>
                  <a:pt x="214313" y="26789"/>
                </a:lnTo>
                <a:lnTo>
                  <a:pt x="205383" y="35719"/>
                </a:lnTo>
                <a:lnTo>
                  <a:pt x="187523" y="35719"/>
                </a:lnTo>
                <a:lnTo>
                  <a:pt x="169664" y="44649"/>
                </a:lnTo>
                <a:lnTo>
                  <a:pt x="160734" y="62508"/>
                </a:lnTo>
                <a:lnTo>
                  <a:pt x="142875" y="71438"/>
                </a:lnTo>
                <a:lnTo>
                  <a:pt x="125016" y="80368"/>
                </a:lnTo>
                <a:lnTo>
                  <a:pt x="107156" y="98227"/>
                </a:lnTo>
                <a:lnTo>
                  <a:pt x="98227" y="116086"/>
                </a:lnTo>
                <a:lnTo>
                  <a:pt x="80367" y="133946"/>
                </a:lnTo>
                <a:lnTo>
                  <a:pt x="62508" y="142875"/>
                </a:lnTo>
                <a:lnTo>
                  <a:pt x="53578" y="160735"/>
                </a:lnTo>
                <a:lnTo>
                  <a:pt x="35719" y="187524"/>
                </a:lnTo>
                <a:lnTo>
                  <a:pt x="26789" y="205383"/>
                </a:lnTo>
                <a:lnTo>
                  <a:pt x="17859" y="223243"/>
                </a:lnTo>
                <a:lnTo>
                  <a:pt x="8930" y="241102"/>
                </a:lnTo>
                <a:lnTo>
                  <a:pt x="8930" y="258961"/>
                </a:lnTo>
                <a:lnTo>
                  <a:pt x="0" y="285750"/>
                </a:lnTo>
                <a:lnTo>
                  <a:pt x="0" y="303610"/>
                </a:lnTo>
                <a:lnTo>
                  <a:pt x="0" y="321469"/>
                </a:lnTo>
                <a:lnTo>
                  <a:pt x="0" y="339328"/>
                </a:lnTo>
                <a:lnTo>
                  <a:pt x="8930" y="357188"/>
                </a:lnTo>
                <a:lnTo>
                  <a:pt x="17859" y="375047"/>
                </a:lnTo>
                <a:lnTo>
                  <a:pt x="26789" y="392907"/>
                </a:lnTo>
                <a:lnTo>
                  <a:pt x="35719" y="401836"/>
                </a:lnTo>
                <a:lnTo>
                  <a:pt x="53578" y="419696"/>
                </a:lnTo>
                <a:lnTo>
                  <a:pt x="71438" y="428625"/>
                </a:lnTo>
                <a:lnTo>
                  <a:pt x="89297" y="437555"/>
                </a:lnTo>
                <a:lnTo>
                  <a:pt x="107156" y="455414"/>
                </a:lnTo>
                <a:lnTo>
                  <a:pt x="125016" y="455414"/>
                </a:lnTo>
                <a:lnTo>
                  <a:pt x="142875" y="464344"/>
                </a:lnTo>
                <a:lnTo>
                  <a:pt x="151805" y="473274"/>
                </a:lnTo>
                <a:lnTo>
                  <a:pt x="169664" y="473274"/>
                </a:lnTo>
                <a:lnTo>
                  <a:pt x="187523" y="473274"/>
                </a:lnTo>
                <a:lnTo>
                  <a:pt x="205383" y="473274"/>
                </a:lnTo>
                <a:lnTo>
                  <a:pt x="214313" y="473274"/>
                </a:lnTo>
                <a:lnTo>
                  <a:pt x="232172" y="473274"/>
                </a:lnTo>
                <a:lnTo>
                  <a:pt x="241102" y="464344"/>
                </a:lnTo>
                <a:lnTo>
                  <a:pt x="250031" y="464344"/>
                </a:lnTo>
                <a:lnTo>
                  <a:pt x="267891" y="455414"/>
                </a:lnTo>
                <a:lnTo>
                  <a:pt x="276820" y="446485"/>
                </a:lnTo>
                <a:lnTo>
                  <a:pt x="276820" y="437555"/>
                </a:lnTo>
                <a:lnTo>
                  <a:pt x="285750" y="428625"/>
                </a:lnTo>
                <a:lnTo>
                  <a:pt x="294680" y="419696"/>
                </a:lnTo>
                <a:lnTo>
                  <a:pt x="294680" y="410766"/>
                </a:lnTo>
                <a:lnTo>
                  <a:pt x="303609" y="401836"/>
                </a:lnTo>
                <a:lnTo>
                  <a:pt x="303609" y="383977"/>
                </a:lnTo>
                <a:lnTo>
                  <a:pt x="303609" y="375047"/>
                </a:lnTo>
                <a:lnTo>
                  <a:pt x="303609" y="366118"/>
                </a:lnTo>
                <a:lnTo>
                  <a:pt x="303609" y="357188"/>
                </a:lnTo>
                <a:lnTo>
                  <a:pt x="303609" y="348258"/>
                </a:lnTo>
                <a:lnTo>
                  <a:pt x="294680" y="330399"/>
                </a:lnTo>
                <a:lnTo>
                  <a:pt x="294680" y="321469"/>
                </a:lnTo>
                <a:lnTo>
                  <a:pt x="285750" y="312539"/>
                </a:lnTo>
                <a:lnTo>
                  <a:pt x="285750" y="303610"/>
                </a:lnTo>
                <a:lnTo>
                  <a:pt x="276820" y="303610"/>
                </a:lnTo>
                <a:lnTo>
                  <a:pt x="267891" y="294680"/>
                </a:lnTo>
                <a:lnTo>
                  <a:pt x="267891" y="285750"/>
                </a:lnTo>
                <a:lnTo>
                  <a:pt x="258961" y="285750"/>
                </a:lnTo>
                <a:lnTo>
                  <a:pt x="250031" y="276821"/>
                </a:lnTo>
                <a:lnTo>
                  <a:pt x="241102" y="276821"/>
                </a:lnTo>
                <a:lnTo>
                  <a:pt x="223242" y="267891"/>
                </a:lnTo>
                <a:lnTo>
                  <a:pt x="214313" y="267891"/>
                </a:lnTo>
                <a:lnTo>
                  <a:pt x="205383" y="267891"/>
                </a:lnTo>
                <a:lnTo>
                  <a:pt x="196453" y="267891"/>
                </a:lnTo>
                <a:lnTo>
                  <a:pt x="178594" y="267891"/>
                </a:lnTo>
                <a:lnTo>
                  <a:pt x="169664" y="267891"/>
                </a:lnTo>
                <a:lnTo>
                  <a:pt x="160734" y="276821"/>
                </a:lnTo>
                <a:lnTo>
                  <a:pt x="142875" y="276821"/>
                </a:lnTo>
                <a:lnTo>
                  <a:pt x="133945" y="276821"/>
                </a:lnTo>
                <a:lnTo>
                  <a:pt x="116086" y="285750"/>
                </a:lnTo>
                <a:lnTo>
                  <a:pt x="107156" y="294680"/>
                </a:lnTo>
                <a:lnTo>
                  <a:pt x="98227" y="294680"/>
                </a:lnTo>
                <a:lnTo>
                  <a:pt x="89297" y="303610"/>
                </a:lnTo>
                <a:lnTo>
                  <a:pt x="80367" y="303610"/>
                </a:lnTo>
                <a:lnTo>
                  <a:pt x="71438" y="312539"/>
                </a:lnTo>
                <a:lnTo>
                  <a:pt x="62508" y="321469"/>
                </a:lnTo>
                <a:lnTo>
                  <a:pt x="53578" y="330399"/>
                </a:lnTo>
                <a:lnTo>
                  <a:pt x="44648" y="339328"/>
                </a:lnTo>
                <a:lnTo>
                  <a:pt x="44648" y="33932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2812852" y="3000375"/>
            <a:ext cx="8930" cy="312540"/>
          </a:xfrm>
          <a:custGeom>
            <a:avLst/>
            <a:gdLst/>
            <a:ahLst/>
            <a:cxnLst/>
            <a:rect l="0" t="0" r="0" b="0"/>
            <a:pathLst>
              <a:path w="8930" h="31254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8929" y="44648"/>
                </a:lnTo>
                <a:lnTo>
                  <a:pt x="8929" y="53578"/>
                </a:lnTo>
                <a:lnTo>
                  <a:pt x="8929" y="71437"/>
                </a:lnTo>
                <a:lnTo>
                  <a:pt x="8929" y="89296"/>
                </a:lnTo>
                <a:lnTo>
                  <a:pt x="8929" y="107156"/>
                </a:lnTo>
                <a:lnTo>
                  <a:pt x="8929" y="125015"/>
                </a:lnTo>
                <a:lnTo>
                  <a:pt x="8929" y="142875"/>
                </a:lnTo>
                <a:lnTo>
                  <a:pt x="8929" y="160734"/>
                </a:lnTo>
                <a:lnTo>
                  <a:pt x="8929" y="178593"/>
                </a:lnTo>
                <a:lnTo>
                  <a:pt x="8929" y="196453"/>
                </a:lnTo>
                <a:lnTo>
                  <a:pt x="8929" y="214312"/>
                </a:lnTo>
                <a:lnTo>
                  <a:pt x="0" y="232171"/>
                </a:lnTo>
                <a:lnTo>
                  <a:pt x="0" y="250031"/>
                </a:lnTo>
                <a:lnTo>
                  <a:pt x="0" y="267890"/>
                </a:lnTo>
                <a:lnTo>
                  <a:pt x="0" y="285750"/>
                </a:lnTo>
                <a:lnTo>
                  <a:pt x="0" y="312539"/>
                </a:lnTo>
                <a:lnTo>
                  <a:pt x="0" y="31253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2902148" y="3000375"/>
            <a:ext cx="151806" cy="366118"/>
          </a:xfrm>
          <a:custGeom>
            <a:avLst/>
            <a:gdLst/>
            <a:ahLst/>
            <a:cxnLst/>
            <a:rect l="0" t="0" r="0" b="0"/>
            <a:pathLst>
              <a:path w="151806" h="366118">
                <a:moveTo>
                  <a:pt x="26790" y="0"/>
                </a:moveTo>
                <a:lnTo>
                  <a:pt x="26790" y="0"/>
                </a:lnTo>
                <a:lnTo>
                  <a:pt x="17860" y="8929"/>
                </a:lnTo>
                <a:lnTo>
                  <a:pt x="17860" y="1785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44648"/>
                </a:lnTo>
                <a:lnTo>
                  <a:pt x="17860" y="53578"/>
                </a:lnTo>
                <a:lnTo>
                  <a:pt x="8930" y="62507"/>
                </a:lnTo>
                <a:lnTo>
                  <a:pt x="8930" y="71437"/>
                </a:lnTo>
                <a:lnTo>
                  <a:pt x="8930" y="80367"/>
                </a:lnTo>
                <a:lnTo>
                  <a:pt x="8930" y="98226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5"/>
                </a:lnTo>
                <a:lnTo>
                  <a:pt x="0" y="133945"/>
                </a:lnTo>
                <a:lnTo>
                  <a:pt x="0" y="151804"/>
                </a:lnTo>
                <a:lnTo>
                  <a:pt x="0" y="160734"/>
                </a:lnTo>
                <a:lnTo>
                  <a:pt x="0" y="169664"/>
                </a:lnTo>
                <a:lnTo>
                  <a:pt x="0" y="178593"/>
                </a:lnTo>
                <a:lnTo>
                  <a:pt x="0" y="187523"/>
                </a:lnTo>
                <a:lnTo>
                  <a:pt x="8930" y="187523"/>
                </a:lnTo>
                <a:lnTo>
                  <a:pt x="8930" y="196453"/>
                </a:lnTo>
                <a:lnTo>
                  <a:pt x="17860" y="196453"/>
                </a:lnTo>
                <a:lnTo>
                  <a:pt x="17860" y="205382"/>
                </a:lnTo>
                <a:lnTo>
                  <a:pt x="26790" y="205382"/>
                </a:lnTo>
                <a:lnTo>
                  <a:pt x="35719" y="214312"/>
                </a:lnTo>
                <a:lnTo>
                  <a:pt x="44649" y="214312"/>
                </a:lnTo>
                <a:lnTo>
                  <a:pt x="53579" y="214312"/>
                </a:lnTo>
                <a:lnTo>
                  <a:pt x="62508" y="214312"/>
                </a:lnTo>
                <a:lnTo>
                  <a:pt x="71438" y="205382"/>
                </a:lnTo>
                <a:lnTo>
                  <a:pt x="80368" y="205382"/>
                </a:lnTo>
                <a:lnTo>
                  <a:pt x="89297" y="205382"/>
                </a:lnTo>
                <a:lnTo>
                  <a:pt x="98227" y="196453"/>
                </a:lnTo>
                <a:lnTo>
                  <a:pt x="98227" y="196453"/>
                </a:lnTo>
                <a:lnTo>
                  <a:pt x="107157" y="187523"/>
                </a:lnTo>
                <a:lnTo>
                  <a:pt x="116086" y="187523"/>
                </a:lnTo>
                <a:lnTo>
                  <a:pt x="116086" y="187523"/>
                </a:lnTo>
                <a:lnTo>
                  <a:pt x="125016" y="178593"/>
                </a:lnTo>
                <a:lnTo>
                  <a:pt x="125016" y="169664"/>
                </a:lnTo>
                <a:lnTo>
                  <a:pt x="125016" y="169664"/>
                </a:lnTo>
                <a:lnTo>
                  <a:pt x="125016" y="160734"/>
                </a:lnTo>
                <a:lnTo>
                  <a:pt x="133946" y="151804"/>
                </a:lnTo>
                <a:lnTo>
                  <a:pt x="133946" y="151804"/>
                </a:lnTo>
                <a:lnTo>
                  <a:pt x="133946" y="142875"/>
                </a:lnTo>
                <a:lnTo>
                  <a:pt x="133946" y="133945"/>
                </a:lnTo>
                <a:lnTo>
                  <a:pt x="133946" y="133945"/>
                </a:lnTo>
                <a:lnTo>
                  <a:pt x="133946" y="125015"/>
                </a:lnTo>
                <a:lnTo>
                  <a:pt x="133946" y="116086"/>
                </a:lnTo>
                <a:lnTo>
                  <a:pt x="133946" y="116086"/>
                </a:lnTo>
                <a:lnTo>
                  <a:pt x="133946" y="116086"/>
                </a:lnTo>
                <a:lnTo>
                  <a:pt x="133946" y="107156"/>
                </a:lnTo>
                <a:lnTo>
                  <a:pt x="133946" y="107156"/>
                </a:lnTo>
                <a:lnTo>
                  <a:pt x="133946" y="107156"/>
                </a:lnTo>
                <a:lnTo>
                  <a:pt x="133946" y="107156"/>
                </a:lnTo>
                <a:lnTo>
                  <a:pt x="133946" y="107156"/>
                </a:lnTo>
                <a:lnTo>
                  <a:pt x="133946" y="107156"/>
                </a:lnTo>
                <a:lnTo>
                  <a:pt x="133946" y="107156"/>
                </a:lnTo>
                <a:lnTo>
                  <a:pt x="133946" y="116086"/>
                </a:lnTo>
                <a:lnTo>
                  <a:pt x="133946" y="116086"/>
                </a:lnTo>
                <a:lnTo>
                  <a:pt x="133946" y="125015"/>
                </a:lnTo>
                <a:lnTo>
                  <a:pt x="133946" y="133945"/>
                </a:lnTo>
                <a:lnTo>
                  <a:pt x="133946" y="142875"/>
                </a:lnTo>
                <a:lnTo>
                  <a:pt x="133946" y="160734"/>
                </a:lnTo>
                <a:lnTo>
                  <a:pt x="133946" y="169664"/>
                </a:lnTo>
                <a:lnTo>
                  <a:pt x="133946" y="187523"/>
                </a:lnTo>
                <a:lnTo>
                  <a:pt x="133946" y="205382"/>
                </a:lnTo>
                <a:lnTo>
                  <a:pt x="133946" y="214312"/>
                </a:lnTo>
                <a:lnTo>
                  <a:pt x="133946" y="232171"/>
                </a:lnTo>
                <a:lnTo>
                  <a:pt x="133946" y="250031"/>
                </a:lnTo>
                <a:lnTo>
                  <a:pt x="133946" y="267890"/>
                </a:lnTo>
                <a:lnTo>
                  <a:pt x="133946" y="285750"/>
                </a:lnTo>
                <a:lnTo>
                  <a:pt x="133946" y="303609"/>
                </a:lnTo>
                <a:lnTo>
                  <a:pt x="133946" y="312539"/>
                </a:lnTo>
                <a:lnTo>
                  <a:pt x="142875" y="330398"/>
                </a:lnTo>
                <a:lnTo>
                  <a:pt x="142875" y="339328"/>
                </a:lnTo>
                <a:lnTo>
                  <a:pt x="142875" y="348257"/>
                </a:lnTo>
                <a:lnTo>
                  <a:pt x="151805" y="366117"/>
                </a:lnTo>
                <a:lnTo>
                  <a:pt x="151805" y="36611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3143250" y="3134320"/>
            <a:ext cx="89298" cy="223243"/>
          </a:xfrm>
          <a:custGeom>
            <a:avLst/>
            <a:gdLst/>
            <a:ahLst/>
            <a:cxnLst/>
            <a:rect l="0" t="0" r="0" b="0"/>
            <a:pathLst>
              <a:path w="89298" h="223243">
                <a:moveTo>
                  <a:pt x="89297" y="0"/>
                </a:moveTo>
                <a:lnTo>
                  <a:pt x="89297" y="0"/>
                </a:lnTo>
                <a:lnTo>
                  <a:pt x="80367" y="0"/>
                </a:lnTo>
                <a:lnTo>
                  <a:pt x="80367" y="8930"/>
                </a:lnTo>
                <a:lnTo>
                  <a:pt x="80367" y="17859"/>
                </a:lnTo>
                <a:lnTo>
                  <a:pt x="71438" y="35719"/>
                </a:lnTo>
                <a:lnTo>
                  <a:pt x="71438" y="44648"/>
                </a:lnTo>
                <a:lnTo>
                  <a:pt x="71438" y="53578"/>
                </a:lnTo>
                <a:lnTo>
                  <a:pt x="62508" y="71437"/>
                </a:lnTo>
                <a:lnTo>
                  <a:pt x="53578" y="80367"/>
                </a:lnTo>
                <a:lnTo>
                  <a:pt x="53578" y="98226"/>
                </a:lnTo>
                <a:lnTo>
                  <a:pt x="44648" y="116086"/>
                </a:lnTo>
                <a:lnTo>
                  <a:pt x="35719" y="133945"/>
                </a:lnTo>
                <a:lnTo>
                  <a:pt x="35719" y="142875"/>
                </a:lnTo>
                <a:lnTo>
                  <a:pt x="26789" y="160734"/>
                </a:lnTo>
                <a:lnTo>
                  <a:pt x="17859" y="169664"/>
                </a:lnTo>
                <a:lnTo>
                  <a:pt x="17859" y="187523"/>
                </a:lnTo>
                <a:lnTo>
                  <a:pt x="8930" y="196453"/>
                </a:lnTo>
                <a:lnTo>
                  <a:pt x="8930" y="205383"/>
                </a:lnTo>
                <a:lnTo>
                  <a:pt x="0" y="223242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3143250" y="3170039"/>
            <a:ext cx="133946" cy="196454"/>
          </a:xfrm>
          <a:custGeom>
            <a:avLst/>
            <a:gdLst/>
            <a:ahLst/>
            <a:cxnLst/>
            <a:rect l="0" t="0" r="0" b="0"/>
            <a:pathLst>
              <a:path w="133946" h="196454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8930" y="17859"/>
                </a:lnTo>
                <a:lnTo>
                  <a:pt x="8930" y="17859"/>
                </a:lnTo>
                <a:lnTo>
                  <a:pt x="17859" y="26789"/>
                </a:lnTo>
                <a:lnTo>
                  <a:pt x="17859" y="35718"/>
                </a:lnTo>
                <a:lnTo>
                  <a:pt x="26789" y="44648"/>
                </a:lnTo>
                <a:lnTo>
                  <a:pt x="35719" y="62507"/>
                </a:lnTo>
                <a:lnTo>
                  <a:pt x="44648" y="71437"/>
                </a:lnTo>
                <a:lnTo>
                  <a:pt x="53578" y="89297"/>
                </a:lnTo>
                <a:lnTo>
                  <a:pt x="62508" y="98226"/>
                </a:lnTo>
                <a:lnTo>
                  <a:pt x="71438" y="116086"/>
                </a:lnTo>
                <a:lnTo>
                  <a:pt x="80367" y="125015"/>
                </a:lnTo>
                <a:lnTo>
                  <a:pt x="98227" y="142875"/>
                </a:lnTo>
                <a:lnTo>
                  <a:pt x="107156" y="151804"/>
                </a:lnTo>
                <a:lnTo>
                  <a:pt x="116086" y="169664"/>
                </a:lnTo>
                <a:lnTo>
                  <a:pt x="125016" y="178593"/>
                </a:lnTo>
                <a:lnTo>
                  <a:pt x="133945" y="196453"/>
                </a:lnTo>
                <a:lnTo>
                  <a:pt x="133945" y="19645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3170039" y="2875359"/>
            <a:ext cx="205384" cy="241103"/>
          </a:xfrm>
          <a:custGeom>
            <a:avLst/>
            <a:gdLst/>
            <a:ahLst/>
            <a:cxnLst/>
            <a:rect l="0" t="0" r="0" b="0"/>
            <a:pathLst>
              <a:path w="205384" h="241103">
                <a:moveTo>
                  <a:pt x="0" y="53578"/>
                </a:moveTo>
                <a:lnTo>
                  <a:pt x="0" y="44648"/>
                </a:lnTo>
                <a:lnTo>
                  <a:pt x="8930" y="35719"/>
                </a:lnTo>
                <a:lnTo>
                  <a:pt x="17859" y="26789"/>
                </a:lnTo>
                <a:lnTo>
                  <a:pt x="17859" y="17859"/>
                </a:lnTo>
                <a:lnTo>
                  <a:pt x="26789" y="17859"/>
                </a:lnTo>
                <a:lnTo>
                  <a:pt x="35719" y="8930"/>
                </a:lnTo>
                <a:lnTo>
                  <a:pt x="44649" y="8930"/>
                </a:lnTo>
                <a:lnTo>
                  <a:pt x="44649" y="0"/>
                </a:lnTo>
                <a:lnTo>
                  <a:pt x="53578" y="0"/>
                </a:lnTo>
                <a:lnTo>
                  <a:pt x="62508" y="8930"/>
                </a:lnTo>
                <a:lnTo>
                  <a:pt x="71438" y="8930"/>
                </a:lnTo>
                <a:lnTo>
                  <a:pt x="80367" y="8930"/>
                </a:lnTo>
                <a:lnTo>
                  <a:pt x="89297" y="8930"/>
                </a:lnTo>
                <a:lnTo>
                  <a:pt x="98227" y="17859"/>
                </a:lnTo>
                <a:lnTo>
                  <a:pt x="107156" y="26789"/>
                </a:lnTo>
                <a:lnTo>
                  <a:pt x="116086" y="26789"/>
                </a:lnTo>
                <a:lnTo>
                  <a:pt x="125016" y="44648"/>
                </a:lnTo>
                <a:lnTo>
                  <a:pt x="133945" y="53578"/>
                </a:lnTo>
                <a:lnTo>
                  <a:pt x="133945" y="62508"/>
                </a:lnTo>
                <a:lnTo>
                  <a:pt x="142875" y="80367"/>
                </a:lnTo>
                <a:lnTo>
                  <a:pt x="142875" y="89297"/>
                </a:lnTo>
                <a:lnTo>
                  <a:pt x="142875" y="98227"/>
                </a:lnTo>
                <a:lnTo>
                  <a:pt x="142875" y="116086"/>
                </a:lnTo>
                <a:lnTo>
                  <a:pt x="142875" y="125016"/>
                </a:lnTo>
                <a:lnTo>
                  <a:pt x="142875" y="142875"/>
                </a:lnTo>
                <a:lnTo>
                  <a:pt x="133945" y="151805"/>
                </a:lnTo>
                <a:lnTo>
                  <a:pt x="133945" y="169664"/>
                </a:lnTo>
                <a:lnTo>
                  <a:pt x="125016" y="178594"/>
                </a:lnTo>
                <a:lnTo>
                  <a:pt x="116086" y="187523"/>
                </a:lnTo>
                <a:lnTo>
                  <a:pt x="107156" y="187523"/>
                </a:lnTo>
                <a:lnTo>
                  <a:pt x="98227" y="196453"/>
                </a:lnTo>
                <a:lnTo>
                  <a:pt x="89297" y="205383"/>
                </a:lnTo>
                <a:lnTo>
                  <a:pt x="89297" y="205383"/>
                </a:lnTo>
                <a:lnTo>
                  <a:pt x="80367" y="205383"/>
                </a:lnTo>
                <a:lnTo>
                  <a:pt x="71438" y="205383"/>
                </a:lnTo>
                <a:lnTo>
                  <a:pt x="62508" y="205383"/>
                </a:lnTo>
                <a:lnTo>
                  <a:pt x="53578" y="205383"/>
                </a:lnTo>
                <a:lnTo>
                  <a:pt x="53578" y="205383"/>
                </a:lnTo>
                <a:lnTo>
                  <a:pt x="44649" y="205383"/>
                </a:lnTo>
                <a:lnTo>
                  <a:pt x="44649" y="196453"/>
                </a:lnTo>
                <a:lnTo>
                  <a:pt x="44649" y="196453"/>
                </a:lnTo>
                <a:lnTo>
                  <a:pt x="35719" y="187523"/>
                </a:lnTo>
                <a:lnTo>
                  <a:pt x="35719" y="187523"/>
                </a:lnTo>
                <a:lnTo>
                  <a:pt x="35719" y="178594"/>
                </a:lnTo>
                <a:lnTo>
                  <a:pt x="44649" y="178594"/>
                </a:lnTo>
                <a:lnTo>
                  <a:pt x="44649" y="169664"/>
                </a:lnTo>
                <a:lnTo>
                  <a:pt x="44649" y="169664"/>
                </a:lnTo>
                <a:lnTo>
                  <a:pt x="53578" y="160734"/>
                </a:lnTo>
                <a:lnTo>
                  <a:pt x="53578" y="160734"/>
                </a:lnTo>
                <a:lnTo>
                  <a:pt x="62508" y="151805"/>
                </a:lnTo>
                <a:lnTo>
                  <a:pt x="62508" y="151805"/>
                </a:lnTo>
                <a:lnTo>
                  <a:pt x="71438" y="151805"/>
                </a:lnTo>
                <a:lnTo>
                  <a:pt x="71438" y="151805"/>
                </a:lnTo>
                <a:lnTo>
                  <a:pt x="80367" y="151805"/>
                </a:lnTo>
                <a:lnTo>
                  <a:pt x="89297" y="151805"/>
                </a:lnTo>
                <a:lnTo>
                  <a:pt x="98227" y="151805"/>
                </a:lnTo>
                <a:lnTo>
                  <a:pt x="98227" y="160734"/>
                </a:lnTo>
                <a:lnTo>
                  <a:pt x="107156" y="160734"/>
                </a:lnTo>
                <a:lnTo>
                  <a:pt x="116086" y="169664"/>
                </a:lnTo>
                <a:lnTo>
                  <a:pt x="125016" y="169664"/>
                </a:lnTo>
                <a:lnTo>
                  <a:pt x="133945" y="178594"/>
                </a:lnTo>
                <a:lnTo>
                  <a:pt x="142875" y="187523"/>
                </a:lnTo>
                <a:lnTo>
                  <a:pt x="160734" y="187523"/>
                </a:lnTo>
                <a:lnTo>
                  <a:pt x="169664" y="196453"/>
                </a:lnTo>
                <a:lnTo>
                  <a:pt x="178594" y="205383"/>
                </a:lnTo>
                <a:lnTo>
                  <a:pt x="187524" y="223242"/>
                </a:lnTo>
                <a:lnTo>
                  <a:pt x="187524" y="232172"/>
                </a:lnTo>
                <a:lnTo>
                  <a:pt x="205383" y="241102"/>
                </a:lnTo>
                <a:lnTo>
                  <a:pt x="205383" y="24110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3518297" y="2946796"/>
            <a:ext cx="214313" cy="401837"/>
          </a:xfrm>
          <a:custGeom>
            <a:avLst/>
            <a:gdLst/>
            <a:ahLst/>
            <a:cxnLst/>
            <a:rect l="0" t="0" r="0" b="0"/>
            <a:pathLst>
              <a:path w="214313" h="401837">
                <a:moveTo>
                  <a:pt x="142875" y="17860"/>
                </a:moveTo>
                <a:lnTo>
                  <a:pt x="133945" y="17860"/>
                </a:lnTo>
                <a:lnTo>
                  <a:pt x="133945" y="8930"/>
                </a:lnTo>
                <a:lnTo>
                  <a:pt x="133945" y="8930"/>
                </a:lnTo>
                <a:lnTo>
                  <a:pt x="133945" y="0"/>
                </a:lnTo>
                <a:lnTo>
                  <a:pt x="133945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16086" y="8930"/>
                </a:lnTo>
                <a:lnTo>
                  <a:pt x="116086" y="8930"/>
                </a:lnTo>
                <a:lnTo>
                  <a:pt x="107156" y="17860"/>
                </a:lnTo>
                <a:lnTo>
                  <a:pt x="107156" y="17860"/>
                </a:lnTo>
                <a:lnTo>
                  <a:pt x="98226" y="26790"/>
                </a:lnTo>
                <a:lnTo>
                  <a:pt x="89297" y="35719"/>
                </a:lnTo>
                <a:lnTo>
                  <a:pt x="80367" y="53579"/>
                </a:lnTo>
                <a:lnTo>
                  <a:pt x="71437" y="62508"/>
                </a:lnTo>
                <a:lnTo>
                  <a:pt x="62508" y="71438"/>
                </a:lnTo>
                <a:lnTo>
                  <a:pt x="53578" y="89297"/>
                </a:lnTo>
                <a:lnTo>
                  <a:pt x="44648" y="107157"/>
                </a:lnTo>
                <a:lnTo>
                  <a:pt x="35719" y="125016"/>
                </a:lnTo>
                <a:lnTo>
                  <a:pt x="26789" y="142875"/>
                </a:lnTo>
                <a:lnTo>
                  <a:pt x="17859" y="160735"/>
                </a:lnTo>
                <a:lnTo>
                  <a:pt x="17859" y="178594"/>
                </a:lnTo>
                <a:lnTo>
                  <a:pt x="8930" y="196454"/>
                </a:lnTo>
                <a:lnTo>
                  <a:pt x="0" y="214313"/>
                </a:lnTo>
                <a:lnTo>
                  <a:pt x="0" y="232172"/>
                </a:lnTo>
                <a:lnTo>
                  <a:pt x="0" y="241102"/>
                </a:lnTo>
                <a:lnTo>
                  <a:pt x="0" y="267891"/>
                </a:lnTo>
                <a:lnTo>
                  <a:pt x="0" y="276821"/>
                </a:lnTo>
                <a:lnTo>
                  <a:pt x="0" y="294680"/>
                </a:lnTo>
                <a:lnTo>
                  <a:pt x="8930" y="312540"/>
                </a:lnTo>
                <a:lnTo>
                  <a:pt x="8930" y="321469"/>
                </a:lnTo>
                <a:lnTo>
                  <a:pt x="17859" y="339329"/>
                </a:lnTo>
                <a:lnTo>
                  <a:pt x="26789" y="348258"/>
                </a:lnTo>
                <a:lnTo>
                  <a:pt x="44648" y="366118"/>
                </a:lnTo>
                <a:lnTo>
                  <a:pt x="53578" y="375047"/>
                </a:lnTo>
                <a:lnTo>
                  <a:pt x="71437" y="383977"/>
                </a:lnTo>
                <a:lnTo>
                  <a:pt x="80367" y="383977"/>
                </a:lnTo>
                <a:lnTo>
                  <a:pt x="98226" y="392907"/>
                </a:lnTo>
                <a:lnTo>
                  <a:pt x="107156" y="401836"/>
                </a:lnTo>
                <a:lnTo>
                  <a:pt x="125016" y="401836"/>
                </a:lnTo>
                <a:lnTo>
                  <a:pt x="142875" y="401836"/>
                </a:lnTo>
                <a:lnTo>
                  <a:pt x="160734" y="401836"/>
                </a:lnTo>
                <a:lnTo>
                  <a:pt x="169664" y="401836"/>
                </a:lnTo>
                <a:lnTo>
                  <a:pt x="178594" y="392907"/>
                </a:lnTo>
                <a:lnTo>
                  <a:pt x="187523" y="392907"/>
                </a:lnTo>
                <a:lnTo>
                  <a:pt x="196453" y="383977"/>
                </a:lnTo>
                <a:lnTo>
                  <a:pt x="205383" y="375047"/>
                </a:lnTo>
                <a:lnTo>
                  <a:pt x="214312" y="366118"/>
                </a:lnTo>
                <a:lnTo>
                  <a:pt x="214312" y="357188"/>
                </a:lnTo>
                <a:lnTo>
                  <a:pt x="214312" y="348258"/>
                </a:lnTo>
                <a:lnTo>
                  <a:pt x="205383" y="339329"/>
                </a:lnTo>
                <a:lnTo>
                  <a:pt x="205383" y="330399"/>
                </a:lnTo>
                <a:lnTo>
                  <a:pt x="196453" y="321469"/>
                </a:lnTo>
                <a:lnTo>
                  <a:pt x="187523" y="303610"/>
                </a:lnTo>
                <a:lnTo>
                  <a:pt x="178594" y="294680"/>
                </a:lnTo>
                <a:lnTo>
                  <a:pt x="169664" y="285750"/>
                </a:lnTo>
                <a:lnTo>
                  <a:pt x="160734" y="276821"/>
                </a:lnTo>
                <a:lnTo>
                  <a:pt x="142875" y="267891"/>
                </a:lnTo>
                <a:lnTo>
                  <a:pt x="133945" y="258961"/>
                </a:lnTo>
                <a:lnTo>
                  <a:pt x="116086" y="250032"/>
                </a:lnTo>
                <a:lnTo>
                  <a:pt x="107156" y="250032"/>
                </a:lnTo>
                <a:lnTo>
                  <a:pt x="89297" y="241102"/>
                </a:lnTo>
                <a:lnTo>
                  <a:pt x="80367" y="241102"/>
                </a:lnTo>
                <a:lnTo>
                  <a:pt x="62508" y="241102"/>
                </a:lnTo>
                <a:lnTo>
                  <a:pt x="53578" y="241102"/>
                </a:lnTo>
                <a:lnTo>
                  <a:pt x="44648" y="241102"/>
                </a:lnTo>
                <a:lnTo>
                  <a:pt x="35719" y="250032"/>
                </a:lnTo>
                <a:lnTo>
                  <a:pt x="26789" y="250032"/>
                </a:lnTo>
                <a:lnTo>
                  <a:pt x="17859" y="258961"/>
                </a:lnTo>
                <a:lnTo>
                  <a:pt x="8930" y="258961"/>
                </a:lnTo>
                <a:lnTo>
                  <a:pt x="0" y="267891"/>
                </a:lnTo>
                <a:lnTo>
                  <a:pt x="0" y="276821"/>
                </a:lnTo>
                <a:lnTo>
                  <a:pt x="0" y="27682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3795117" y="3053953"/>
            <a:ext cx="151806" cy="258962"/>
          </a:xfrm>
          <a:custGeom>
            <a:avLst/>
            <a:gdLst/>
            <a:ahLst/>
            <a:cxnLst/>
            <a:rect l="0" t="0" r="0" b="0"/>
            <a:pathLst>
              <a:path w="151806" h="258962">
                <a:moveTo>
                  <a:pt x="151805" y="0"/>
                </a:moveTo>
                <a:lnTo>
                  <a:pt x="151805" y="0"/>
                </a:lnTo>
                <a:lnTo>
                  <a:pt x="151805" y="0"/>
                </a:lnTo>
                <a:lnTo>
                  <a:pt x="142875" y="0"/>
                </a:lnTo>
                <a:lnTo>
                  <a:pt x="142875" y="8929"/>
                </a:lnTo>
                <a:lnTo>
                  <a:pt x="133946" y="17859"/>
                </a:lnTo>
                <a:lnTo>
                  <a:pt x="133946" y="26789"/>
                </a:lnTo>
                <a:lnTo>
                  <a:pt x="125016" y="35718"/>
                </a:lnTo>
                <a:lnTo>
                  <a:pt x="116086" y="44648"/>
                </a:lnTo>
                <a:lnTo>
                  <a:pt x="116086" y="53578"/>
                </a:lnTo>
                <a:lnTo>
                  <a:pt x="107156" y="71437"/>
                </a:lnTo>
                <a:lnTo>
                  <a:pt x="98227" y="89297"/>
                </a:lnTo>
                <a:lnTo>
                  <a:pt x="89297" y="107156"/>
                </a:lnTo>
                <a:lnTo>
                  <a:pt x="80367" y="116086"/>
                </a:lnTo>
                <a:lnTo>
                  <a:pt x="62508" y="133945"/>
                </a:lnTo>
                <a:lnTo>
                  <a:pt x="53578" y="151804"/>
                </a:lnTo>
                <a:lnTo>
                  <a:pt x="44649" y="169664"/>
                </a:lnTo>
                <a:lnTo>
                  <a:pt x="35719" y="187523"/>
                </a:lnTo>
                <a:lnTo>
                  <a:pt x="26789" y="196453"/>
                </a:lnTo>
                <a:lnTo>
                  <a:pt x="26789" y="214312"/>
                </a:lnTo>
                <a:lnTo>
                  <a:pt x="17860" y="223242"/>
                </a:lnTo>
                <a:lnTo>
                  <a:pt x="8930" y="232172"/>
                </a:lnTo>
                <a:lnTo>
                  <a:pt x="0" y="241101"/>
                </a:lnTo>
                <a:lnTo>
                  <a:pt x="0" y="258961"/>
                </a:lnTo>
                <a:lnTo>
                  <a:pt x="0" y="25896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3723680" y="3027164"/>
            <a:ext cx="294680" cy="294680"/>
          </a:xfrm>
          <a:custGeom>
            <a:avLst/>
            <a:gdLst/>
            <a:ahLst/>
            <a:cxnLst/>
            <a:rect l="0" t="0" r="0" b="0"/>
            <a:pathLst>
              <a:path w="294680" h="294680">
                <a:moveTo>
                  <a:pt x="0" y="17859"/>
                </a:move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8929" y="8929"/>
                </a:lnTo>
                <a:lnTo>
                  <a:pt x="17859" y="8929"/>
                </a:lnTo>
                <a:lnTo>
                  <a:pt x="26789" y="17859"/>
                </a:lnTo>
                <a:lnTo>
                  <a:pt x="35718" y="26789"/>
                </a:lnTo>
                <a:lnTo>
                  <a:pt x="44648" y="35718"/>
                </a:lnTo>
                <a:lnTo>
                  <a:pt x="53578" y="44648"/>
                </a:lnTo>
                <a:lnTo>
                  <a:pt x="62508" y="53578"/>
                </a:lnTo>
                <a:lnTo>
                  <a:pt x="80367" y="71437"/>
                </a:lnTo>
                <a:lnTo>
                  <a:pt x="89297" y="80367"/>
                </a:lnTo>
                <a:lnTo>
                  <a:pt x="107156" y="107156"/>
                </a:lnTo>
                <a:lnTo>
                  <a:pt x="125015" y="116086"/>
                </a:lnTo>
                <a:lnTo>
                  <a:pt x="133945" y="133945"/>
                </a:lnTo>
                <a:lnTo>
                  <a:pt x="151804" y="151804"/>
                </a:lnTo>
                <a:lnTo>
                  <a:pt x="169664" y="160734"/>
                </a:lnTo>
                <a:lnTo>
                  <a:pt x="187523" y="187523"/>
                </a:lnTo>
                <a:lnTo>
                  <a:pt x="205383" y="196453"/>
                </a:lnTo>
                <a:lnTo>
                  <a:pt x="214312" y="214312"/>
                </a:lnTo>
                <a:lnTo>
                  <a:pt x="232172" y="232172"/>
                </a:lnTo>
                <a:lnTo>
                  <a:pt x="250031" y="241101"/>
                </a:lnTo>
                <a:lnTo>
                  <a:pt x="258961" y="258961"/>
                </a:lnTo>
                <a:lnTo>
                  <a:pt x="267890" y="267890"/>
                </a:lnTo>
                <a:lnTo>
                  <a:pt x="276820" y="276820"/>
                </a:lnTo>
                <a:lnTo>
                  <a:pt x="294679" y="294679"/>
                </a:lnTo>
                <a:lnTo>
                  <a:pt x="294679" y="29467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2777133" y="3750468"/>
            <a:ext cx="160735" cy="348259"/>
          </a:xfrm>
          <a:custGeom>
            <a:avLst/>
            <a:gdLst/>
            <a:ahLst/>
            <a:cxnLst/>
            <a:rect l="0" t="0" r="0" b="0"/>
            <a:pathLst>
              <a:path w="160735" h="348259">
                <a:moveTo>
                  <a:pt x="26789" y="8930"/>
                </a:moveTo>
                <a:lnTo>
                  <a:pt x="26789" y="893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44649"/>
                </a:lnTo>
                <a:lnTo>
                  <a:pt x="17859" y="44649"/>
                </a:lnTo>
                <a:lnTo>
                  <a:pt x="17859" y="53578"/>
                </a:lnTo>
                <a:lnTo>
                  <a:pt x="17859" y="53578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80368"/>
                </a:lnTo>
                <a:lnTo>
                  <a:pt x="8930" y="80368"/>
                </a:lnTo>
                <a:lnTo>
                  <a:pt x="8930" y="89297"/>
                </a:lnTo>
                <a:lnTo>
                  <a:pt x="0" y="98227"/>
                </a:lnTo>
                <a:lnTo>
                  <a:pt x="0" y="98227"/>
                </a:lnTo>
                <a:lnTo>
                  <a:pt x="0" y="107157"/>
                </a:lnTo>
                <a:lnTo>
                  <a:pt x="0" y="116086"/>
                </a:lnTo>
                <a:lnTo>
                  <a:pt x="0" y="125016"/>
                </a:lnTo>
                <a:lnTo>
                  <a:pt x="0" y="125016"/>
                </a:lnTo>
                <a:lnTo>
                  <a:pt x="0" y="133946"/>
                </a:lnTo>
                <a:lnTo>
                  <a:pt x="8930" y="133946"/>
                </a:lnTo>
                <a:lnTo>
                  <a:pt x="8930" y="142875"/>
                </a:lnTo>
                <a:lnTo>
                  <a:pt x="8930" y="142875"/>
                </a:lnTo>
                <a:lnTo>
                  <a:pt x="17859" y="151805"/>
                </a:lnTo>
                <a:lnTo>
                  <a:pt x="17859" y="151805"/>
                </a:lnTo>
                <a:lnTo>
                  <a:pt x="26789" y="160735"/>
                </a:lnTo>
                <a:lnTo>
                  <a:pt x="26789" y="160735"/>
                </a:lnTo>
                <a:lnTo>
                  <a:pt x="35719" y="160735"/>
                </a:lnTo>
                <a:lnTo>
                  <a:pt x="44648" y="160735"/>
                </a:lnTo>
                <a:lnTo>
                  <a:pt x="44648" y="169664"/>
                </a:lnTo>
                <a:lnTo>
                  <a:pt x="53578" y="169664"/>
                </a:lnTo>
                <a:lnTo>
                  <a:pt x="62508" y="169664"/>
                </a:lnTo>
                <a:lnTo>
                  <a:pt x="71437" y="169664"/>
                </a:lnTo>
                <a:lnTo>
                  <a:pt x="80367" y="169664"/>
                </a:lnTo>
                <a:lnTo>
                  <a:pt x="89297" y="169664"/>
                </a:lnTo>
                <a:lnTo>
                  <a:pt x="98226" y="169664"/>
                </a:lnTo>
                <a:lnTo>
                  <a:pt x="107156" y="160735"/>
                </a:lnTo>
                <a:lnTo>
                  <a:pt x="116086" y="160735"/>
                </a:lnTo>
                <a:lnTo>
                  <a:pt x="116086" y="160735"/>
                </a:lnTo>
                <a:lnTo>
                  <a:pt x="125015" y="160735"/>
                </a:lnTo>
                <a:lnTo>
                  <a:pt x="133945" y="151805"/>
                </a:lnTo>
                <a:lnTo>
                  <a:pt x="133945" y="151805"/>
                </a:lnTo>
                <a:lnTo>
                  <a:pt x="142875" y="142875"/>
                </a:lnTo>
                <a:lnTo>
                  <a:pt x="142875" y="142875"/>
                </a:lnTo>
                <a:lnTo>
                  <a:pt x="151805" y="133946"/>
                </a:lnTo>
                <a:lnTo>
                  <a:pt x="151805" y="133946"/>
                </a:lnTo>
                <a:lnTo>
                  <a:pt x="151805" y="125016"/>
                </a:lnTo>
                <a:lnTo>
                  <a:pt x="151805" y="125016"/>
                </a:lnTo>
                <a:lnTo>
                  <a:pt x="151805" y="116086"/>
                </a:lnTo>
                <a:lnTo>
                  <a:pt x="160734" y="107157"/>
                </a:lnTo>
                <a:lnTo>
                  <a:pt x="160734" y="107157"/>
                </a:lnTo>
                <a:lnTo>
                  <a:pt x="160734" y="98227"/>
                </a:lnTo>
                <a:lnTo>
                  <a:pt x="160734" y="89297"/>
                </a:lnTo>
                <a:lnTo>
                  <a:pt x="160734" y="89297"/>
                </a:lnTo>
                <a:lnTo>
                  <a:pt x="160734" y="80368"/>
                </a:lnTo>
                <a:lnTo>
                  <a:pt x="160734" y="80368"/>
                </a:lnTo>
                <a:lnTo>
                  <a:pt x="160734" y="80368"/>
                </a:lnTo>
                <a:lnTo>
                  <a:pt x="160734" y="80368"/>
                </a:lnTo>
                <a:lnTo>
                  <a:pt x="160734" y="80368"/>
                </a:lnTo>
                <a:lnTo>
                  <a:pt x="160734" y="80368"/>
                </a:lnTo>
                <a:lnTo>
                  <a:pt x="160734" y="80368"/>
                </a:lnTo>
                <a:lnTo>
                  <a:pt x="160734" y="80368"/>
                </a:lnTo>
                <a:lnTo>
                  <a:pt x="160734" y="80368"/>
                </a:lnTo>
                <a:lnTo>
                  <a:pt x="160734" y="80368"/>
                </a:lnTo>
                <a:lnTo>
                  <a:pt x="160734" y="89297"/>
                </a:lnTo>
                <a:lnTo>
                  <a:pt x="160734" y="98227"/>
                </a:lnTo>
                <a:lnTo>
                  <a:pt x="160734" y="107157"/>
                </a:lnTo>
                <a:lnTo>
                  <a:pt x="160734" y="107157"/>
                </a:lnTo>
                <a:lnTo>
                  <a:pt x="160734" y="125016"/>
                </a:lnTo>
                <a:lnTo>
                  <a:pt x="160734" y="133946"/>
                </a:lnTo>
                <a:lnTo>
                  <a:pt x="160734" y="142875"/>
                </a:lnTo>
                <a:lnTo>
                  <a:pt x="160734" y="151805"/>
                </a:lnTo>
                <a:lnTo>
                  <a:pt x="160734" y="169664"/>
                </a:lnTo>
                <a:lnTo>
                  <a:pt x="160734" y="187524"/>
                </a:lnTo>
                <a:lnTo>
                  <a:pt x="160734" y="196453"/>
                </a:lnTo>
                <a:lnTo>
                  <a:pt x="160734" y="214313"/>
                </a:lnTo>
                <a:lnTo>
                  <a:pt x="160734" y="232172"/>
                </a:lnTo>
                <a:lnTo>
                  <a:pt x="160734" y="241102"/>
                </a:lnTo>
                <a:lnTo>
                  <a:pt x="151805" y="258961"/>
                </a:lnTo>
                <a:lnTo>
                  <a:pt x="151805" y="276821"/>
                </a:lnTo>
                <a:lnTo>
                  <a:pt x="151805" y="285750"/>
                </a:lnTo>
                <a:lnTo>
                  <a:pt x="151805" y="303610"/>
                </a:lnTo>
                <a:lnTo>
                  <a:pt x="151805" y="312539"/>
                </a:lnTo>
                <a:lnTo>
                  <a:pt x="151805" y="330399"/>
                </a:lnTo>
                <a:lnTo>
                  <a:pt x="160734" y="339328"/>
                </a:lnTo>
                <a:lnTo>
                  <a:pt x="160734" y="348258"/>
                </a:lnTo>
                <a:lnTo>
                  <a:pt x="160734" y="34825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3018234" y="3795117"/>
            <a:ext cx="196455" cy="348259"/>
          </a:xfrm>
          <a:custGeom>
            <a:avLst/>
            <a:gdLst/>
            <a:ahLst/>
            <a:cxnLst/>
            <a:rect l="0" t="0" r="0" b="0"/>
            <a:pathLst>
              <a:path w="196455" h="348259">
                <a:moveTo>
                  <a:pt x="0" y="35719"/>
                </a:moveTo>
                <a:lnTo>
                  <a:pt x="0" y="26789"/>
                </a:lnTo>
                <a:lnTo>
                  <a:pt x="8930" y="17859"/>
                </a:lnTo>
                <a:lnTo>
                  <a:pt x="17860" y="17859"/>
                </a:lnTo>
                <a:lnTo>
                  <a:pt x="26789" y="8929"/>
                </a:lnTo>
                <a:lnTo>
                  <a:pt x="35719" y="8929"/>
                </a:lnTo>
                <a:lnTo>
                  <a:pt x="44649" y="8929"/>
                </a:lnTo>
                <a:lnTo>
                  <a:pt x="53579" y="0"/>
                </a:lnTo>
                <a:lnTo>
                  <a:pt x="62508" y="0"/>
                </a:lnTo>
                <a:lnTo>
                  <a:pt x="71438" y="8929"/>
                </a:lnTo>
                <a:lnTo>
                  <a:pt x="80368" y="8929"/>
                </a:lnTo>
                <a:lnTo>
                  <a:pt x="89297" y="17859"/>
                </a:lnTo>
                <a:lnTo>
                  <a:pt x="98227" y="17859"/>
                </a:lnTo>
                <a:lnTo>
                  <a:pt x="107157" y="26789"/>
                </a:lnTo>
                <a:lnTo>
                  <a:pt x="116086" y="35719"/>
                </a:lnTo>
                <a:lnTo>
                  <a:pt x="125016" y="44648"/>
                </a:lnTo>
                <a:lnTo>
                  <a:pt x="133946" y="53578"/>
                </a:lnTo>
                <a:lnTo>
                  <a:pt x="142875" y="71437"/>
                </a:lnTo>
                <a:lnTo>
                  <a:pt x="142875" y="80367"/>
                </a:lnTo>
                <a:lnTo>
                  <a:pt x="142875" y="98226"/>
                </a:lnTo>
                <a:lnTo>
                  <a:pt x="151805" y="107156"/>
                </a:lnTo>
                <a:lnTo>
                  <a:pt x="151805" y="125015"/>
                </a:lnTo>
                <a:lnTo>
                  <a:pt x="151805" y="142875"/>
                </a:lnTo>
                <a:lnTo>
                  <a:pt x="142875" y="151804"/>
                </a:lnTo>
                <a:lnTo>
                  <a:pt x="142875" y="169664"/>
                </a:lnTo>
                <a:lnTo>
                  <a:pt x="133946" y="187523"/>
                </a:lnTo>
                <a:lnTo>
                  <a:pt x="133946" y="196453"/>
                </a:lnTo>
                <a:lnTo>
                  <a:pt x="125016" y="214312"/>
                </a:lnTo>
                <a:lnTo>
                  <a:pt x="116086" y="223242"/>
                </a:lnTo>
                <a:lnTo>
                  <a:pt x="107157" y="232172"/>
                </a:lnTo>
                <a:lnTo>
                  <a:pt x="98227" y="250031"/>
                </a:lnTo>
                <a:lnTo>
                  <a:pt x="89297" y="250031"/>
                </a:lnTo>
                <a:lnTo>
                  <a:pt x="80368" y="258961"/>
                </a:lnTo>
                <a:lnTo>
                  <a:pt x="62508" y="267890"/>
                </a:lnTo>
                <a:lnTo>
                  <a:pt x="53579" y="267890"/>
                </a:lnTo>
                <a:lnTo>
                  <a:pt x="44649" y="267890"/>
                </a:lnTo>
                <a:lnTo>
                  <a:pt x="35719" y="276820"/>
                </a:lnTo>
                <a:lnTo>
                  <a:pt x="26789" y="276820"/>
                </a:lnTo>
                <a:lnTo>
                  <a:pt x="17860" y="276820"/>
                </a:lnTo>
                <a:lnTo>
                  <a:pt x="17860" y="267890"/>
                </a:lnTo>
                <a:lnTo>
                  <a:pt x="8930" y="267890"/>
                </a:lnTo>
                <a:lnTo>
                  <a:pt x="8930" y="258961"/>
                </a:lnTo>
                <a:lnTo>
                  <a:pt x="0" y="258961"/>
                </a:lnTo>
                <a:lnTo>
                  <a:pt x="0" y="250031"/>
                </a:lnTo>
                <a:lnTo>
                  <a:pt x="0" y="250031"/>
                </a:lnTo>
                <a:lnTo>
                  <a:pt x="0" y="241101"/>
                </a:lnTo>
                <a:lnTo>
                  <a:pt x="8930" y="232172"/>
                </a:lnTo>
                <a:lnTo>
                  <a:pt x="8930" y="232172"/>
                </a:lnTo>
                <a:lnTo>
                  <a:pt x="8930" y="223242"/>
                </a:lnTo>
                <a:lnTo>
                  <a:pt x="17860" y="214312"/>
                </a:lnTo>
                <a:lnTo>
                  <a:pt x="17860" y="205383"/>
                </a:lnTo>
                <a:lnTo>
                  <a:pt x="26789" y="205383"/>
                </a:lnTo>
                <a:lnTo>
                  <a:pt x="35719" y="196453"/>
                </a:lnTo>
                <a:lnTo>
                  <a:pt x="44649" y="196453"/>
                </a:lnTo>
                <a:lnTo>
                  <a:pt x="44649" y="196453"/>
                </a:lnTo>
                <a:lnTo>
                  <a:pt x="53579" y="196453"/>
                </a:lnTo>
                <a:lnTo>
                  <a:pt x="62508" y="196453"/>
                </a:lnTo>
                <a:lnTo>
                  <a:pt x="80368" y="196453"/>
                </a:lnTo>
                <a:lnTo>
                  <a:pt x="89297" y="196453"/>
                </a:lnTo>
                <a:lnTo>
                  <a:pt x="98227" y="196453"/>
                </a:lnTo>
                <a:lnTo>
                  <a:pt x="107157" y="196453"/>
                </a:lnTo>
                <a:lnTo>
                  <a:pt x="116086" y="205383"/>
                </a:lnTo>
                <a:lnTo>
                  <a:pt x="125016" y="214312"/>
                </a:lnTo>
                <a:lnTo>
                  <a:pt x="133946" y="214312"/>
                </a:lnTo>
                <a:lnTo>
                  <a:pt x="142875" y="223242"/>
                </a:lnTo>
                <a:lnTo>
                  <a:pt x="151805" y="232172"/>
                </a:lnTo>
                <a:lnTo>
                  <a:pt x="160735" y="250031"/>
                </a:lnTo>
                <a:lnTo>
                  <a:pt x="160735" y="250031"/>
                </a:lnTo>
                <a:lnTo>
                  <a:pt x="169664" y="267890"/>
                </a:lnTo>
                <a:lnTo>
                  <a:pt x="178594" y="276820"/>
                </a:lnTo>
                <a:lnTo>
                  <a:pt x="178594" y="285750"/>
                </a:lnTo>
                <a:lnTo>
                  <a:pt x="178594" y="294679"/>
                </a:lnTo>
                <a:lnTo>
                  <a:pt x="187524" y="303609"/>
                </a:lnTo>
                <a:lnTo>
                  <a:pt x="187524" y="312539"/>
                </a:lnTo>
                <a:lnTo>
                  <a:pt x="187524" y="321469"/>
                </a:lnTo>
                <a:lnTo>
                  <a:pt x="187524" y="330398"/>
                </a:lnTo>
                <a:lnTo>
                  <a:pt x="187524" y="339328"/>
                </a:lnTo>
                <a:lnTo>
                  <a:pt x="196454" y="348258"/>
                </a:lnTo>
                <a:lnTo>
                  <a:pt x="196454" y="34825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3268266" y="3920132"/>
            <a:ext cx="125016" cy="178595"/>
          </a:xfrm>
          <a:custGeom>
            <a:avLst/>
            <a:gdLst/>
            <a:ahLst/>
            <a:cxnLst/>
            <a:rect l="0" t="0" r="0" b="0"/>
            <a:pathLst>
              <a:path w="125016" h="178595">
                <a:moveTo>
                  <a:pt x="125015" y="0"/>
                </a:moveTo>
                <a:lnTo>
                  <a:pt x="125015" y="0"/>
                </a:lnTo>
                <a:lnTo>
                  <a:pt x="125015" y="0"/>
                </a:lnTo>
                <a:lnTo>
                  <a:pt x="125015" y="0"/>
                </a:lnTo>
                <a:lnTo>
                  <a:pt x="125015" y="0"/>
                </a:lnTo>
                <a:lnTo>
                  <a:pt x="125015" y="0"/>
                </a:lnTo>
                <a:lnTo>
                  <a:pt x="125015" y="0"/>
                </a:lnTo>
                <a:lnTo>
                  <a:pt x="116086" y="8930"/>
                </a:lnTo>
                <a:lnTo>
                  <a:pt x="116086" y="8930"/>
                </a:lnTo>
                <a:lnTo>
                  <a:pt x="107156" y="17860"/>
                </a:lnTo>
                <a:lnTo>
                  <a:pt x="107156" y="26789"/>
                </a:lnTo>
                <a:lnTo>
                  <a:pt x="98226" y="35719"/>
                </a:lnTo>
                <a:lnTo>
                  <a:pt x="89297" y="44649"/>
                </a:lnTo>
                <a:lnTo>
                  <a:pt x="80367" y="53579"/>
                </a:lnTo>
                <a:lnTo>
                  <a:pt x="80367" y="62508"/>
                </a:lnTo>
                <a:lnTo>
                  <a:pt x="71437" y="71438"/>
                </a:lnTo>
                <a:lnTo>
                  <a:pt x="62507" y="89297"/>
                </a:lnTo>
                <a:lnTo>
                  <a:pt x="53578" y="98227"/>
                </a:lnTo>
                <a:lnTo>
                  <a:pt x="44648" y="107157"/>
                </a:lnTo>
                <a:lnTo>
                  <a:pt x="35718" y="125016"/>
                </a:lnTo>
                <a:lnTo>
                  <a:pt x="26789" y="133946"/>
                </a:lnTo>
                <a:lnTo>
                  <a:pt x="17859" y="142875"/>
                </a:lnTo>
                <a:lnTo>
                  <a:pt x="17859" y="151805"/>
                </a:lnTo>
                <a:lnTo>
                  <a:pt x="8929" y="160735"/>
                </a:lnTo>
                <a:lnTo>
                  <a:pt x="8929" y="169664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3277195" y="3920132"/>
            <a:ext cx="125017" cy="178595"/>
          </a:xfrm>
          <a:custGeom>
            <a:avLst/>
            <a:gdLst/>
            <a:ahLst/>
            <a:cxnLst/>
            <a:rect l="0" t="0" r="0" b="0"/>
            <a:pathLst>
              <a:path w="125017" h="17859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17860" y="26789"/>
                </a:lnTo>
                <a:lnTo>
                  <a:pt x="26789" y="35719"/>
                </a:lnTo>
                <a:lnTo>
                  <a:pt x="35719" y="44649"/>
                </a:lnTo>
                <a:lnTo>
                  <a:pt x="35719" y="53579"/>
                </a:lnTo>
                <a:lnTo>
                  <a:pt x="44649" y="62508"/>
                </a:lnTo>
                <a:lnTo>
                  <a:pt x="53578" y="71438"/>
                </a:lnTo>
                <a:lnTo>
                  <a:pt x="71438" y="89297"/>
                </a:lnTo>
                <a:lnTo>
                  <a:pt x="80368" y="98227"/>
                </a:lnTo>
                <a:lnTo>
                  <a:pt x="89297" y="116086"/>
                </a:lnTo>
                <a:lnTo>
                  <a:pt x="98227" y="125016"/>
                </a:lnTo>
                <a:lnTo>
                  <a:pt x="107157" y="142875"/>
                </a:lnTo>
                <a:lnTo>
                  <a:pt x="116086" y="160735"/>
                </a:lnTo>
                <a:lnTo>
                  <a:pt x="125016" y="178594"/>
                </a:lnTo>
                <a:lnTo>
                  <a:pt x="125016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3696891" y="3830836"/>
            <a:ext cx="53579" cy="321469"/>
          </a:xfrm>
          <a:custGeom>
            <a:avLst/>
            <a:gdLst/>
            <a:ahLst/>
            <a:cxnLst/>
            <a:rect l="0" t="0" r="0" b="0"/>
            <a:pathLst>
              <a:path w="53579" h="321469">
                <a:moveTo>
                  <a:pt x="0" y="0"/>
                </a:moveTo>
                <a:lnTo>
                  <a:pt x="0" y="0"/>
                </a:lnTo>
                <a:lnTo>
                  <a:pt x="8929" y="8929"/>
                </a:lnTo>
                <a:lnTo>
                  <a:pt x="8929" y="26789"/>
                </a:lnTo>
                <a:lnTo>
                  <a:pt x="8929" y="35718"/>
                </a:lnTo>
                <a:lnTo>
                  <a:pt x="17859" y="53578"/>
                </a:lnTo>
                <a:lnTo>
                  <a:pt x="17859" y="62507"/>
                </a:lnTo>
                <a:lnTo>
                  <a:pt x="17859" y="80367"/>
                </a:lnTo>
                <a:lnTo>
                  <a:pt x="26789" y="89296"/>
                </a:lnTo>
                <a:lnTo>
                  <a:pt x="26789" y="107156"/>
                </a:lnTo>
                <a:lnTo>
                  <a:pt x="26789" y="125015"/>
                </a:lnTo>
                <a:lnTo>
                  <a:pt x="26789" y="142875"/>
                </a:lnTo>
                <a:lnTo>
                  <a:pt x="35718" y="160734"/>
                </a:lnTo>
                <a:lnTo>
                  <a:pt x="35718" y="178593"/>
                </a:lnTo>
                <a:lnTo>
                  <a:pt x="35718" y="196453"/>
                </a:lnTo>
                <a:lnTo>
                  <a:pt x="44648" y="214312"/>
                </a:lnTo>
                <a:lnTo>
                  <a:pt x="44648" y="232171"/>
                </a:lnTo>
                <a:lnTo>
                  <a:pt x="44648" y="250031"/>
                </a:lnTo>
                <a:lnTo>
                  <a:pt x="44648" y="267890"/>
                </a:lnTo>
                <a:lnTo>
                  <a:pt x="44648" y="285750"/>
                </a:lnTo>
                <a:lnTo>
                  <a:pt x="44648" y="294679"/>
                </a:lnTo>
                <a:lnTo>
                  <a:pt x="53578" y="321468"/>
                </a:lnTo>
                <a:lnTo>
                  <a:pt x="53578" y="32146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3884414" y="3830836"/>
            <a:ext cx="196454" cy="383977"/>
          </a:xfrm>
          <a:custGeom>
            <a:avLst/>
            <a:gdLst/>
            <a:ahLst/>
            <a:cxnLst/>
            <a:rect l="0" t="0" r="0" b="0"/>
            <a:pathLst>
              <a:path w="196454" h="383977">
                <a:moveTo>
                  <a:pt x="151805" y="53578"/>
                </a:moveTo>
                <a:lnTo>
                  <a:pt x="151805" y="44648"/>
                </a:lnTo>
                <a:lnTo>
                  <a:pt x="142875" y="35718"/>
                </a:lnTo>
                <a:lnTo>
                  <a:pt x="142875" y="26789"/>
                </a:lnTo>
                <a:lnTo>
                  <a:pt x="133945" y="17859"/>
                </a:lnTo>
                <a:lnTo>
                  <a:pt x="133945" y="8929"/>
                </a:lnTo>
                <a:lnTo>
                  <a:pt x="125016" y="8929"/>
                </a:lnTo>
                <a:lnTo>
                  <a:pt x="116086" y="8929"/>
                </a:lnTo>
                <a:lnTo>
                  <a:pt x="107156" y="0"/>
                </a:lnTo>
                <a:lnTo>
                  <a:pt x="98227" y="0"/>
                </a:lnTo>
                <a:lnTo>
                  <a:pt x="89297" y="8929"/>
                </a:lnTo>
                <a:lnTo>
                  <a:pt x="71438" y="8929"/>
                </a:lnTo>
                <a:lnTo>
                  <a:pt x="62508" y="8929"/>
                </a:lnTo>
                <a:lnTo>
                  <a:pt x="44649" y="17859"/>
                </a:lnTo>
                <a:lnTo>
                  <a:pt x="35719" y="17859"/>
                </a:lnTo>
                <a:lnTo>
                  <a:pt x="26789" y="26789"/>
                </a:lnTo>
                <a:lnTo>
                  <a:pt x="17859" y="35718"/>
                </a:lnTo>
                <a:lnTo>
                  <a:pt x="8930" y="44648"/>
                </a:lnTo>
                <a:lnTo>
                  <a:pt x="0" y="53578"/>
                </a:lnTo>
                <a:lnTo>
                  <a:pt x="0" y="62507"/>
                </a:lnTo>
                <a:lnTo>
                  <a:pt x="0" y="80367"/>
                </a:lnTo>
                <a:lnTo>
                  <a:pt x="0" y="89296"/>
                </a:lnTo>
                <a:lnTo>
                  <a:pt x="0" y="107156"/>
                </a:lnTo>
                <a:lnTo>
                  <a:pt x="8930" y="116085"/>
                </a:lnTo>
                <a:lnTo>
                  <a:pt x="17859" y="133945"/>
                </a:lnTo>
                <a:lnTo>
                  <a:pt x="26789" y="151804"/>
                </a:lnTo>
                <a:lnTo>
                  <a:pt x="44649" y="169664"/>
                </a:lnTo>
                <a:lnTo>
                  <a:pt x="53578" y="187523"/>
                </a:lnTo>
                <a:lnTo>
                  <a:pt x="71438" y="205382"/>
                </a:lnTo>
                <a:lnTo>
                  <a:pt x="89297" y="223242"/>
                </a:lnTo>
                <a:lnTo>
                  <a:pt x="107156" y="241101"/>
                </a:lnTo>
                <a:lnTo>
                  <a:pt x="116086" y="258960"/>
                </a:lnTo>
                <a:lnTo>
                  <a:pt x="125016" y="276820"/>
                </a:lnTo>
                <a:lnTo>
                  <a:pt x="133945" y="294679"/>
                </a:lnTo>
                <a:lnTo>
                  <a:pt x="142875" y="312539"/>
                </a:lnTo>
                <a:lnTo>
                  <a:pt x="151805" y="321468"/>
                </a:lnTo>
                <a:lnTo>
                  <a:pt x="151805" y="339328"/>
                </a:lnTo>
                <a:lnTo>
                  <a:pt x="151805" y="348257"/>
                </a:lnTo>
                <a:lnTo>
                  <a:pt x="142875" y="357187"/>
                </a:lnTo>
                <a:lnTo>
                  <a:pt x="142875" y="366117"/>
                </a:lnTo>
                <a:lnTo>
                  <a:pt x="133945" y="375046"/>
                </a:lnTo>
                <a:lnTo>
                  <a:pt x="125016" y="383976"/>
                </a:lnTo>
                <a:lnTo>
                  <a:pt x="116086" y="383976"/>
                </a:lnTo>
                <a:lnTo>
                  <a:pt x="107156" y="383976"/>
                </a:lnTo>
                <a:lnTo>
                  <a:pt x="98227" y="383976"/>
                </a:lnTo>
                <a:lnTo>
                  <a:pt x="89297" y="383976"/>
                </a:lnTo>
                <a:lnTo>
                  <a:pt x="80367" y="375046"/>
                </a:lnTo>
                <a:lnTo>
                  <a:pt x="71438" y="366117"/>
                </a:lnTo>
                <a:lnTo>
                  <a:pt x="71438" y="357187"/>
                </a:lnTo>
                <a:lnTo>
                  <a:pt x="62508" y="339328"/>
                </a:lnTo>
                <a:lnTo>
                  <a:pt x="62508" y="330398"/>
                </a:lnTo>
                <a:lnTo>
                  <a:pt x="62508" y="321468"/>
                </a:lnTo>
                <a:lnTo>
                  <a:pt x="62508" y="303609"/>
                </a:lnTo>
                <a:lnTo>
                  <a:pt x="62508" y="285750"/>
                </a:lnTo>
                <a:lnTo>
                  <a:pt x="62508" y="276820"/>
                </a:lnTo>
                <a:lnTo>
                  <a:pt x="71438" y="258960"/>
                </a:lnTo>
                <a:lnTo>
                  <a:pt x="80367" y="241101"/>
                </a:lnTo>
                <a:lnTo>
                  <a:pt x="89297" y="232171"/>
                </a:lnTo>
                <a:lnTo>
                  <a:pt x="98227" y="214312"/>
                </a:lnTo>
                <a:lnTo>
                  <a:pt x="107156" y="196453"/>
                </a:lnTo>
                <a:lnTo>
                  <a:pt x="125016" y="187523"/>
                </a:lnTo>
                <a:lnTo>
                  <a:pt x="133945" y="169664"/>
                </a:lnTo>
                <a:lnTo>
                  <a:pt x="142875" y="160734"/>
                </a:lnTo>
                <a:lnTo>
                  <a:pt x="151805" y="151804"/>
                </a:lnTo>
                <a:lnTo>
                  <a:pt x="160734" y="133945"/>
                </a:lnTo>
                <a:lnTo>
                  <a:pt x="169664" y="125015"/>
                </a:lnTo>
                <a:lnTo>
                  <a:pt x="178594" y="116085"/>
                </a:lnTo>
                <a:lnTo>
                  <a:pt x="178594" y="107156"/>
                </a:lnTo>
                <a:lnTo>
                  <a:pt x="187524" y="98226"/>
                </a:lnTo>
                <a:lnTo>
                  <a:pt x="187524" y="89296"/>
                </a:lnTo>
                <a:lnTo>
                  <a:pt x="196453" y="71437"/>
                </a:lnTo>
                <a:lnTo>
                  <a:pt x="196453" y="714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4866680" y="2518172"/>
            <a:ext cx="17860" cy="508993"/>
          </a:xfrm>
          <a:custGeom>
            <a:avLst/>
            <a:gdLst/>
            <a:ahLst/>
            <a:cxnLst/>
            <a:rect l="0" t="0" r="0" b="0"/>
            <a:pathLst>
              <a:path w="17860" h="508993">
                <a:moveTo>
                  <a:pt x="8929" y="8930"/>
                </a:moveTo>
                <a:lnTo>
                  <a:pt x="8929" y="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35719"/>
                </a:lnTo>
                <a:lnTo>
                  <a:pt x="17859" y="44648"/>
                </a:lnTo>
                <a:lnTo>
                  <a:pt x="17859" y="62508"/>
                </a:lnTo>
                <a:lnTo>
                  <a:pt x="17859" y="80367"/>
                </a:lnTo>
                <a:lnTo>
                  <a:pt x="17859" y="98226"/>
                </a:lnTo>
                <a:lnTo>
                  <a:pt x="17859" y="125016"/>
                </a:lnTo>
                <a:lnTo>
                  <a:pt x="17859" y="142875"/>
                </a:lnTo>
                <a:lnTo>
                  <a:pt x="17859" y="169664"/>
                </a:lnTo>
                <a:lnTo>
                  <a:pt x="17859" y="187523"/>
                </a:lnTo>
                <a:lnTo>
                  <a:pt x="17859" y="214312"/>
                </a:lnTo>
                <a:lnTo>
                  <a:pt x="8929" y="241101"/>
                </a:lnTo>
                <a:lnTo>
                  <a:pt x="8929" y="267891"/>
                </a:lnTo>
                <a:lnTo>
                  <a:pt x="8929" y="294679"/>
                </a:lnTo>
                <a:lnTo>
                  <a:pt x="8929" y="321468"/>
                </a:lnTo>
                <a:lnTo>
                  <a:pt x="8929" y="348257"/>
                </a:lnTo>
                <a:lnTo>
                  <a:pt x="0" y="366117"/>
                </a:lnTo>
                <a:lnTo>
                  <a:pt x="0" y="392906"/>
                </a:lnTo>
                <a:lnTo>
                  <a:pt x="0" y="410765"/>
                </a:lnTo>
                <a:lnTo>
                  <a:pt x="0" y="428624"/>
                </a:lnTo>
                <a:lnTo>
                  <a:pt x="0" y="446484"/>
                </a:lnTo>
                <a:lnTo>
                  <a:pt x="0" y="464343"/>
                </a:lnTo>
                <a:lnTo>
                  <a:pt x="0" y="482203"/>
                </a:lnTo>
                <a:lnTo>
                  <a:pt x="0" y="508992"/>
                </a:lnTo>
                <a:lnTo>
                  <a:pt x="0" y="50899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4964906" y="2527102"/>
            <a:ext cx="258962" cy="500063"/>
          </a:xfrm>
          <a:custGeom>
            <a:avLst/>
            <a:gdLst/>
            <a:ahLst/>
            <a:cxnLst/>
            <a:rect l="0" t="0" r="0" b="0"/>
            <a:pathLst>
              <a:path w="258962" h="500063">
                <a:moveTo>
                  <a:pt x="71438" y="0"/>
                </a:moveTo>
                <a:lnTo>
                  <a:pt x="62508" y="0"/>
                </a:lnTo>
                <a:lnTo>
                  <a:pt x="53578" y="8929"/>
                </a:lnTo>
                <a:lnTo>
                  <a:pt x="53578" y="17859"/>
                </a:lnTo>
                <a:lnTo>
                  <a:pt x="44649" y="17859"/>
                </a:lnTo>
                <a:lnTo>
                  <a:pt x="44649" y="26789"/>
                </a:lnTo>
                <a:lnTo>
                  <a:pt x="35719" y="44648"/>
                </a:lnTo>
                <a:lnTo>
                  <a:pt x="35719" y="53578"/>
                </a:lnTo>
                <a:lnTo>
                  <a:pt x="26789" y="62507"/>
                </a:lnTo>
                <a:lnTo>
                  <a:pt x="26789" y="80367"/>
                </a:lnTo>
                <a:lnTo>
                  <a:pt x="17860" y="89296"/>
                </a:lnTo>
                <a:lnTo>
                  <a:pt x="17860" y="107156"/>
                </a:lnTo>
                <a:lnTo>
                  <a:pt x="8930" y="116086"/>
                </a:lnTo>
                <a:lnTo>
                  <a:pt x="8930" y="133945"/>
                </a:lnTo>
                <a:lnTo>
                  <a:pt x="8930" y="151804"/>
                </a:lnTo>
                <a:lnTo>
                  <a:pt x="0" y="160734"/>
                </a:lnTo>
                <a:lnTo>
                  <a:pt x="0" y="169664"/>
                </a:lnTo>
                <a:lnTo>
                  <a:pt x="0" y="178593"/>
                </a:lnTo>
                <a:lnTo>
                  <a:pt x="0" y="196453"/>
                </a:lnTo>
                <a:lnTo>
                  <a:pt x="0" y="205382"/>
                </a:lnTo>
                <a:lnTo>
                  <a:pt x="8930" y="214312"/>
                </a:lnTo>
                <a:lnTo>
                  <a:pt x="8930" y="223242"/>
                </a:lnTo>
                <a:lnTo>
                  <a:pt x="17860" y="223242"/>
                </a:lnTo>
                <a:lnTo>
                  <a:pt x="26789" y="232171"/>
                </a:lnTo>
                <a:lnTo>
                  <a:pt x="35719" y="241101"/>
                </a:lnTo>
                <a:lnTo>
                  <a:pt x="44649" y="241101"/>
                </a:lnTo>
                <a:lnTo>
                  <a:pt x="62508" y="241101"/>
                </a:lnTo>
                <a:lnTo>
                  <a:pt x="71438" y="241101"/>
                </a:lnTo>
                <a:lnTo>
                  <a:pt x="89297" y="241101"/>
                </a:lnTo>
                <a:lnTo>
                  <a:pt x="98227" y="232171"/>
                </a:lnTo>
                <a:lnTo>
                  <a:pt x="116086" y="232171"/>
                </a:lnTo>
                <a:lnTo>
                  <a:pt x="133946" y="223242"/>
                </a:lnTo>
                <a:lnTo>
                  <a:pt x="142875" y="223242"/>
                </a:lnTo>
                <a:lnTo>
                  <a:pt x="160735" y="214312"/>
                </a:lnTo>
                <a:lnTo>
                  <a:pt x="169664" y="205382"/>
                </a:lnTo>
                <a:lnTo>
                  <a:pt x="178594" y="196453"/>
                </a:lnTo>
                <a:lnTo>
                  <a:pt x="187524" y="187523"/>
                </a:lnTo>
                <a:lnTo>
                  <a:pt x="196453" y="178593"/>
                </a:lnTo>
                <a:lnTo>
                  <a:pt x="205383" y="160734"/>
                </a:lnTo>
                <a:lnTo>
                  <a:pt x="214313" y="151804"/>
                </a:lnTo>
                <a:lnTo>
                  <a:pt x="223242" y="142875"/>
                </a:lnTo>
                <a:lnTo>
                  <a:pt x="223242" y="133945"/>
                </a:lnTo>
                <a:lnTo>
                  <a:pt x="232172" y="125015"/>
                </a:lnTo>
                <a:lnTo>
                  <a:pt x="232172" y="116086"/>
                </a:lnTo>
                <a:lnTo>
                  <a:pt x="241102" y="107156"/>
                </a:lnTo>
                <a:lnTo>
                  <a:pt x="241102" y="98226"/>
                </a:lnTo>
                <a:lnTo>
                  <a:pt x="241102" y="89296"/>
                </a:lnTo>
                <a:lnTo>
                  <a:pt x="250032" y="80367"/>
                </a:lnTo>
                <a:lnTo>
                  <a:pt x="250032" y="71437"/>
                </a:lnTo>
                <a:lnTo>
                  <a:pt x="250032" y="71437"/>
                </a:lnTo>
                <a:lnTo>
                  <a:pt x="250032" y="62507"/>
                </a:lnTo>
                <a:lnTo>
                  <a:pt x="250032" y="62507"/>
                </a:lnTo>
                <a:lnTo>
                  <a:pt x="250032" y="62507"/>
                </a:lnTo>
                <a:lnTo>
                  <a:pt x="250032" y="62507"/>
                </a:lnTo>
                <a:lnTo>
                  <a:pt x="250032" y="62507"/>
                </a:lnTo>
                <a:lnTo>
                  <a:pt x="250032" y="62507"/>
                </a:lnTo>
                <a:lnTo>
                  <a:pt x="250032" y="71437"/>
                </a:lnTo>
                <a:lnTo>
                  <a:pt x="241102" y="80367"/>
                </a:lnTo>
                <a:lnTo>
                  <a:pt x="241102" y="89296"/>
                </a:lnTo>
                <a:lnTo>
                  <a:pt x="241102" y="98226"/>
                </a:lnTo>
                <a:lnTo>
                  <a:pt x="241102" y="107156"/>
                </a:lnTo>
                <a:lnTo>
                  <a:pt x="241102" y="125015"/>
                </a:lnTo>
                <a:lnTo>
                  <a:pt x="232172" y="142875"/>
                </a:lnTo>
                <a:lnTo>
                  <a:pt x="232172" y="151804"/>
                </a:lnTo>
                <a:lnTo>
                  <a:pt x="232172" y="178593"/>
                </a:lnTo>
                <a:lnTo>
                  <a:pt x="232172" y="196453"/>
                </a:lnTo>
                <a:lnTo>
                  <a:pt x="232172" y="214312"/>
                </a:lnTo>
                <a:lnTo>
                  <a:pt x="232172" y="241101"/>
                </a:lnTo>
                <a:lnTo>
                  <a:pt x="241102" y="258961"/>
                </a:lnTo>
                <a:lnTo>
                  <a:pt x="241102" y="285749"/>
                </a:lnTo>
                <a:lnTo>
                  <a:pt x="241102" y="303609"/>
                </a:lnTo>
                <a:lnTo>
                  <a:pt x="241102" y="330398"/>
                </a:lnTo>
                <a:lnTo>
                  <a:pt x="241102" y="348257"/>
                </a:lnTo>
                <a:lnTo>
                  <a:pt x="241102" y="375046"/>
                </a:lnTo>
                <a:lnTo>
                  <a:pt x="241102" y="392905"/>
                </a:lnTo>
                <a:lnTo>
                  <a:pt x="241102" y="410765"/>
                </a:lnTo>
                <a:lnTo>
                  <a:pt x="250032" y="437554"/>
                </a:lnTo>
                <a:lnTo>
                  <a:pt x="250032" y="446484"/>
                </a:lnTo>
                <a:lnTo>
                  <a:pt x="250032" y="464343"/>
                </a:lnTo>
                <a:lnTo>
                  <a:pt x="250032" y="482202"/>
                </a:lnTo>
                <a:lnTo>
                  <a:pt x="258961" y="500062"/>
                </a:lnTo>
                <a:lnTo>
                  <a:pt x="258961" y="5000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5339953" y="2705695"/>
            <a:ext cx="187525" cy="303610"/>
          </a:xfrm>
          <a:custGeom>
            <a:avLst/>
            <a:gdLst/>
            <a:ahLst/>
            <a:cxnLst/>
            <a:rect l="0" t="0" r="0" b="0"/>
            <a:pathLst>
              <a:path w="187525" h="303610">
                <a:moveTo>
                  <a:pt x="187524" y="0"/>
                </a:moveTo>
                <a:lnTo>
                  <a:pt x="178594" y="8930"/>
                </a:lnTo>
                <a:lnTo>
                  <a:pt x="178594" y="17860"/>
                </a:lnTo>
                <a:lnTo>
                  <a:pt x="169664" y="26789"/>
                </a:lnTo>
                <a:lnTo>
                  <a:pt x="160735" y="35719"/>
                </a:lnTo>
                <a:lnTo>
                  <a:pt x="151805" y="44649"/>
                </a:lnTo>
                <a:lnTo>
                  <a:pt x="142875" y="53578"/>
                </a:lnTo>
                <a:lnTo>
                  <a:pt x="133945" y="71438"/>
                </a:lnTo>
                <a:lnTo>
                  <a:pt x="125016" y="89297"/>
                </a:lnTo>
                <a:lnTo>
                  <a:pt x="116086" y="107156"/>
                </a:lnTo>
                <a:lnTo>
                  <a:pt x="107156" y="116086"/>
                </a:lnTo>
                <a:lnTo>
                  <a:pt x="98227" y="133945"/>
                </a:lnTo>
                <a:lnTo>
                  <a:pt x="89297" y="151805"/>
                </a:lnTo>
                <a:lnTo>
                  <a:pt x="80367" y="169664"/>
                </a:lnTo>
                <a:lnTo>
                  <a:pt x="62508" y="187523"/>
                </a:lnTo>
                <a:lnTo>
                  <a:pt x="53578" y="205383"/>
                </a:lnTo>
                <a:lnTo>
                  <a:pt x="44649" y="214312"/>
                </a:lnTo>
                <a:lnTo>
                  <a:pt x="35719" y="232172"/>
                </a:lnTo>
                <a:lnTo>
                  <a:pt x="26789" y="250031"/>
                </a:lnTo>
                <a:lnTo>
                  <a:pt x="17860" y="258961"/>
                </a:lnTo>
                <a:lnTo>
                  <a:pt x="17860" y="276820"/>
                </a:lnTo>
                <a:lnTo>
                  <a:pt x="8930" y="285750"/>
                </a:lnTo>
                <a:lnTo>
                  <a:pt x="0" y="303609"/>
                </a:lnTo>
                <a:lnTo>
                  <a:pt x="0" y="30360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5357813" y="2759273"/>
            <a:ext cx="205383" cy="303610"/>
          </a:xfrm>
          <a:custGeom>
            <a:avLst/>
            <a:gdLst/>
            <a:ahLst/>
            <a:cxnLst/>
            <a:rect l="0" t="0" r="0" b="0"/>
            <a:pathLst>
              <a:path w="205383" h="30361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17860"/>
                </a:lnTo>
                <a:lnTo>
                  <a:pt x="17859" y="26790"/>
                </a:lnTo>
                <a:lnTo>
                  <a:pt x="26789" y="35719"/>
                </a:lnTo>
                <a:lnTo>
                  <a:pt x="35718" y="53578"/>
                </a:lnTo>
                <a:lnTo>
                  <a:pt x="44648" y="62508"/>
                </a:lnTo>
                <a:lnTo>
                  <a:pt x="53578" y="80367"/>
                </a:lnTo>
                <a:lnTo>
                  <a:pt x="62507" y="98227"/>
                </a:lnTo>
                <a:lnTo>
                  <a:pt x="71437" y="116086"/>
                </a:lnTo>
                <a:lnTo>
                  <a:pt x="80367" y="133945"/>
                </a:lnTo>
                <a:lnTo>
                  <a:pt x="89296" y="151805"/>
                </a:lnTo>
                <a:lnTo>
                  <a:pt x="98226" y="169664"/>
                </a:lnTo>
                <a:lnTo>
                  <a:pt x="107156" y="187523"/>
                </a:lnTo>
                <a:lnTo>
                  <a:pt x="125015" y="205383"/>
                </a:lnTo>
                <a:lnTo>
                  <a:pt x="133945" y="223242"/>
                </a:lnTo>
                <a:lnTo>
                  <a:pt x="151804" y="241102"/>
                </a:lnTo>
                <a:lnTo>
                  <a:pt x="160734" y="250031"/>
                </a:lnTo>
                <a:lnTo>
                  <a:pt x="169664" y="267891"/>
                </a:lnTo>
                <a:lnTo>
                  <a:pt x="187523" y="285750"/>
                </a:lnTo>
                <a:lnTo>
                  <a:pt x="205382" y="303609"/>
                </a:lnTo>
                <a:lnTo>
                  <a:pt x="205382" y="30360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5536406" y="2330648"/>
            <a:ext cx="294681" cy="357189"/>
          </a:xfrm>
          <a:custGeom>
            <a:avLst/>
            <a:gdLst/>
            <a:ahLst/>
            <a:cxnLst/>
            <a:rect l="0" t="0" r="0" b="0"/>
            <a:pathLst>
              <a:path w="294681" h="357189">
                <a:moveTo>
                  <a:pt x="44649" y="8930"/>
                </a:moveTo>
                <a:lnTo>
                  <a:pt x="53578" y="893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98227" y="8930"/>
                </a:lnTo>
                <a:lnTo>
                  <a:pt x="107157" y="8930"/>
                </a:lnTo>
                <a:lnTo>
                  <a:pt x="125016" y="17860"/>
                </a:lnTo>
                <a:lnTo>
                  <a:pt x="133946" y="26789"/>
                </a:lnTo>
                <a:lnTo>
                  <a:pt x="142875" y="35719"/>
                </a:lnTo>
                <a:lnTo>
                  <a:pt x="151805" y="44649"/>
                </a:lnTo>
                <a:lnTo>
                  <a:pt x="160735" y="53578"/>
                </a:lnTo>
                <a:lnTo>
                  <a:pt x="160735" y="71438"/>
                </a:lnTo>
                <a:lnTo>
                  <a:pt x="169664" y="80367"/>
                </a:lnTo>
                <a:lnTo>
                  <a:pt x="169664" y="98227"/>
                </a:lnTo>
                <a:lnTo>
                  <a:pt x="178594" y="116086"/>
                </a:lnTo>
                <a:lnTo>
                  <a:pt x="178594" y="133946"/>
                </a:lnTo>
                <a:lnTo>
                  <a:pt x="178594" y="151805"/>
                </a:lnTo>
                <a:lnTo>
                  <a:pt x="178594" y="169665"/>
                </a:lnTo>
                <a:lnTo>
                  <a:pt x="169664" y="187524"/>
                </a:lnTo>
                <a:lnTo>
                  <a:pt x="169664" y="205383"/>
                </a:lnTo>
                <a:lnTo>
                  <a:pt x="160735" y="223243"/>
                </a:lnTo>
                <a:lnTo>
                  <a:pt x="160735" y="232172"/>
                </a:lnTo>
                <a:lnTo>
                  <a:pt x="151805" y="250032"/>
                </a:lnTo>
                <a:lnTo>
                  <a:pt x="142875" y="258961"/>
                </a:lnTo>
                <a:lnTo>
                  <a:pt x="133946" y="267891"/>
                </a:lnTo>
                <a:lnTo>
                  <a:pt x="116086" y="285750"/>
                </a:lnTo>
                <a:lnTo>
                  <a:pt x="107157" y="294680"/>
                </a:lnTo>
                <a:lnTo>
                  <a:pt x="98227" y="294680"/>
                </a:lnTo>
                <a:lnTo>
                  <a:pt x="80367" y="303610"/>
                </a:lnTo>
                <a:lnTo>
                  <a:pt x="71438" y="303610"/>
                </a:lnTo>
                <a:lnTo>
                  <a:pt x="62508" y="303610"/>
                </a:lnTo>
                <a:lnTo>
                  <a:pt x="44649" y="303610"/>
                </a:lnTo>
                <a:lnTo>
                  <a:pt x="35719" y="303610"/>
                </a:lnTo>
                <a:lnTo>
                  <a:pt x="26789" y="294680"/>
                </a:lnTo>
                <a:lnTo>
                  <a:pt x="17860" y="294680"/>
                </a:lnTo>
                <a:lnTo>
                  <a:pt x="8930" y="285750"/>
                </a:lnTo>
                <a:lnTo>
                  <a:pt x="0" y="285750"/>
                </a:lnTo>
                <a:lnTo>
                  <a:pt x="0" y="276821"/>
                </a:lnTo>
                <a:lnTo>
                  <a:pt x="0" y="267891"/>
                </a:lnTo>
                <a:lnTo>
                  <a:pt x="0" y="267891"/>
                </a:lnTo>
                <a:lnTo>
                  <a:pt x="0" y="258961"/>
                </a:lnTo>
                <a:lnTo>
                  <a:pt x="8930" y="250032"/>
                </a:lnTo>
                <a:lnTo>
                  <a:pt x="17860" y="250032"/>
                </a:lnTo>
                <a:lnTo>
                  <a:pt x="26789" y="241102"/>
                </a:lnTo>
                <a:lnTo>
                  <a:pt x="35719" y="241102"/>
                </a:lnTo>
                <a:lnTo>
                  <a:pt x="44649" y="232172"/>
                </a:lnTo>
                <a:lnTo>
                  <a:pt x="62508" y="232172"/>
                </a:lnTo>
                <a:lnTo>
                  <a:pt x="71438" y="232172"/>
                </a:lnTo>
                <a:lnTo>
                  <a:pt x="89297" y="232172"/>
                </a:lnTo>
                <a:lnTo>
                  <a:pt x="98227" y="232172"/>
                </a:lnTo>
                <a:lnTo>
                  <a:pt x="116086" y="232172"/>
                </a:lnTo>
                <a:lnTo>
                  <a:pt x="125016" y="241102"/>
                </a:lnTo>
                <a:lnTo>
                  <a:pt x="142875" y="241102"/>
                </a:lnTo>
                <a:lnTo>
                  <a:pt x="160735" y="250032"/>
                </a:lnTo>
                <a:lnTo>
                  <a:pt x="169664" y="250032"/>
                </a:lnTo>
                <a:lnTo>
                  <a:pt x="187524" y="258961"/>
                </a:lnTo>
                <a:lnTo>
                  <a:pt x="196453" y="258961"/>
                </a:lnTo>
                <a:lnTo>
                  <a:pt x="214313" y="267891"/>
                </a:lnTo>
                <a:lnTo>
                  <a:pt x="223242" y="276821"/>
                </a:lnTo>
                <a:lnTo>
                  <a:pt x="232172" y="285750"/>
                </a:lnTo>
                <a:lnTo>
                  <a:pt x="241102" y="294680"/>
                </a:lnTo>
                <a:lnTo>
                  <a:pt x="250032" y="294680"/>
                </a:lnTo>
                <a:lnTo>
                  <a:pt x="258961" y="303610"/>
                </a:lnTo>
                <a:lnTo>
                  <a:pt x="267891" y="312540"/>
                </a:lnTo>
                <a:lnTo>
                  <a:pt x="276821" y="321469"/>
                </a:lnTo>
                <a:lnTo>
                  <a:pt x="285750" y="330399"/>
                </a:lnTo>
                <a:lnTo>
                  <a:pt x="285750" y="339329"/>
                </a:lnTo>
                <a:lnTo>
                  <a:pt x="294680" y="348258"/>
                </a:lnTo>
                <a:lnTo>
                  <a:pt x="294680" y="357188"/>
                </a:lnTo>
                <a:lnTo>
                  <a:pt x="294680" y="3571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5973961" y="2553891"/>
            <a:ext cx="17860" cy="428625"/>
          </a:xfrm>
          <a:custGeom>
            <a:avLst/>
            <a:gdLst/>
            <a:ahLst/>
            <a:cxnLst/>
            <a:rect l="0" t="0" r="0" b="0"/>
            <a:pathLst>
              <a:path w="17860" h="428625">
                <a:moveTo>
                  <a:pt x="8930" y="0"/>
                </a:move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53578"/>
                </a:lnTo>
                <a:lnTo>
                  <a:pt x="17859" y="71437"/>
                </a:lnTo>
                <a:lnTo>
                  <a:pt x="17859" y="89297"/>
                </a:lnTo>
                <a:lnTo>
                  <a:pt x="17859" y="107156"/>
                </a:lnTo>
                <a:lnTo>
                  <a:pt x="17859" y="125015"/>
                </a:lnTo>
                <a:lnTo>
                  <a:pt x="17859" y="142875"/>
                </a:lnTo>
                <a:lnTo>
                  <a:pt x="17859" y="160734"/>
                </a:lnTo>
                <a:lnTo>
                  <a:pt x="8930" y="187523"/>
                </a:lnTo>
                <a:lnTo>
                  <a:pt x="8930" y="205382"/>
                </a:lnTo>
                <a:lnTo>
                  <a:pt x="8930" y="223242"/>
                </a:lnTo>
                <a:lnTo>
                  <a:pt x="8930" y="241101"/>
                </a:lnTo>
                <a:lnTo>
                  <a:pt x="0" y="267890"/>
                </a:lnTo>
                <a:lnTo>
                  <a:pt x="0" y="285749"/>
                </a:lnTo>
                <a:lnTo>
                  <a:pt x="0" y="303609"/>
                </a:lnTo>
                <a:lnTo>
                  <a:pt x="0" y="321468"/>
                </a:lnTo>
                <a:lnTo>
                  <a:pt x="0" y="339327"/>
                </a:lnTo>
                <a:lnTo>
                  <a:pt x="0" y="357187"/>
                </a:lnTo>
                <a:lnTo>
                  <a:pt x="0" y="375046"/>
                </a:lnTo>
                <a:lnTo>
                  <a:pt x="0" y="392905"/>
                </a:lnTo>
                <a:lnTo>
                  <a:pt x="0" y="401835"/>
                </a:lnTo>
                <a:lnTo>
                  <a:pt x="0" y="428624"/>
                </a:lnTo>
                <a:lnTo>
                  <a:pt x="0" y="42862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5920383" y="2786063"/>
            <a:ext cx="232173" cy="8930"/>
          </a:xfrm>
          <a:custGeom>
            <a:avLst/>
            <a:gdLst/>
            <a:ahLst/>
            <a:cxnLst/>
            <a:rect l="0" t="0" r="0" b="0"/>
            <a:pathLst>
              <a:path w="232173" h="8930">
                <a:moveTo>
                  <a:pt x="0" y="8929"/>
                </a:moveTo>
                <a:lnTo>
                  <a:pt x="0" y="8929"/>
                </a:lnTo>
                <a:lnTo>
                  <a:pt x="8930" y="8929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5" y="0"/>
                </a:lnTo>
                <a:lnTo>
                  <a:pt x="142875" y="0"/>
                </a:lnTo>
                <a:lnTo>
                  <a:pt x="160734" y="0"/>
                </a:lnTo>
                <a:lnTo>
                  <a:pt x="178594" y="0"/>
                </a:lnTo>
                <a:lnTo>
                  <a:pt x="196453" y="0"/>
                </a:lnTo>
                <a:lnTo>
                  <a:pt x="232172" y="0"/>
                </a:lnTo>
                <a:lnTo>
                  <a:pt x="23217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6277570" y="2500313"/>
            <a:ext cx="223244" cy="392906"/>
          </a:xfrm>
          <a:custGeom>
            <a:avLst/>
            <a:gdLst/>
            <a:ahLst/>
            <a:cxnLst/>
            <a:rect l="0" t="0" r="0" b="0"/>
            <a:pathLst>
              <a:path w="223244" h="392906">
                <a:moveTo>
                  <a:pt x="196453" y="8929"/>
                </a:moveTo>
                <a:lnTo>
                  <a:pt x="196453" y="8929"/>
                </a:lnTo>
                <a:lnTo>
                  <a:pt x="187524" y="0"/>
                </a:lnTo>
                <a:lnTo>
                  <a:pt x="187524" y="0"/>
                </a:lnTo>
                <a:lnTo>
                  <a:pt x="178594" y="0"/>
                </a:lnTo>
                <a:lnTo>
                  <a:pt x="178594" y="0"/>
                </a:lnTo>
                <a:lnTo>
                  <a:pt x="169664" y="8929"/>
                </a:lnTo>
                <a:lnTo>
                  <a:pt x="160735" y="8929"/>
                </a:lnTo>
                <a:lnTo>
                  <a:pt x="151805" y="17859"/>
                </a:lnTo>
                <a:lnTo>
                  <a:pt x="142875" y="26789"/>
                </a:lnTo>
                <a:lnTo>
                  <a:pt x="125016" y="26789"/>
                </a:lnTo>
                <a:lnTo>
                  <a:pt x="116086" y="44648"/>
                </a:lnTo>
                <a:lnTo>
                  <a:pt x="107157" y="53578"/>
                </a:lnTo>
                <a:lnTo>
                  <a:pt x="89297" y="62507"/>
                </a:lnTo>
                <a:lnTo>
                  <a:pt x="80368" y="80367"/>
                </a:lnTo>
                <a:lnTo>
                  <a:pt x="62508" y="98226"/>
                </a:lnTo>
                <a:lnTo>
                  <a:pt x="53578" y="107156"/>
                </a:lnTo>
                <a:lnTo>
                  <a:pt x="35719" y="125015"/>
                </a:lnTo>
                <a:lnTo>
                  <a:pt x="26789" y="142875"/>
                </a:lnTo>
                <a:lnTo>
                  <a:pt x="17860" y="169664"/>
                </a:lnTo>
                <a:lnTo>
                  <a:pt x="8930" y="187523"/>
                </a:lnTo>
                <a:lnTo>
                  <a:pt x="0" y="205382"/>
                </a:lnTo>
                <a:lnTo>
                  <a:pt x="0" y="223242"/>
                </a:lnTo>
                <a:lnTo>
                  <a:pt x="0" y="241101"/>
                </a:lnTo>
                <a:lnTo>
                  <a:pt x="0" y="258960"/>
                </a:lnTo>
                <a:lnTo>
                  <a:pt x="0" y="285750"/>
                </a:lnTo>
                <a:lnTo>
                  <a:pt x="8930" y="294679"/>
                </a:lnTo>
                <a:lnTo>
                  <a:pt x="17860" y="312538"/>
                </a:lnTo>
                <a:lnTo>
                  <a:pt x="17860" y="330398"/>
                </a:lnTo>
                <a:lnTo>
                  <a:pt x="35719" y="348257"/>
                </a:lnTo>
                <a:lnTo>
                  <a:pt x="44649" y="357187"/>
                </a:lnTo>
                <a:lnTo>
                  <a:pt x="53578" y="366116"/>
                </a:lnTo>
                <a:lnTo>
                  <a:pt x="71438" y="375046"/>
                </a:lnTo>
                <a:lnTo>
                  <a:pt x="80368" y="383976"/>
                </a:lnTo>
                <a:lnTo>
                  <a:pt x="89297" y="392905"/>
                </a:lnTo>
                <a:lnTo>
                  <a:pt x="107157" y="392905"/>
                </a:lnTo>
                <a:lnTo>
                  <a:pt x="125016" y="392905"/>
                </a:lnTo>
                <a:lnTo>
                  <a:pt x="133946" y="392905"/>
                </a:lnTo>
                <a:lnTo>
                  <a:pt x="151805" y="392905"/>
                </a:lnTo>
                <a:lnTo>
                  <a:pt x="160735" y="392905"/>
                </a:lnTo>
                <a:lnTo>
                  <a:pt x="169664" y="392905"/>
                </a:lnTo>
                <a:lnTo>
                  <a:pt x="187524" y="383976"/>
                </a:lnTo>
                <a:lnTo>
                  <a:pt x="196453" y="375046"/>
                </a:lnTo>
                <a:lnTo>
                  <a:pt x="205383" y="366116"/>
                </a:lnTo>
                <a:lnTo>
                  <a:pt x="214313" y="366116"/>
                </a:lnTo>
                <a:lnTo>
                  <a:pt x="214313" y="348257"/>
                </a:lnTo>
                <a:lnTo>
                  <a:pt x="223243" y="339327"/>
                </a:lnTo>
                <a:lnTo>
                  <a:pt x="223243" y="330398"/>
                </a:lnTo>
                <a:lnTo>
                  <a:pt x="223243" y="321468"/>
                </a:lnTo>
                <a:lnTo>
                  <a:pt x="214313" y="312538"/>
                </a:lnTo>
                <a:lnTo>
                  <a:pt x="214313" y="294679"/>
                </a:lnTo>
                <a:lnTo>
                  <a:pt x="205383" y="285750"/>
                </a:lnTo>
                <a:lnTo>
                  <a:pt x="196453" y="276820"/>
                </a:lnTo>
                <a:lnTo>
                  <a:pt x="187524" y="267890"/>
                </a:lnTo>
                <a:lnTo>
                  <a:pt x="178594" y="258960"/>
                </a:lnTo>
                <a:lnTo>
                  <a:pt x="169664" y="250031"/>
                </a:lnTo>
                <a:lnTo>
                  <a:pt x="160735" y="250031"/>
                </a:lnTo>
                <a:lnTo>
                  <a:pt x="142875" y="241101"/>
                </a:lnTo>
                <a:lnTo>
                  <a:pt x="133946" y="241101"/>
                </a:lnTo>
                <a:lnTo>
                  <a:pt x="125016" y="232171"/>
                </a:lnTo>
                <a:lnTo>
                  <a:pt x="107157" y="241101"/>
                </a:lnTo>
                <a:lnTo>
                  <a:pt x="98227" y="241101"/>
                </a:lnTo>
                <a:lnTo>
                  <a:pt x="89297" y="241101"/>
                </a:lnTo>
                <a:lnTo>
                  <a:pt x="71438" y="250031"/>
                </a:lnTo>
                <a:lnTo>
                  <a:pt x="62508" y="250031"/>
                </a:lnTo>
                <a:lnTo>
                  <a:pt x="53578" y="258960"/>
                </a:lnTo>
                <a:lnTo>
                  <a:pt x="44649" y="267890"/>
                </a:lnTo>
                <a:lnTo>
                  <a:pt x="35719" y="276820"/>
                </a:lnTo>
                <a:lnTo>
                  <a:pt x="26789" y="285750"/>
                </a:lnTo>
                <a:lnTo>
                  <a:pt x="17860" y="294679"/>
                </a:lnTo>
                <a:lnTo>
                  <a:pt x="8930" y="312538"/>
                </a:lnTo>
                <a:lnTo>
                  <a:pt x="8930" y="3125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6509742" y="2598539"/>
            <a:ext cx="214314" cy="250032"/>
          </a:xfrm>
          <a:custGeom>
            <a:avLst/>
            <a:gdLst/>
            <a:ahLst/>
            <a:cxnLst/>
            <a:rect l="0" t="0" r="0" b="0"/>
            <a:pathLst>
              <a:path w="214314" h="250032">
                <a:moveTo>
                  <a:pt x="214313" y="0"/>
                </a:moveTo>
                <a:lnTo>
                  <a:pt x="214313" y="0"/>
                </a:lnTo>
                <a:lnTo>
                  <a:pt x="214313" y="0"/>
                </a:lnTo>
                <a:lnTo>
                  <a:pt x="205383" y="0"/>
                </a:lnTo>
                <a:lnTo>
                  <a:pt x="205383" y="0"/>
                </a:lnTo>
                <a:lnTo>
                  <a:pt x="196453" y="8930"/>
                </a:lnTo>
                <a:lnTo>
                  <a:pt x="196453" y="8930"/>
                </a:lnTo>
                <a:lnTo>
                  <a:pt x="187524" y="17859"/>
                </a:lnTo>
                <a:lnTo>
                  <a:pt x="178594" y="26789"/>
                </a:lnTo>
                <a:lnTo>
                  <a:pt x="169664" y="44649"/>
                </a:lnTo>
                <a:lnTo>
                  <a:pt x="151805" y="53578"/>
                </a:lnTo>
                <a:lnTo>
                  <a:pt x="142875" y="71438"/>
                </a:lnTo>
                <a:lnTo>
                  <a:pt x="133946" y="80367"/>
                </a:lnTo>
                <a:lnTo>
                  <a:pt x="116086" y="89297"/>
                </a:lnTo>
                <a:lnTo>
                  <a:pt x="107156" y="107156"/>
                </a:lnTo>
                <a:lnTo>
                  <a:pt x="89297" y="125016"/>
                </a:lnTo>
                <a:lnTo>
                  <a:pt x="80367" y="133945"/>
                </a:lnTo>
                <a:lnTo>
                  <a:pt x="62508" y="151805"/>
                </a:lnTo>
                <a:lnTo>
                  <a:pt x="53578" y="160734"/>
                </a:lnTo>
                <a:lnTo>
                  <a:pt x="35719" y="178594"/>
                </a:lnTo>
                <a:lnTo>
                  <a:pt x="26789" y="187524"/>
                </a:lnTo>
                <a:lnTo>
                  <a:pt x="26789" y="205382"/>
                </a:lnTo>
                <a:lnTo>
                  <a:pt x="17860" y="214312"/>
                </a:lnTo>
                <a:lnTo>
                  <a:pt x="8930" y="223242"/>
                </a:lnTo>
                <a:lnTo>
                  <a:pt x="8930" y="232172"/>
                </a:lnTo>
                <a:lnTo>
                  <a:pt x="8930" y="241101"/>
                </a:lnTo>
                <a:lnTo>
                  <a:pt x="0" y="250031"/>
                </a:lnTo>
                <a:lnTo>
                  <a:pt x="0" y="2500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6545461" y="2553891"/>
            <a:ext cx="232173" cy="312539"/>
          </a:xfrm>
          <a:custGeom>
            <a:avLst/>
            <a:gdLst/>
            <a:ahLst/>
            <a:cxnLst/>
            <a:rect l="0" t="0" r="0" b="0"/>
            <a:pathLst>
              <a:path w="232173" h="312539">
                <a:moveTo>
                  <a:pt x="0" y="8929"/>
                </a:moveTo>
                <a:lnTo>
                  <a:pt x="0" y="8929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8929"/>
                </a:lnTo>
                <a:lnTo>
                  <a:pt x="17859" y="8929"/>
                </a:lnTo>
                <a:lnTo>
                  <a:pt x="26789" y="17859"/>
                </a:lnTo>
                <a:lnTo>
                  <a:pt x="35719" y="26789"/>
                </a:lnTo>
                <a:lnTo>
                  <a:pt x="35719" y="35718"/>
                </a:lnTo>
                <a:lnTo>
                  <a:pt x="44648" y="53578"/>
                </a:lnTo>
                <a:lnTo>
                  <a:pt x="53578" y="62507"/>
                </a:lnTo>
                <a:lnTo>
                  <a:pt x="62508" y="80367"/>
                </a:lnTo>
                <a:lnTo>
                  <a:pt x="71437" y="98226"/>
                </a:lnTo>
                <a:lnTo>
                  <a:pt x="80367" y="116086"/>
                </a:lnTo>
                <a:lnTo>
                  <a:pt x="98227" y="125015"/>
                </a:lnTo>
                <a:lnTo>
                  <a:pt x="107156" y="142875"/>
                </a:lnTo>
                <a:lnTo>
                  <a:pt x="116086" y="160734"/>
                </a:lnTo>
                <a:lnTo>
                  <a:pt x="125016" y="178593"/>
                </a:lnTo>
                <a:lnTo>
                  <a:pt x="142875" y="196453"/>
                </a:lnTo>
                <a:lnTo>
                  <a:pt x="151805" y="214312"/>
                </a:lnTo>
                <a:lnTo>
                  <a:pt x="160734" y="223242"/>
                </a:lnTo>
                <a:lnTo>
                  <a:pt x="169664" y="241101"/>
                </a:lnTo>
                <a:lnTo>
                  <a:pt x="187523" y="258960"/>
                </a:lnTo>
                <a:lnTo>
                  <a:pt x="196453" y="267890"/>
                </a:lnTo>
                <a:lnTo>
                  <a:pt x="205383" y="285749"/>
                </a:lnTo>
                <a:lnTo>
                  <a:pt x="214312" y="294679"/>
                </a:lnTo>
                <a:lnTo>
                  <a:pt x="232172" y="312538"/>
                </a:lnTo>
                <a:lnTo>
                  <a:pt x="232172" y="3125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6956227" y="2375297"/>
            <a:ext cx="35719" cy="455415"/>
          </a:xfrm>
          <a:custGeom>
            <a:avLst/>
            <a:gdLst/>
            <a:ahLst/>
            <a:cxnLst/>
            <a:rect l="0" t="0" r="0" b="0"/>
            <a:pathLst>
              <a:path w="35719" h="455415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35718"/>
                </a:lnTo>
                <a:lnTo>
                  <a:pt x="8929" y="44648"/>
                </a:lnTo>
                <a:lnTo>
                  <a:pt x="17859" y="62507"/>
                </a:lnTo>
                <a:lnTo>
                  <a:pt x="17859" y="80367"/>
                </a:lnTo>
                <a:lnTo>
                  <a:pt x="17859" y="89297"/>
                </a:lnTo>
                <a:lnTo>
                  <a:pt x="26789" y="116086"/>
                </a:lnTo>
                <a:lnTo>
                  <a:pt x="26789" y="133945"/>
                </a:lnTo>
                <a:lnTo>
                  <a:pt x="35718" y="151805"/>
                </a:lnTo>
                <a:lnTo>
                  <a:pt x="35718" y="178594"/>
                </a:lnTo>
                <a:lnTo>
                  <a:pt x="35718" y="196453"/>
                </a:lnTo>
                <a:lnTo>
                  <a:pt x="35718" y="223242"/>
                </a:lnTo>
                <a:lnTo>
                  <a:pt x="35718" y="241101"/>
                </a:lnTo>
                <a:lnTo>
                  <a:pt x="35718" y="258961"/>
                </a:lnTo>
                <a:lnTo>
                  <a:pt x="26789" y="285750"/>
                </a:lnTo>
                <a:lnTo>
                  <a:pt x="26789" y="303609"/>
                </a:lnTo>
                <a:lnTo>
                  <a:pt x="26789" y="321469"/>
                </a:lnTo>
                <a:lnTo>
                  <a:pt x="26789" y="348258"/>
                </a:lnTo>
                <a:lnTo>
                  <a:pt x="26789" y="366117"/>
                </a:lnTo>
                <a:lnTo>
                  <a:pt x="26789" y="383976"/>
                </a:lnTo>
                <a:lnTo>
                  <a:pt x="26789" y="401836"/>
                </a:lnTo>
                <a:lnTo>
                  <a:pt x="26789" y="419695"/>
                </a:lnTo>
                <a:lnTo>
                  <a:pt x="26789" y="437554"/>
                </a:lnTo>
                <a:lnTo>
                  <a:pt x="26789" y="455414"/>
                </a:lnTo>
                <a:lnTo>
                  <a:pt x="26789" y="45541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6866930" y="2669977"/>
            <a:ext cx="312540" cy="44649"/>
          </a:xfrm>
          <a:custGeom>
            <a:avLst/>
            <a:gdLst/>
            <a:ahLst/>
            <a:cxnLst/>
            <a:rect l="0" t="0" r="0" b="0"/>
            <a:pathLst>
              <a:path w="312540" h="44649">
                <a:moveTo>
                  <a:pt x="0" y="26789"/>
                </a:moveTo>
                <a:lnTo>
                  <a:pt x="0" y="17859"/>
                </a:lnTo>
                <a:lnTo>
                  <a:pt x="0" y="8929"/>
                </a:lnTo>
                <a:lnTo>
                  <a:pt x="8929" y="8929"/>
                </a:lnTo>
                <a:lnTo>
                  <a:pt x="17859" y="8929"/>
                </a:lnTo>
                <a:lnTo>
                  <a:pt x="35718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98226" y="8929"/>
                </a:lnTo>
                <a:lnTo>
                  <a:pt x="116086" y="8929"/>
                </a:lnTo>
                <a:lnTo>
                  <a:pt x="142875" y="8929"/>
                </a:lnTo>
                <a:lnTo>
                  <a:pt x="160734" y="8929"/>
                </a:lnTo>
                <a:lnTo>
                  <a:pt x="178593" y="17859"/>
                </a:lnTo>
                <a:lnTo>
                  <a:pt x="205383" y="17859"/>
                </a:lnTo>
                <a:lnTo>
                  <a:pt x="223242" y="26789"/>
                </a:lnTo>
                <a:lnTo>
                  <a:pt x="241101" y="26789"/>
                </a:lnTo>
                <a:lnTo>
                  <a:pt x="258961" y="35718"/>
                </a:lnTo>
                <a:lnTo>
                  <a:pt x="267890" y="35718"/>
                </a:lnTo>
                <a:lnTo>
                  <a:pt x="285750" y="35718"/>
                </a:lnTo>
                <a:lnTo>
                  <a:pt x="312539" y="44648"/>
                </a:lnTo>
                <a:lnTo>
                  <a:pt x="312539" y="446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7233047" y="2366367"/>
            <a:ext cx="223243" cy="446485"/>
          </a:xfrm>
          <a:custGeom>
            <a:avLst/>
            <a:gdLst/>
            <a:ahLst/>
            <a:cxnLst/>
            <a:rect l="0" t="0" r="0" b="0"/>
            <a:pathLst>
              <a:path w="223243" h="446485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26789"/>
                </a:lnTo>
                <a:lnTo>
                  <a:pt x="35719" y="35719"/>
                </a:lnTo>
                <a:lnTo>
                  <a:pt x="35719" y="44648"/>
                </a:lnTo>
                <a:lnTo>
                  <a:pt x="35719" y="62508"/>
                </a:lnTo>
                <a:lnTo>
                  <a:pt x="35719" y="71437"/>
                </a:lnTo>
                <a:lnTo>
                  <a:pt x="26789" y="80367"/>
                </a:lnTo>
                <a:lnTo>
                  <a:pt x="26789" y="98227"/>
                </a:lnTo>
                <a:lnTo>
                  <a:pt x="17859" y="107156"/>
                </a:lnTo>
                <a:lnTo>
                  <a:pt x="17859" y="125016"/>
                </a:lnTo>
                <a:lnTo>
                  <a:pt x="8930" y="133946"/>
                </a:lnTo>
                <a:lnTo>
                  <a:pt x="8930" y="142875"/>
                </a:lnTo>
                <a:lnTo>
                  <a:pt x="0" y="151805"/>
                </a:lnTo>
                <a:lnTo>
                  <a:pt x="0" y="160735"/>
                </a:lnTo>
                <a:lnTo>
                  <a:pt x="0" y="178594"/>
                </a:lnTo>
                <a:lnTo>
                  <a:pt x="0" y="178594"/>
                </a:lnTo>
                <a:lnTo>
                  <a:pt x="0" y="187524"/>
                </a:lnTo>
                <a:lnTo>
                  <a:pt x="0" y="196453"/>
                </a:lnTo>
                <a:lnTo>
                  <a:pt x="0" y="205383"/>
                </a:lnTo>
                <a:lnTo>
                  <a:pt x="8930" y="214313"/>
                </a:lnTo>
                <a:lnTo>
                  <a:pt x="8930" y="214313"/>
                </a:lnTo>
                <a:lnTo>
                  <a:pt x="17859" y="223242"/>
                </a:lnTo>
                <a:lnTo>
                  <a:pt x="26789" y="223242"/>
                </a:lnTo>
                <a:lnTo>
                  <a:pt x="35719" y="232172"/>
                </a:lnTo>
                <a:lnTo>
                  <a:pt x="44648" y="232172"/>
                </a:lnTo>
                <a:lnTo>
                  <a:pt x="62508" y="232172"/>
                </a:lnTo>
                <a:lnTo>
                  <a:pt x="71437" y="232172"/>
                </a:lnTo>
                <a:lnTo>
                  <a:pt x="80367" y="232172"/>
                </a:lnTo>
                <a:lnTo>
                  <a:pt x="98226" y="232172"/>
                </a:lnTo>
                <a:lnTo>
                  <a:pt x="107156" y="223242"/>
                </a:lnTo>
                <a:lnTo>
                  <a:pt x="116086" y="223242"/>
                </a:lnTo>
                <a:lnTo>
                  <a:pt x="125016" y="214313"/>
                </a:lnTo>
                <a:lnTo>
                  <a:pt x="142875" y="214313"/>
                </a:lnTo>
                <a:lnTo>
                  <a:pt x="151805" y="205383"/>
                </a:lnTo>
                <a:lnTo>
                  <a:pt x="160734" y="205383"/>
                </a:lnTo>
                <a:lnTo>
                  <a:pt x="169664" y="196453"/>
                </a:lnTo>
                <a:lnTo>
                  <a:pt x="169664" y="187524"/>
                </a:lnTo>
                <a:lnTo>
                  <a:pt x="178594" y="178594"/>
                </a:lnTo>
                <a:lnTo>
                  <a:pt x="187523" y="178594"/>
                </a:lnTo>
                <a:lnTo>
                  <a:pt x="196453" y="169664"/>
                </a:lnTo>
                <a:lnTo>
                  <a:pt x="196453" y="160735"/>
                </a:lnTo>
                <a:lnTo>
                  <a:pt x="205383" y="151805"/>
                </a:lnTo>
                <a:lnTo>
                  <a:pt x="205383" y="142875"/>
                </a:lnTo>
                <a:lnTo>
                  <a:pt x="214312" y="142875"/>
                </a:lnTo>
                <a:lnTo>
                  <a:pt x="214312" y="133946"/>
                </a:lnTo>
                <a:lnTo>
                  <a:pt x="214312" y="125016"/>
                </a:lnTo>
                <a:lnTo>
                  <a:pt x="214312" y="125016"/>
                </a:lnTo>
                <a:lnTo>
                  <a:pt x="223242" y="125016"/>
                </a:lnTo>
                <a:lnTo>
                  <a:pt x="223242" y="116086"/>
                </a:lnTo>
                <a:lnTo>
                  <a:pt x="223242" y="116086"/>
                </a:lnTo>
                <a:lnTo>
                  <a:pt x="223242" y="116086"/>
                </a:lnTo>
                <a:lnTo>
                  <a:pt x="223242" y="116086"/>
                </a:lnTo>
                <a:lnTo>
                  <a:pt x="223242" y="125016"/>
                </a:lnTo>
                <a:lnTo>
                  <a:pt x="214312" y="125016"/>
                </a:lnTo>
                <a:lnTo>
                  <a:pt x="214312" y="133946"/>
                </a:lnTo>
                <a:lnTo>
                  <a:pt x="214312" y="142875"/>
                </a:lnTo>
                <a:lnTo>
                  <a:pt x="205383" y="151805"/>
                </a:lnTo>
                <a:lnTo>
                  <a:pt x="205383" y="160735"/>
                </a:lnTo>
                <a:lnTo>
                  <a:pt x="205383" y="178594"/>
                </a:lnTo>
                <a:lnTo>
                  <a:pt x="196453" y="187524"/>
                </a:lnTo>
                <a:lnTo>
                  <a:pt x="196453" y="205383"/>
                </a:lnTo>
                <a:lnTo>
                  <a:pt x="187523" y="232172"/>
                </a:lnTo>
                <a:lnTo>
                  <a:pt x="187523" y="250031"/>
                </a:lnTo>
                <a:lnTo>
                  <a:pt x="187523" y="267891"/>
                </a:lnTo>
                <a:lnTo>
                  <a:pt x="178594" y="285750"/>
                </a:lnTo>
                <a:lnTo>
                  <a:pt x="178594" y="312539"/>
                </a:lnTo>
                <a:lnTo>
                  <a:pt x="178594" y="321469"/>
                </a:lnTo>
                <a:lnTo>
                  <a:pt x="178594" y="339328"/>
                </a:lnTo>
                <a:lnTo>
                  <a:pt x="178594" y="366117"/>
                </a:lnTo>
                <a:lnTo>
                  <a:pt x="178594" y="375047"/>
                </a:lnTo>
                <a:lnTo>
                  <a:pt x="178594" y="392906"/>
                </a:lnTo>
                <a:lnTo>
                  <a:pt x="178594" y="401836"/>
                </a:lnTo>
                <a:lnTo>
                  <a:pt x="178594" y="419696"/>
                </a:lnTo>
                <a:lnTo>
                  <a:pt x="187523" y="428625"/>
                </a:lnTo>
                <a:lnTo>
                  <a:pt x="187523" y="446484"/>
                </a:lnTo>
                <a:lnTo>
                  <a:pt x="187523" y="44648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7518797" y="2393156"/>
            <a:ext cx="214313" cy="446485"/>
          </a:xfrm>
          <a:custGeom>
            <a:avLst/>
            <a:gdLst/>
            <a:ahLst/>
            <a:cxnLst/>
            <a:rect l="0" t="0" r="0" b="0"/>
            <a:pathLst>
              <a:path w="214313" h="446485">
                <a:moveTo>
                  <a:pt x="8930" y="26789"/>
                </a:moveTo>
                <a:lnTo>
                  <a:pt x="8930" y="17859"/>
                </a:lnTo>
                <a:lnTo>
                  <a:pt x="17859" y="8930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71437" y="8930"/>
                </a:lnTo>
                <a:lnTo>
                  <a:pt x="89297" y="17859"/>
                </a:lnTo>
                <a:lnTo>
                  <a:pt x="98226" y="26789"/>
                </a:lnTo>
                <a:lnTo>
                  <a:pt x="107156" y="44648"/>
                </a:lnTo>
                <a:lnTo>
                  <a:pt x="116086" y="53578"/>
                </a:lnTo>
                <a:lnTo>
                  <a:pt x="133945" y="71438"/>
                </a:lnTo>
                <a:lnTo>
                  <a:pt x="142875" y="89297"/>
                </a:lnTo>
                <a:lnTo>
                  <a:pt x="151805" y="107157"/>
                </a:lnTo>
                <a:lnTo>
                  <a:pt x="151805" y="133946"/>
                </a:lnTo>
                <a:lnTo>
                  <a:pt x="160734" y="151805"/>
                </a:lnTo>
                <a:lnTo>
                  <a:pt x="169664" y="169664"/>
                </a:lnTo>
                <a:lnTo>
                  <a:pt x="169664" y="196453"/>
                </a:lnTo>
                <a:lnTo>
                  <a:pt x="169664" y="214313"/>
                </a:lnTo>
                <a:lnTo>
                  <a:pt x="169664" y="232172"/>
                </a:lnTo>
                <a:lnTo>
                  <a:pt x="160734" y="258961"/>
                </a:lnTo>
                <a:lnTo>
                  <a:pt x="151805" y="276821"/>
                </a:lnTo>
                <a:lnTo>
                  <a:pt x="151805" y="294680"/>
                </a:lnTo>
                <a:lnTo>
                  <a:pt x="142875" y="312539"/>
                </a:lnTo>
                <a:lnTo>
                  <a:pt x="125016" y="330399"/>
                </a:lnTo>
                <a:lnTo>
                  <a:pt x="116086" y="339328"/>
                </a:lnTo>
                <a:lnTo>
                  <a:pt x="107156" y="348258"/>
                </a:lnTo>
                <a:lnTo>
                  <a:pt x="98226" y="357188"/>
                </a:lnTo>
                <a:lnTo>
                  <a:pt x="80367" y="366117"/>
                </a:lnTo>
                <a:lnTo>
                  <a:pt x="71437" y="366117"/>
                </a:lnTo>
                <a:lnTo>
                  <a:pt x="62508" y="375047"/>
                </a:lnTo>
                <a:lnTo>
                  <a:pt x="53578" y="375047"/>
                </a:lnTo>
                <a:lnTo>
                  <a:pt x="35719" y="375047"/>
                </a:lnTo>
                <a:lnTo>
                  <a:pt x="26789" y="366117"/>
                </a:lnTo>
                <a:lnTo>
                  <a:pt x="17859" y="366117"/>
                </a:lnTo>
                <a:lnTo>
                  <a:pt x="8930" y="357188"/>
                </a:lnTo>
                <a:lnTo>
                  <a:pt x="8930" y="348258"/>
                </a:lnTo>
                <a:lnTo>
                  <a:pt x="0" y="339328"/>
                </a:lnTo>
                <a:lnTo>
                  <a:pt x="0" y="330399"/>
                </a:lnTo>
                <a:lnTo>
                  <a:pt x="0" y="321469"/>
                </a:lnTo>
                <a:lnTo>
                  <a:pt x="0" y="312539"/>
                </a:lnTo>
                <a:lnTo>
                  <a:pt x="0" y="303610"/>
                </a:lnTo>
                <a:lnTo>
                  <a:pt x="0" y="294680"/>
                </a:lnTo>
                <a:lnTo>
                  <a:pt x="8930" y="285750"/>
                </a:lnTo>
                <a:lnTo>
                  <a:pt x="17859" y="285750"/>
                </a:lnTo>
                <a:lnTo>
                  <a:pt x="26789" y="276821"/>
                </a:lnTo>
                <a:lnTo>
                  <a:pt x="35719" y="267891"/>
                </a:lnTo>
                <a:lnTo>
                  <a:pt x="53578" y="267891"/>
                </a:lnTo>
                <a:lnTo>
                  <a:pt x="62508" y="267891"/>
                </a:lnTo>
                <a:lnTo>
                  <a:pt x="80367" y="267891"/>
                </a:lnTo>
                <a:lnTo>
                  <a:pt x="98226" y="276821"/>
                </a:lnTo>
                <a:lnTo>
                  <a:pt x="116086" y="276821"/>
                </a:lnTo>
                <a:lnTo>
                  <a:pt x="125016" y="285750"/>
                </a:lnTo>
                <a:lnTo>
                  <a:pt x="142875" y="294680"/>
                </a:lnTo>
                <a:lnTo>
                  <a:pt x="151805" y="303610"/>
                </a:lnTo>
                <a:lnTo>
                  <a:pt x="160734" y="312539"/>
                </a:lnTo>
                <a:lnTo>
                  <a:pt x="178594" y="330399"/>
                </a:lnTo>
                <a:lnTo>
                  <a:pt x="187523" y="339328"/>
                </a:lnTo>
                <a:lnTo>
                  <a:pt x="187523" y="357188"/>
                </a:lnTo>
                <a:lnTo>
                  <a:pt x="196453" y="366117"/>
                </a:lnTo>
                <a:lnTo>
                  <a:pt x="205383" y="383977"/>
                </a:lnTo>
                <a:lnTo>
                  <a:pt x="205383" y="392907"/>
                </a:lnTo>
                <a:lnTo>
                  <a:pt x="205383" y="401836"/>
                </a:lnTo>
                <a:lnTo>
                  <a:pt x="205383" y="419695"/>
                </a:lnTo>
                <a:lnTo>
                  <a:pt x="214312" y="428625"/>
                </a:lnTo>
                <a:lnTo>
                  <a:pt x="214312" y="437555"/>
                </a:lnTo>
                <a:lnTo>
                  <a:pt x="214312" y="437555"/>
                </a:lnTo>
                <a:lnTo>
                  <a:pt x="214312" y="446484"/>
                </a:lnTo>
                <a:lnTo>
                  <a:pt x="214312" y="446484"/>
                </a:lnTo>
                <a:lnTo>
                  <a:pt x="214312" y="44648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7733109" y="2464594"/>
            <a:ext cx="232173" cy="321470"/>
          </a:xfrm>
          <a:custGeom>
            <a:avLst/>
            <a:gdLst/>
            <a:ahLst/>
            <a:cxnLst/>
            <a:rect l="0" t="0" r="0" b="0"/>
            <a:pathLst>
              <a:path w="232173" h="321470">
                <a:moveTo>
                  <a:pt x="232172" y="0"/>
                </a:moveTo>
                <a:lnTo>
                  <a:pt x="232172" y="0"/>
                </a:lnTo>
                <a:lnTo>
                  <a:pt x="232172" y="0"/>
                </a:lnTo>
                <a:lnTo>
                  <a:pt x="232172" y="0"/>
                </a:lnTo>
                <a:lnTo>
                  <a:pt x="232172" y="0"/>
                </a:lnTo>
                <a:lnTo>
                  <a:pt x="223243" y="8929"/>
                </a:lnTo>
                <a:lnTo>
                  <a:pt x="223243" y="8929"/>
                </a:lnTo>
                <a:lnTo>
                  <a:pt x="214313" y="26789"/>
                </a:lnTo>
                <a:lnTo>
                  <a:pt x="214313" y="35719"/>
                </a:lnTo>
                <a:lnTo>
                  <a:pt x="205383" y="44648"/>
                </a:lnTo>
                <a:lnTo>
                  <a:pt x="196454" y="53578"/>
                </a:lnTo>
                <a:lnTo>
                  <a:pt x="178594" y="71437"/>
                </a:lnTo>
                <a:lnTo>
                  <a:pt x="169664" y="89297"/>
                </a:lnTo>
                <a:lnTo>
                  <a:pt x="151805" y="107156"/>
                </a:lnTo>
                <a:lnTo>
                  <a:pt x="142875" y="125015"/>
                </a:lnTo>
                <a:lnTo>
                  <a:pt x="125016" y="133945"/>
                </a:lnTo>
                <a:lnTo>
                  <a:pt x="107157" y="160734"/>
                </a:lnTo>
                <a:lnTo>
                  <a:pt x="89297" y="178594"/>
                </a:lnTo>
                <a:lnTo>
                  <a:pt x="80368" y="196453"/>
                </a:lnTo>
                <a:lnTo>
                  <a:pt x="62508" y="214312"/>
                </a:lnTo>
                <a:lnTo>
                  <a:pt x="53579" y="232172"/>
                </a:lnTo>
                <a:lnTo>
                  <a:pt x="44649" y="250031"/>
                </a:lnTo>
                <a:lnTo>
                  <a:pt x="35719" y="267890"/>
                </a:lnTo>
                <a:lnTo>
                  <a:pt x="26789" y="276820"/>
                </a:lnTo>
                <a:lnTo>
                  <a:pt x="17860" y="285750"/>
                </a:lnTo>
                <a:lnTo>
                  <a:pt x="17860" y="303609"/>
                </a:lnTo>
                <a:lnTo>
                  <a:pt x="8930" y="312539"/>
                </a:lnTo>
                <a:lnTo>
                  <a:pt x="8930" y="312539"/>
                </a:lnTo>
                <a:lnTo>
                  <a:pt x="8930" y="321469"/>
                </a:lnTo>
                <a:lnTo>
                  <a:pt x="8930" y="321469"/>
                </a:lnTo>
                <a:lnTo>
                  <a:pt x="8930" y="321469"/>
                </a:lnTo>
                <a:lnTo>
                  <a:pt x="0" y="321469"/>
                </a:lnTo>
                <a:lnTo>
                  <a:pt x="0" y="321469"/>
                </a:lnTo>
                <a:lnTo>
                  <a:pt x="0" y="3214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7804547" y="2464594"/>
            <a:ext cx="151806" cy="375047"/>
          </a:xfrm>
          <a:custGeom>
            <a:avLst/>
            <a:gdLst/>
            <a:ahLst/>
            <a:cxnLst/>
            <a:rect l="0" t="0" r="0" b="0"/>
            <a:pathLst>
              <a:path w="151806" h="375047">
                <a:moveTo>
                  <a:pt x="0" y="0"/>
                </a:moveTo>
                <a:lnTo>
                  <a:pt x="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17859" y="35719"/>
                </a:lnTo>
                <a:lnTo>
                  <a:pt x="26789" y="53578"/>
                </a:lnTo>
                <a:lnTo>
                  <a:pt x="26789" y="62508"/>
                </a:lnTo>
                <a:lnTo>
                  <a:pt x="35719" y="80367"/>
                </a:lnTo>
                <a:lnTo>
                  <a:pt x="44648" y="98226"/>
                </a:lnTo>
                <a:lnTo>
                  <a:pt x="53578" y="125015"/>
                </a:lnTo>
                <a:lnTo>
                  <a:pt x="62508" y="142875"/>
                </a:lnTo>
                <a:lnTo>
                  <a:pt x="71437" y="160734"/>
                </a:lnTo>
                <a:lnTo>
                  <a:pt x="80367" y="178594"/>
                </a:lnTo>
                <a:lnTo>
                  <a:pt x="89297" y="205383"/>
                </a:lnTo>
                <a:lnTo>
                  <a:pt x="98226" y="223242"/>
                </a:lnTo>
                <a:lnTo>
                  <a:pt x="98226" y="241101"/>
                </a:lnTo>
                <a:lnTo>
                  <a:pt x="107156" y="258961"/>
                </a:lnTo>
                <a:lnTo>
                  <a:pt x="116086" y="276820"/>
                </a:lnTo>
                <a:lnTo>
                  <a:pt x="125016" y="294679"/>
                </a:lnTo>
                <a:lnTo>
                  <a:pt x="125016" y="312539"/>
                </a:lnTo>
                <a:lnTo>
                  <a:pt x="133945" y="330398"/>
                </a:lnTo>
                <a:lnTo>
                  <a:pt x="142875" y="348257"/>
                </a:lnTo>
                <a:lnTo>
                  <a:pt x="151805" y="375046"/>
                </a:lnTo>
                <a:lnTo>
                  <a:pt x="151805" y="37504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8215312" y="2500313"/>
            <a:ext cx="17860" cy="392906"/>
          </a:xfrm>
          <a:custGeom>
            <a:avLst/>
            <a:gdLst/>
            <a:ahLst/>
            <a:cxnLst/>
            <a:rect l="0" t="0" r="0" b="0"/>
            <a:pathLst>
              <a:path w="17860" h="392906">
                <a:moveTo>
                  <a:pt x="8929" y="0"/>
                </a:moveTo>
                <a:lnTo>
                  <a:pt x="0" y="8929"/>
                </a:lnTo>
                <a:lnTo>
                  <a:pt x="8929" y="26789"/>
                </a:lnTo>
                <a:lnTo>
                  <a:pt x="8929" y="44648"/>
                </a:lnTo>
                <a:lnTo>
                  <a:pt x="8929" y="71437"/>
                </a:lnTo>
                <a:lnTo>
                  <a:pt x="8929" y="89296"/>
                </a:lnTo>
                <a:lnTo>
                  <a:pt x="17859" y="107156"/>
                </a:lnTo>
                <a:lnTo>
                  <a:pt x="17859" y="133945"/>
                </a:lnTo>
                <a:lnTo>
                  <a:pt x="17859" y="151804"/>
                </a:lnTo>
                <a:lnTo>
                  <a:pt x="17859" y="178593"/>
                </a:lnTo>
                <a:lnTo>
                  <a:pt x="17859" y="196453"/>
                </a:lnTo>
                <a:lnTo>
                  <a:pt x="17859" y="214312"/>
                </a:lnTo>
                <a:lnTo>
                  <a:pt x="17859" y="241101"/>
                </a:lnTo>
                <a:lnTo>
                  <a:pt x="17859" y="258960"/>
                </a:lnTo>
                <a:lnTo>
                  <a:pt x="17859" y="285750"/>
                </a:lnTo>
                <a:lnTo>
                  <a:pt x="17859" y="303608"/>
                </a:lnTo>
                <a:lnTo>
                  <a:pt x="17859" y="321468"/>
                </a:lnTo>
                <a:lnTo>
                  <a:pt x="17859" y="339327"/>
                </a:lnTo>
                <a:lnTo>
                  <a:pt x="17859" y="357187"/>
                </a:lnTo>
                <a:lnTo>
                  <a:pt x="17859" y="366116"/>
                </a:lnTo>
                <a:lnTo>
                  <a:pt x="17859" y="392905"/>
                </a:lnTo>
                <a:lnTo>
                  <a:pt x="17859" y="39290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8126016" y="2714625"/>
            <a:ext cx="241101" cy="17860"/>
          </a:xfrm>
          <a:custGeom>
            <a:avLst/>
            <a:gdLst/>
            <a:ahLst/>
            <a:cxnLst/>
            <a:rect l="0" t="0" r="0" b="0"/>
            <a:pathLst>
              <a:path w="241101" h="17860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53578" y="0"/>
                </a:lnTo>
                <a:lnTo>
                  <a:pt x="71436" y="8930"/>
                </a:lnTo>
                <a:lnTo>
                  <a:pt x="80366" y="8930"/>
                </a:lnTo>
                <a:lnTo>
                  <a:pt x="98225" y="8930"/>
                </a:lnTo>
                <a:lnTo>
                  <a:pt x="116085" y="8930"/>
                </a:lnTo>
                <a:lnTo>
                  <a:pt x="133944" y="8930"/>
                </a:lnTo>
                <a:lnTo>
                  <a:pt x="151804" y="8930"/>
                </a:lnTo>
                <a:lnTo>
                  <a:pt x="169663" y="17859"/>
                </a:lnTo>
                <a:lnTo>
                  <a:pt x="187522" y="17859"/>
                </a:lnTo>
                <a:lnTo>
                  <a:pt x="196452" y="17859"/>
                </a:lnTo>
                <a:lnTo>
                  <a:pt x="214311" y="17859"/>
                </a:lnTo>
                <a:lnTo>
                  <a:pt x="241100" y="17859"/>
                </a:lnTo>
                <a:lnTo>
                  <a:pt x="241100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8420695" y="2375297"/>
            <a:ext cx="8930" cy="508993"/>
          </a:xfrm>
          <a:custGeom>
            <a:avLst/>
            <a:gdLst/>
            <a:ahLst/>
            <a:cxnLst/>
            <a:rect l="0" t="0" r="0" b="0"/>
            <a:pathLst>
              <a:path w="8930" h="508993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44648"/>
                </a:lnTo>
                <a:lnTo>
                  <a:pt x="0" y="62507"/>
                </a:lnTo>
                <a:lnTo>
                  <a:pt x="0" y="89297"/>
                </a:lnTo>
                <a:lnTo>
                  <a:pt x="0" y="107156"/>
                </a:lnTo>
                <a:lnTo>
                  <a:pt x="0" y="133945"/>
                </a:lnTo>
                <a:lnTo>
                  <a:pt x="0" y="151805"/>
                </a:lnTo>
                <a:lnTo>
                  <a:pt x="0" y="178594"/>
                </a:lnTo>
                <a:lnTo>
                  <a:pt x="8929" y="205383"/>
                </a:lnTo>
                <a:lnTo>
                  <a:pt x="8929" y="241101"/>
                </a:lnTo>
                <a:lnTo>
                  <a:pt x="8929" y="267891"/>
                </a:lnTo>
                <a:lnTo>
                  <a:pt x="8929" y="294680"/>
                </a:lnTo>
                <a:lnTo>
                  <a:pt x="0" y="321469"/>
                </a:lnTo>
                <a:lnTo>
                  <a:pt x="0" y="348258"/>
                </a:lnTo>
                <a:lnTo>
                  <a:pt x="0" y="375047"/>
                </a:lnTo>
                <a:lnTo>
                  <a:pt x="0" y="401836"/>
                </a:lnTo>
                <a:lnTo>
                  <a:pt x="0" y="419695"/>
                </a:lnTo>
                <a:lnTo>
                  <a:pt x="0" y="446484"/>
                </a:lnTo>
                <a:lnTo>
                  <a:pt x="0" y="464343"/>
                </a:lnTo>
                <a:lnTo>
                  <a:pt x="0" y="482203"/>
                </a:lnTo>
                <a:lnTo>
                  <a:pt x="0" y="508992"/>
                </a:lnTo>
                <a:lnTo>
                  <a:pt x="0" y="50899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8536780" y="2455664"/>
            <a:ext cx="223244" cy="437555"/>
          </a:xfrm>
          <a:custGeom>
            <a:avLst/>
            <a:gdLst/>
            <a:ahLst/>
            <a:cxnLst/>
            <a:rect l="0" t="0" r="0" b="0"/>
            <a:pathLst>
              <a:path w="223244" h="437555">
                <a:moveTo>
                  <a:pt x="107157" y="17859"/>
                </a:moveTo>
                <a:lnTo>
                  <a:pt x="107157" y="17859"/>
                </a:lnTo>
                <a:lnTo>
                  <a:pt x="107157" y="8930"/>
                </a:lnTo>
                <a:lnTo>
                  <a:pt x="107157" y="8930"/>
                </a:lnTo>
                <a:lnTo>
                  <a:pt x="107157" y="0"/>
                </a:lnTo>
                <a:lnTo>
                  <a:pt x="98227" y="0"/>
                </a:lnTo>
                <a:lnTo>
                  <a:pt x="98227" y="8930"/>
                </a:lnTo>
                <a:lnTo>
                  <a:pt x="98227" y="8930"/>
                </a:lnTo>
                <a:lnTo>
                  <a:pt x="89297" y="17859"/>
                </a:lnTo>
                <a:lnTo>
                  <a:pt x="89297" y="26789"/>
                </a:lnTo>
                <a:lnTo>
                  <a:pt x="80368" y="44649"/>
                </a:lnTo>
                <a:lnTo>
                  <a:pt x="71438" y="62508"/>
                </a:lnTo>
                <a:lnTo>
                  <a:pt x="62508" y="71438"/>
                </a:lnTo>
                <a:lnTo>
                  <a:pt x="53579" y="89297"/>
                </a:lnTo>
                <a:lnTo>
                  <a:pt x="44649" y="107156"/>
                </a:lnTo>
                <a:lnTo>
                  <a:pt x="35719" y="125016"/>
                </a:lnTo>
                <a:lnTo>
                  <a:pt x="26790" y="142875"/>
                </a:lnTo>
                <a:lnTo>
                  <a:pt x="17860" y="169664"/>
                </a:lnTo>
                <a:lnTo>
                  <a:pt x="8930" y="187524"/>
                </a:lnTo>
                <a:lnTo>
                  <a:pt x="8930" y="205383"/>
                </a:lnTo>
                <a:lnTo>
                  <a:pt x="0" y="223242"/>
                </a:lnTo>
                <a:lnTo>
                  <a:pt x="0" y="241102"/>
                </a:lnTo>
                <a:lnTo>
                  <a:pt x="0" y="258961"/>
                </a:lnTo>
                <a:lnTo>
                  <a:pt x="8930" y="276820"/>
                </a:lnTo>
                <a:lnTo>
                  <a:pt x="17860" y="294680"/>
                </a:lnTo>
                <a:lnTo>
                  <a:pt x="35719" y="303609"/>
                </a:lnTo>
                <a:lnTo>
                  <a:pt x="53579" y="321469"/>
                </a:lnTo>
                <a:lnTo>
                  <a:pt x="71438" y="339328"/>
                </a:lnTo>
                <a:lnTo>
                  <a:pt x="89297" y="348257"/>
                </a:lnTo>
                <a:lnTo>
                  <a:pt x="107157" y="357187"/>
                </a:lnTo>
                <a:lnTo>
                  <a:pt x="125016" y="375047"/>
                </a:lnTo>
                <a:lnTo>
                  <a:pt x="133946" y="383976"/>
                </a:lnTo>
                <a:lnTo>
                  <a:pt x="151805" y="392906"/>
                </a:lnTo>
                <a:lnTo>
                  <a:pt x="160735" y="401836"/>
                </a:lnTo>
                <a:lnTo>
                  <a:pt x="169665" y="410765"/>
                </a:lnTo>
                <a:lnTo>
                  <a:pt x="178594" y="419695"/>
                </a:lnTo>
                <a:lnTo>
                  <a:pt x="187524" y="419695"/>
                </a:lnTo>
                <a:lnTo>
                  <a:pt x="187524" y="428625"/>
                </a:lnTo>
                <a:lnTo>
                  <a:pt x="187524" y="428625"/>
                </a:lnTo>
                <a:lnTo>
                  <a:pt x="187524" y="428625"/>
                </a:lnTo>
                <a:lnTo>
                  <a:pt x="178594" y="428625"/>
                </a:lnTo>
                <a:lnTo>
                  <a:pt x="169665" y="437554"/>
                </a:lnTo>
                <a:lnTo>
                  <a:pt x="160735" y="428625"/>
                </a:lnTo>
                <a:lnTo>
                  <a:pt x="151805" y="428625"/>
                </a:lnTo>
                <a:lnTo>
                  <a:pt x="142875" y="428625"/>
                </a:lnTo>
                <a:lnTo>
                  <a:pt x="125016" y="428625"/>
                </a:lnTo>
                <a:lnTo>
                  <a:pt x="116086" y="419695"/>
                </a:lnTo>
                <a:lnTo>
                  <a:pt x="98227" y="419695"/>
                </a:lnTo>
                <a:lnTo>
                  <a:pt x="89297" y="410765"/>
                </a:lnTo>
                <a:lnTo>
                  <a:pt x="71438" y="401836"/>
                </a:lnTo>
                <a:lnTo>
                  <a:pt x="62508" y="392906"/>
                </a:lnTo>
                <a:lnTo>
                  <a:pt x="62508" y="383976"/>
                </a:lnTo>
                <a:lnTo>
                  <a:pt x="53579" y="375047"/>
                </a:lnTo>
                <a:lnTo>
                  <a:pt x="53579" y="357187"/>
                </a:lnTo>
                <a:lnTo>
                  <a:pt x="44649" y="348257"/>
                </a:lnTo>
                <a:lnTo>
                  <a:pt x="44649" y="330399"/>
                </a:lnTo>
                <a:lnTo>
                  <a:pt x="44649" y="321469"/>
                </a:lnTo>
                <a:lnTo>
                  <a:pt x="53579" y="303609"/>
                </a:lnTo>
                <a:lnTo>
                  <a:pt x="53579" y="294680"/>
                </a:lnTo>
                <a:lnTo>
                  <a:pt x="53579" y="276820"/>
                </a:lnTo>
                <a:lnTo>
                  <a:pt x="62508" y="258961"/>
                </a:lnTo>
                <a:lnTo>
                  <a:pt x="71438" y="250031"/>
                </a:lnTo>
                <a:lnTo>
                  <a:pt x="80368" y="232172"/>
                </a:lnTo>
                <a:lnTo>
                  <a:pt x="89297" y="214313"/>
                </a:lnTo>
                <a:lnTo>
                  <a:pt x="107157" y="196453"/>
                </a:lnTo>
                <a:lnTo>
                  <a:pt x="116086" y="178594"/>
                </a:lnTo>
                <a:lnTo>
                  <a:pt x="125016" y="169664"/>
                </a:lnTo>
                <a:lnTo>
                  <a:pt x="142875" y="151805"/>
                </a:lnTo>
                <a:lnTo>
                  <a:pt x="151805" y="133945"/>
                </a:lnTo>
                <a:lnTo>
                  <a:pt x="169665" y="125016"/>
                </a:lnTo>
                <a:lnTo>
                  <a:pt x="178594" y="116086"/>
                </a:lnTo>
                <a:lnTo>
                  <a:pt x="187524" y="98227"/>
                </a:lnTo>
                <a:lnTo>
                  <a:pt x="196454" y="89297"/>
                </a:lnTo>
                <a:lnTo>
                  <a:pt x="205383" y="80367"/>
                </a:lnTo>
                <a:lnTo>
                  <a:pt x="223243" y="62508"/>
                </a:lnTo>
                <a:lnTo>
                  <a:pt x="223243" y="625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5366742" y="3518296"/>
            <a:ext cx="17861" cy="428626"/>
          </a:xfrm>
          <a:custGeom>
            <a:avLst/>
            <a:gdLst/>
            <a:ahLst/>
            <a:cxnLst/>
            <a:rect l="0" t="0" r="0" b="0"/>
            <a:pathLst>
              <a:path w="17861" h="428626">
                <a:moveTo>
                  <a:pt x="8930" y="893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90"/>
                </a:lnTo>
                <a:lnTo>
                  <a:pt x="8930" y="35719"/>
                </a:lnTo>
                <a:lnTo>
                  <a:pt x="8930" y="53579"/>
                </a:lnTo>
                <a:lnTo>
                  <a:pt x="8930" y="71438"/>
                </a:lnTo>
                <a:lnTo>
                  <a:pt x="8930" y="80368"/>
                </a:lnTo>
                <a:lnTo>
                  <a:pt x="8930" y="107157"/>
                </a:lnTo>
                <a:lnTo>
                  <a:pt x="8930" y="125016"/>
                </a:lnTo>
                <a:lnTo>
                  <a:pt x="8930" y="142875"/>
                </a:lnTo>
                <a:lnTo>
                  <a:pt x="17860" y="169665"/>
                </a:lnTo>
                <a:lnTo>
                  <a:pt x="17860" y="196454"/>
                </a:lnTo>
                <a:lnTo>
                  <a:pt x="17860" y="214313"/>
                </a:lnTo>
                <a:lnTo>
                  <a:pt x="8930" y="241102"/>
                </a:lnTo>
                <a:lnTo>
                  <a:pt x="8930" y="267891"/>
                </a:lnTo>
                <a:lnTo>
                  <a:pt x="8930" y="285750"/>
                </a:lnTo>
                <a:lnTo>
                  <a:pt x="8930" y="312540"/>
                </a:lnTo>
                <a:lnTo>
                  <a:pt x="8930" y="330399"/>
                </a:lnTo>
                <a:lnTo>
                  <a:pt x="8930" y="348258"/>
                </a:lnTo>
                <a:lnTo>
                  <a:pt x="0" y="366118"/>
                </a:lnTo>
                <a:lnTo>
                  <a:pt x="0" y="383977"/>
                </a:lnTo>
                <a:lnTo>
                  <a:pt x="0" y="401836"/>
                </a:lnTo>
                <a:lnTo>
                  <a:pt x="0" y="410766"/>
                </a:lnTo>
                <a:lnTo>
                  <a:pt x="0" y="428625"/>
                </a:lnTo>
                <a:lnTo>
                  <a:pt x="0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5491758" y="3527226"/>
            <a:ext cx="196454" cy="392907"/>
          </a:xfrm>
          <a:custGeom>
            <a:avLst/>
            <a:gdLst/>
            <a:ahLst/>
            <a:cxnLst/>
            <a:rect l="0" t="0" r="0" b="0"/>
            <a:pathLst>
              <a:path w="196454" h="392907">
                <a:moveTo>
                  <a:pt x="35719" y="893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26789" y="17860"/>
                </a:lnTo>
                <a:lnTo>
                  <a:pt x="26789" y="26789"/>
                </a:lnTo>
                <a:lnTo>
                  <a:pt x="17859" y="35719"/>
                </a:lnTo>
                <a:lnTo>
                  <a:pt x="17859" y="44649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71438"/>
                </a:lnTo>
                <a:lnTo>
                  <a:pt x="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8930" y="116086"/>
                </a:lnTo>
                <a:lnTo>
                  <a:pt x="8930" y="116086"/>
                </a:lnTo>
                <a:lnTo>
                  <a:pt x="17859" y="125016"/>
                </a:lnTo>
                <a:lnTo>
                  <a:pt x="17859" y="133945"/>
                </a:lnTo>
                <a:lnTo>
                  <a:pt x="26789" y="142875"/>
                </a:lnTo>
                <a:lnTo>
                  <a:pt x="44648" y="142875"/>
                </a:lnTo>
                <a:lnTo>
                  <a:pt x="53578" y="142875"/>
                </a:lnTo>
                <a:lnTo>
                  <a:pt x="62508" y="142875"/>
                </a:lnTo>
                <a:lnTo>
                  <a:pt x="80367" y="151805"/>
                </a:lnTo>
                <a:lnTo>
                  <a:pt x="89297" y="151805"/>
                </a:lnTo>
                <a:lnTo>
                  <a:pt x="107156" y="142875"/>
                </a:lnTo>
                <a:lnTo>
                  <a:pt x="116086" y="142875"/>
                </a:lnTo>
                <a:lnTo>
                  <a:pt x="133945" y="142875"/>
                </a:lnTo>
                <a:lnTo>
                  <a:pt x="142875" y="142875"/>
                </a:lnTo>
                <a:lnTo>
                  <a:pt x="151805" y="133945"/>
                </a:lnTo>
                <a:lnTo>
                  <a:pt x="160734" y="133945"/>
                </a:lnTo>
                <a:lnTo>
                  <a:pt x="160734" y="125016"/>
                </a:lnTo>
                <a:lnTo>
                  <a:pt x="169664" y="116086"/>
                </a:lnTo>
                <a:lnTo>
                  <a:pt x="169664" y="116086"/>
                </a:lnTo>
                <a:lnTo>
                  <a:pt x="178594" y="107156"/>
                </a:lnTo>
                <a:lnTo>
                  <a:pt x="178594" y="98227"/>
                </a:lnTo>
                <a:lnTo>
                  <a:pt x="178594" y="89297"/>
                </a:lnTo>
                <a:lnTo>
                  <a:pt x="178594" y="80367"/>
                </a:lnTo>
                <a:lnTo>
                  <a:pt x="178594" y="80367"/>
                </a:lnTo>
                <a:lnTo>
                  <a:pt x="178594" y="71438"/>
                </a:lnTo>
                <a:lnTo>
                  <a:pt x="178594" y="62508"/>
                </a:lnTo>
                <a:lnTo>
                  <a:pt x="178594" y="62508"/>
                </a:lnTo>
                <a:lnTo>
                  <a:pt x="178594" y="62508"/>
                </a:lnTo>
                <a:lnTo>
                  <a:pt x="178594" y="62508"/>
                </a:lnTo>
                <a:lnTo>
                  <a:pt x="178594" y="62508"/>
                </a:lnTo>
                <a:lnTo>
                  <a:pt x="178594" y="62508"/>
                </a:lnTo>
                <a:lnTo>
                  <a:pt x="178594" y="62508"/>
                </a:lnTo>
                <a:lnTo>
                  <a:pt x="178594" y="71438"/>
                </a:lnTo>
                <a:lnTo>
                  <a:pt x="178594" y="80367"/>
                </a:lnTo>
                <a:lnTo>
                  <a:pt x="178594" y="89297"/>
                </a:lnTo>
                <a:lnTo>
                  <a:pt x="178594" y="98227"/>
                </a:lnTo>
                <a:lnTo>
                  <a:pt x="178594" y="116086"/>
                </a:lnTo>
                <a:lnTo>
                  <a:pt x="178594" y="125016"/>
                </a:lnTo>
                <a:lnTo>
                  <a:pt x="178594" y="142875"/>
                </a:lnTo>
                <a:lnTo>
                  <a:pt x="178594" y="160735"/>
                </a:lnTo>
                <a:lnTo>
                  <a:pt x="178594" y="187524"/>
                </a:lnTo>
                <a:lnTo>
                  <a:pt x="178594" y="205383"/>
                </a:lnTo>
                <a:lnTo>
                  <a:pt x="178594" y="223242"/>
                </a:lnTo>
                <a:lnTo>
                  <a:pt x="178594" y="250031"/>
                </a:lnTo>
                <a:lnTo>
                  <a:pt x="178594" y="267891"/>
                </a:lnTo>
                <a:lnTo>
                  <a:pt x="178594" y="294680"/>
                </a:lnTo>
                <a:lnTo>
                  <a:pt x="178594" y="303610"/>
                </a:lnTo>
                <a:lnTo>
                  <a:pt x="178594" y="321469"/>
                </a:lnTo>
                <a:lnTo>
                  <a:pt x="187523" y="339328"/>
                </a:lnTo>
                <a:lnTo>
                  <a:pt x="187523" y="357188"/>
                </a:lnTo>
                <a:lnTo>
                  <a:pt x="187523" y="366117"/>
                </a:lnTo>
                <a:lnTo>
                  <a:pt x="196453" y="375047"/>
                </a:lnTo>
                <a:lnTo>
                  <a:pt x="196453" y="383977"/>
                </a:lnTo>
                <a:lnTo>
                  <a:pt x="196453" y="392906"/>
                </a:lnTo>
                <a:lnTo>
                  <a:pt x="196453" y="3929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5768578" y="3705820"/>
            <a:ext cx="107157" cy="241102"/>
          </a:xfrm>
          <a:custGeom>
            <a:avLst/>
            <a:gdLst/>
            <a:ahLst/>
            <a:cxnLst/>
            <a:rect l="0" t="0" r="0" b="0"/>
            <a:pathLst>
              <a:path w="107157" h="241102">
                <a:moveTo>
                  <a:pt x="107156" y="0"/>
                </a:move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8930"/>
                </a:lnTo>
                <a:lnTo>
                  <a:pt x="107156" y="8930"/>
                </a:lnTo>
                <a:lnTo>
                  <a:pt x="107156" y="17859"/>
                </a:lnTo>
                <a:lnTo>
                  <a:pt x="98227" y="26789"/>
                </a:lnTo>
                <a:lnTo>
                  <a:pt x="98227" y="44648"/>
                </a:lnTo>
                <a:lnTo>
                  <a:pt x="89297" y="53578"/>
                </a:lnTo>
                <a:lnTo>
                  <a:pt x="80367" y="71437"/>
                </a:lnTo>
                <a:lnTo>
                  <a:pt x="71438" y="80367"/>
                </a:lnTo>
                <a:lnTo>
                  <a:pt x="62508" y="98226"/>
                </a:lnTo>
                <a:lnTo>
                  <a:pt x="53578" y="116086"/>
                </a:lnTo>
                <a:lnTo>
                  <a:pt x="44649" y="133945"/>
                </a:lnTo>
                <a:lnTo>
                  <a:pt x="35719" y="151805"/>
                </a:lnTo>
                <a:lnTo>
                  <a:pt x="35719" y="160734"/>
                </a:lnTo>
                <a:lnTo>
                  <a:pt x="26789" y="178594"/>
                </a:lnTo>
                <a:lnTo>
                  <a:pt x="17860" y="196453"/>
                </a:lnTo>
                <a:lnTo>
                  <a:pt x="8930" y="205383"/>
                </a:lnTo>
                <a:lnTo>
                  <a:pt x="8930" y="214312"/>
                </a:lnTo>
                <a:lnTo>
                  <a:pt x="8930" y="223242"/>
                </a:lnTo>
                <a:lnTo>
                  <a:pt x="0" y="232172"/>
                </a:lnTo>
                <a:lnTo>
                  <a:pt x="0" y="232172"/>
                </a:lnTo>
                <a:lnTo>
                  <a:pt x="0" y="241101"/>
                </a:lnTo>
                <a:lnTo>
                  <a:pt x="0" y="241101"/>
                </a:lnTo>
                <a:lnTo>
                  <a:pt x="0" y="24110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5786438" y="3714750"/>
            <a:ext cx="142876" cy="178594"/>
          </a:xfrm>
          <a:custGeom>
            <a:avLst/>
            <a:gdLst/>
            <a:ahLst/>
            <a:cxnLst/>
            <a:rect l="0" t="0" r="0" b="0"/>
            <a:pathLst>
              <a:path w="142876" h="178594">
                <a:moveTo>
                  <a:pt x="0" y="8929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29" y="8929"/>
                </a:lnTo>
                <a:lnTo>
                  <a:pt x="17859" y="17859"/>
                </a:lnTo>
                <a:lnTo>
                  <a:pt x="17859" y="26789"/>
                </a:lnTo>
                <a:lnTo>
                  <a:pt x="26789" y="35718"/>
                </a:lnTo>
                <a:lnTo>
                  <a:pt x="35718" y="44648"/>
                </a:lnTo>
                <a:lnTo>
                  <a:pt x="44648" y="62507"/>
                </a:lnTo>
                <a:lnTo>
                  <a:pt x="62507" y="71437"/>
                </a:lnTo>
                <a:lnTo>
                  <a:pt x="71437" y="89296"/>
                </a:lnTo>
                <a:lnTo>
                  <a:pt x="80367" y="98226"/>
                </a:lnTo>
                <a:lnTo>
                  <a:pt x="89296" y="116086"/>
                </a:lnTo>
                <a:lnTo>
                  <a:pt x="98226" y="125015"/>
                </a:lnTo>
                <a:lnTo>
                  <a:pt x="116085" y="142875"/>
                </a:lnTo>
                <a:lnTo>
                  <a:pt x="125015" y="151804"/>
                </a:lnTo>
                <a:lnTo>
                  <a:pt x="133945" y="160734"/>
                </a:lnTo>
                <a:lnTo>
                  <a:pt x="142875" y="178593"/>
                </a:lnTo>
                <a:lnTo>
                  <a:pt x="142875" y="17859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5866805" y="3366492"/>
            <a:ext cx="294680" cy="294680"/>
          </a:xfrm>
          <a:custGeom>
            <a:avLst/>
            <a:gdLst/>
            <a:ahLst/>
            <a:cxnLst/>
            <a:rect l="0" t="0" r="0" b="0"/>
            <a:pathLst>
              <a:path w="294680" h="294680">
                <a:moveTo>
                  <a:pt x="0" y="125015"/>
                </a:moveTo>
                <a:lnTo>
                  <a:pt x="0" y="116086"/>
                </a:lnTo>
                <a:lnTo>
                  <a:pt x="0" y="89297"/>
                </a:lnTo>
                <a:lnTo>
                  <a:pt x="0" y="71437"/>
                </a:lnTo>
                <a:lnTo>
                  <a:pt x="8929" y="62508"/>
                </a:lnTo>
                <a:lnTo>
                  <a:pt x="8929" y="44648"/>
                </a:lnTo>
                <a:lnTo>
                  <a:pt x="17859" y="35719"/>
                </a:lnTo>
                <a:lnTo>
                  <a:pt x="26789" y="26789"/>
                </a:lnTo>
                <a:lnTo>
                  <a:pt x="44648" y="17859"/>
                </a:lnTo>
                <a:lnTo>
                  <a:pt x="53578" y="8929"/>
                </a:lnTo>
                <a:lnTo>
                  <a:pt x="62508" y="8929"/>
                </a:lnTo>
                <a:lnTo>
                  <a:pt x="80367" y="0"/>
                </a:lnTo>
                <a:lnTo>
                  <a:pt x="98226" y="0"/>
                </a:lnTo>
                <a:lnTo>
                  <a:pt x="107156" y="8929"/>
                </a:lnTo>
                <a:lnTo>
                  <a:pt x="125015" y="8929"/>
                </a:lnTo>
                <a:lnTo>
                  <a:pt x="133945" y="17859"/>
                </a:lnTo>
                <a:lnTo>
                  <a:pt x="151804" y="26789"/>
                </a:lnTo>
                <a:lnTo>
                  <a:pt x="160734" y="35719"/>
                </a:lnTo>
                <a:lnTo>
                  <a:pt x="169664" y="44648"/>
                </a:lnTo>
                <a:lnTo>
                  <a:pt x="178593" y="62508"/>
                </a:lnTo>
                <a:lnTo>
                  <a:pt x="187523" y="71437"/>
                </a:lnTo>
                <a:lnTo>
                  <a:pt x="187523" y="89297"/>
                </a:lnTo>
                <a:lnTo>
                  <a:pt x="196453" y="98226"/>
                </a:lnTo>
                <a:lnTo>
                  <a:pt x="196453" y="116086"/>
                </a:lnTo>
                <a:lnTo>
                  <a:pt x="196453" y="133945"/>
                </a:lnTo>
                <a:lnTo>
                  <a:pt x="187523" y="142875"/>
                </a:lnTo>
                <a:lnTo>
                  <a:pt x="187523" y="160734"/>
                </a:lnTo>
                <a:lnTo>
                  <a:pt x="178593" y="178594"/>
                </a:lnTo>
                <a:lnTo>
                  <a:pt x="169664" y="187523"/>
                </a:lnTo>
                <a:lnTo>
                  <a:pt x="160734" y="205383"/>
                </a:lnTo>
                <a:lnTo>
                  <a:pt x="151804" y="214312"/>
                </a:lnTo>
                <a:lnTo>
                  <a:pt x="142875" y="223242"/>
                </a:lnTo>
                <a:lnTo>
                  <a:pt x="133945" y="223242"/>
                </a:lnTo>
                <a:lnTo>
                  <a:pt x="125015" y="232172"/>
                </a:lnTo>
                <a:lnTo>
                  <a:pt x="116086" y="241101"/>
                </a:lnTo>
                <a:lnTo>
                  <a:pt x="107156" y="241101"/>
                </a:lnTo>
                <a:lnTo>
                  <a:pt x="98226" y="241101"/>
                </a:lnTo>
                <a:lnTo>
                  <a:pt x="89297" y="241101"/>
                </a:lnTo>
                <a:lnTo>
                  <a:pt x="89297" y="241101"/>
                </a:lnTo>
                <a:lnTo>
                  <a:pt x="80367" y="241101"/>
                </a:lnTo>
                <a:lnTo>
                  <a:pt x="71437" y="232172"/>
                </a:lnTo>
                <a:lnTo>
                  <a:pt x="71437" y="232172"/>
                </a:lnTo>
                <a:lnTo>
                  <a:pt x="71437" y="223242"/>
                </a:lnTo>
                <a:lnTo>
                  <a:pt x="62508" y="223242"/>
                </a:lnTo>
                <a:lnTo>
                  <a:pt x="62508" y="214312"/>
                </a:lnTo>
                <a:lnTo>
                  <a:pt x="71437" y="214312"/>
                </a:lnTo>
                <a:lnTo>
                  <a:pt x="71437" y="205383"/>
                </a:lnTo>
                <a:lnTo>
                  <a:pt x="80367" y="196453"/>
                </a:lnTo>
                <a:lnTo>
                  <a:pt x="80367" y="196453"/>
                </a:lnTo>
                <a:lnTo>
                  <a:pt x="89297" y="196453"/>
                </a:lnTo>
                <a:lnTo>
                  <a:pt x="98226" y="187523"/>
                </a:lnTo>
                <a:lnTo>
                  <a:pt x="116086" y="187523"/>
                </a:lnTo>
                <a:lnTo>
                  <a:pt x="125015" y="187523"/>
                </a:lnTo>
                <a:lnTo>
                  <a:pt x="133945" y="187523"/>
                </a:lnTo>
                <a:lnTo>
                  <a:pt x="151804" y="196453"/>
                </a:lnTo>
                <a:lnTo>
                  <a:pt x="160734" y="196453"/>
                </a:lnTo>
                <a:lnTo>
                  <a:pt x="178593" y="205383"/>
                </a:lnTo>
                <a:lnTo>
                  <a:pt x="187523" y="205383"/>
                </a:lnTo>
                <a:lnTo>
                  <a:pt x="205383" y="214312"/>
                </a:lnTo>
                <a:lnTo>
                  <a:pt x="214312" y="223242"/>
                </a:lnTo>
                <a:lnTo>
                  <a:pt x="232172" y="232172"/>
                </a:lnTo>
                <a:lnTo>
                  <a:pt x="241101" y="241101"/>
                </a:lnTo>
                <a:lnTo>
                  <a:pt x="250031" y="250031"/>
                </a:lnTo>
                <a:lnTo>
                  <a:pt x="258961" y="258961"/>
                </a:lnTo>
                <a:lnTo>
                  <a:pt x="267890" y="267890"/>
                </a:lnTo>
                <a:lnTo>
                  <a:pt x="276820" y="276820"/>
                </a:lnTo>
                <a:lnTo>
                  <a:pt x="294679" y="294679"/>
                </a:lnTo>
                <a:lnTo>
                  <a:pt x="294679" y="29467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6295430" y="3589734"/>
            <a:ext cx="17860" cy="285751"/>
          </a:xfrm>
          <a:custGeom>
            <a:avLst/>
            <a:gdLst/>
            <a:ahLst/>
            <a:cxnLst/>
            <a:rect l="0" t="0" r="0" b="0"/>
            <a:pathLst>
              <a:path w="17860" h="285751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44648"/>
                </a:lnTo>
                <a:lnTo>
                  <a:pt x="0" y="62508"/>
                </a:lnTo>
                <a:lnTo>
                  <a:pt x="8929" y="71437"/>
                </a:lnTo>
                <a:lnTo>
                  <a:pt x="8929" y="89297"/>
                </a:lnTo>
                <a:lnTo>
                  <a:pt x="8929" y="107156"/>
                </a:lnTo>
                <a:lnTo>
                  <a:pt x="8929" y="125016"/>
                </a:lnTo>
                <a:lnTo>
                  <a:pt x="17859" y="142875"/>
                </a:lnTo>
                <a:lnTo>
                  <a:pt x="17859" y="160734"/>
                </a:lnTo>
                <a:lnTo>
                  <a:pt x="17859" y="178594"/>
                </a:lnTo>
                <a:lnTo>
                  <a:pt x="17859" y="196453"/>
                </a:lnTo>
                <a:lnTo>
                  <a:pt x="17859" y="214312"/>
                </a:lnTo>
                <a:lnTo>
                  <a:pt x="17859" y="232172"/>
                </a:lnTo>
                <a:lnTo>
                  <a:pt x="17859" y="241102"/>
                </a:lnTo>
                <a:lnTo>
                  <a:pt x="17859" y="258961"/>
                </a:lnTo>
                <a:lnTo>
                  <a:pt x="17859" y="267891"/>
                </a:lnTo>
                <a:lnTo>
                  <a:pt x="17859" y="285750"/>
                </a:lnTo>
                <a:lnTo>
                  <a:pt x="17859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6215063" y="3714750"/>
            <a:ext cx="276821" cy="26790"/>
          </a:xfrm>
          <a:custGeom>
            <a:avLst/>
            <a:gdLst/>
            <a:ahLst/>
            <a:cxnLst/>
            <a:rect l="0" t="0" r="0" b="0"/>
            <a:pathLst>
              <a:path w="276821" h="26790">
                <a:moveTo>
                  <a:pt x="0" y="8929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53578" y="0"/>
                </a:lnTo>
                <a:lnTo>
                  <a:pt x="71437" y="8929"/>
                </a:lnTo>
                <a:lnTo>
                  <a:pt x="89296" y="8929"/>
                </a:lnTo>
                <a:lnTo>
                  <a:pt x="107156" y="8929"/>
                </a:lnTo>
                <a:lnTo>
                  <a:pt x="133945" y="8929"/>
                </a:lnTo>
                <a:lnTo>
                  <a:pt x="151804" y="17859"/>
                </a:lnTo>
                <a:lnTo>
                  <a:pt x="169664" y="17859"/>
                </a:lnTo>
                <a:lnTo>
                  <a:pt x="196453" y="17859"/>
                </a:lnTo>
                <a:lnTo>
                  <a:pt x="214312" y="17859"/>
                </a:lnTo>
                <a:lnTo>
                  <a:pt x="232171" y="17859"/>
                </a:lnTo>
                <a:lnTo>
                  <a:pt x="250031" y="17859"/>
                </a:lnTo>
                <a:lnTo>
                  <a:pt x="276820" y="26789"/>
                </a:lnTo>
                <a:lnTo>
                  <a:pt x="276820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6572250" y="3464718"/>
            <a:ext cx="214314" cy="366119"/>
          </a:xfrm>
          <a:custGeom>
            <a:avLst/>
            <a:gdLst/>
            <a:ahLst/>
            <a:cxnLst/>
            <a:rect l="0" t="0" r="0" b="0"/>
            <a:pathLst>
              <a:path w="214314" h="366119">
                <a:moveTo>
                  <a:pt x="53578" y="0"/>
                </a:moveTo>
                <a:lnTo>
                  <a:pt x="44648" y="8930"/>
                </a:lnTo>
                <a:lnTo>
                  <a:pt x="44648" y="8930"/>
                </a:lnTo>
                <a:lnTo>
                  <a:pt x="35719" y="17860"/>
                </a:lnTo>
                <a:lnTo>
                  <a:pt x="35719" y="26789"/>
                </a:lnTo>
                <a:lnTo>
                  <a:pt x="35719" y="35719"/>
                </a:lnTo>
                <a:lnTo>
                  <a:pt x="26789" y="44649"/>
                </a:lnTo>
                <a:lnTo>
                  <a:pt x="26789" y="53578"/>
                </a:lnTo>
                <a:lnTo>
                  <a:pt x="17859" y="62508"/>
                </a:lnTo>
                <a:lnTo>
                  <a:pt x="17859" y="71438"/>
                </a:lnTo>
                <a:lnTo>
                  <a:pt x="8930" y="71438"/>
                </a:lnTo>
                <a:lnTo>
                  <a:pt x="8930" y="80368"/>
                </a:lnTo>
                <a:lnTo>
                  <a:pt x="8930" y="89297"/>
                </a:lnTo>
                <a:lnTo>
                  <a:pt x="0" y="98227"/>
                </a:lnTo>
                <a:lnTo>
                  <a:pt x="0" y="107157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25016"/>
                </a:lnTo>
                <a:lnTo>
                  <a:pt x="17859" y="133946"/>
                </a:lnTo>
                <a:lnTo>
                  <a:pt x="17859" y="133946"/>
                </a:lnTo>
                <a:lnTo>
                  <a:pt x="26789" y="142875"/>
                </a:lnTo>
                <a:lnTo>
                  <a:pt x="35719" y="151805"/>
                </a:lnTo>
                <a:lnTo>
                  <a:pt x="53578" y="151805"/>
                </a:lnTo>
                <a:lnTo>
                  <a:pt x="62508" y="151805"/>
                </a:lnTo>
                <a:lnTo>
                  <a:pt x="71438" y="160735"/>
                </a:lnTo>
                <a:lnTo>
                  <a:pt x="89297" y="160735"/>
                </a:lnTo>
                <a:lnTo>
                  <a:pt x="98227" y="160735"/>
                </a:lnTo>
                <a:lnTo>
                  <a:pt x="116086" y="160735"/>
                </a:lnTo>
                <a:lnTo>
                  <a:pt x="125016" y="160735"/>
                </a:lnTo>
                <a:lnTo>
                  <a:pt x="142875" y="160735"/>
                </a:lnTo>
                <a:lnTo>
                  <a:pt x="151805" y="160735"/>
                </a:lnTo>
                <a:lnTo>
                  <a:pt x="160734" y="160735"/>
                </a:lnTo>
                <a:lnTo>
                  <a:pt x="169664" y="151805"/>
                </a:lnTo>
                <a:lnTo>
                  <a:pt x="178594" y="151805"/>
                </a:lnTo>
                <a:lnTo>
                  <a:pt x="187523" y="142875"/>
                </a:lnTo>
                <a:lnTo>
                  <a:pt x="187523" y="142875"/>
                </a:lnTo>
                <a:lnTo>
                  <a:pt x="196453" y="133946"/>
                </a:lnTo>
                <a:lnTo>
                  <a:pt x="205383" y="133946"/>
                </a:lnTo>
                <a:lnTo>
                  <a:pt x="205383" y="125016"/>
                </a:lnTo>
                <a:lnTo>
                  <a:pt x="205383" y="125016"/>
                </a:lnTo>
                <a:lnTo>
                  <a:pt x="205383" y="116086"/>
                </a:lnTo>
                <a:lnTo>
                  <a:pt x="214313" y="107157"/>
                </a:lnTo>
                <a:lnTo>
                  <a:pt x="214313" y="107157"/>
                </a:lnTo>
                <a:lnTo>
                  <a:pt x="214313" y="98227"/>
                </a:lnTo>
                <a:lnTo>
                  <a:pt x="214313" y="98227"/>
                </a:lnTo>
                <a:lnTo>
                  <a:pt x="205383" y="89297"/>
                </a:lnTo>
                <a:lnTo>
                  <a:pt x="205383" y="89297"/>
                </a:lnTo>
                <a:lnTo>
                  <a:pt x="205383" y="80368"/>
                </a:lnTo>
                <a:lnTo>
                  <a:pt x="205383" y="80368"/>
                </a:lnTo>
                <a:lnTo>
                  <a:pt x="205383" y="80368"/>
                </a:lnTo>
                <a:lnTo>
                  <a:pt x="205383" y="89297"/>
                </a:lnTo>
                <a:lnTo>
                  <a:pt x="205383" y="89297"/>
                </a:lnTo>
                <a:lnTo>
                  <a:pt x="196453" y="98227"/>
                </a:lnTo>
                <a:lnTo>
                  <a:pt x="196453" y="107157"/>
                </a:lnTo>
                <a:lnTo>
                  <a:pt x="196453" y="116086"/>
                </a:lnTo>
                <a:lnTo>
                  <a:pt x="196453" y="125016"/>
                </a:lnTo>
                <a:lnTo>
                  <a:pt x="196453" y="133946"/>
                </a:lnTo>
                <a:lnTo>
                  <a:pt x="196453" y="151805"/>
                </a:lnTo>
                <a:lnTo>
                  <a:pt x="196453" y="169664"/>
                </a:lnTo>
                <a:lnTo>
                  <a:pt x="196453" y="178594"/>
                </a:lnTo>
                <a:lnTo>
                  <a:pt x="187523" y="196453"/>
                </a:lnTo>
                <a:lnTo>
                  <a:pt x="187523" y="214313"/>
                </a:lnTo>
                <a:lnTo>
                  <a:pt x="187523" y="232172"/>
                </a:lnTo>
                <a:lnTo>
                  <a:pt x="187523" y="250032"/>
                </a:lnTo>
                <a:lnTo>
                  <a:pt x="187523" y="267891"/>
                </a:lnTo>
                <a:lnTo>
                  <a:pt x="187523" y="285750"/>
                </a:lnTo>
                <a:lnTo>
                  <a:pt x="196453" y="303610"/>
                </a:lnTo>
                <a:lnTo>
                  <a:pt x="196453" y="312539"/>
                </a:lnTo>
                <a:lnTo>
                  <a:pt x="196453" y="330399"/>
                </a:lnTo>
                <a:lnTo>
                  <a:pt x="196453" y="339328"/>
                </a:lnTo>
                <a:lnTo>
                  <a:pt x="196453" y="348258"/>
                </a:lnTo>
                <a:lnTo>
                  <a:pt x="205383" y="366118"/>
                </a:lnTo>
                <a:lnTo>
                  <a:pt x="205383" y="3661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6831211" y="3509367"/>
            <a:ext cx="223243" cy="339329"/>
          </a:xfrm>
          <a:custGeom>
            <a:avLst/>
            <a:gdLst/>
            <a:ahLst/>
            <a:cxnLst/>
            <a:rect l="0" t="0" r="0" b="0"/>
            <a:pathLst>
              <a:path w="223243" h="339329">
                <a:moveTo>
                  <a:pt x="142875" y="26789"/>
                </a:moveTo>
                <a:lnTo>
                  <a:pt x="142875" y="17859"/>
                </a:lnTo>
                <a:lnTo>
                  <a:pt x="133945" y="8929"/>
                </a:lnTo>
                <a:lnTo>
                  <a:pt x="12501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8929"/>
                </a:lnTo>
                <a:lnTo>
                  <a:pt x="71437" y="8929"/>
                </a:lnTo>
                <a:lnTo>
                  <a:pt x="53578" y="17859"/>
                </a:lnTo>
                <a:lnTo>
                  <a:pt x="44648" y="26789"/>
                </a:lnTo>
                <a:lnTo>
                  <a:pt x="35719" y="35719"/>
                </a:lnTo>
                <a:lnTo>
                  <a:pt x="26789" y="44648"/>
                </a:lnTo>
                <a:lnTo>
                  <a:pt x="17859" y="53578"/>
                </a:lnTo>
                <a:lnTo>
                  <a:pt x="893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0" y="133945"/>
                </a:lnTo>
                <a:lnTo>
                  <a:pt x="8930" y="142875"/>
                </a:lnTo>
                <a:lnTo>
                  <a:pt x="17859" y="151804"/>
                </a:lnTo>
                <a:lnTo>
                  <a:pt x="26789" y="169664"/>
                </a:lnTo>
                <a:lnTo>
                  <a:pt x="44648" y="178594"/>
                </a:lnTo>
                <a:lnTo>
                  <a:pt x="62508" y="196453"/>
                </a:lnTo>
                <a:lnTo>
                  <a:pt x="80367" y="214312"/>
                </a:lnTo>
                <a:lnTo>
                  <a:pt x="98227" y="223242"/>
                </a:lnTo>
                <a:lnTo>
                  <a:pt x="116086" y="241101"/>
                </a:lnTo>
                <a:lnTo>
                  <a:pt x="125016" y="250031"/>
                </a:lnTo>
                <a:lnTo>
                  <a:pt x="142875" y="267890"/>
                </a:lnTo>
                <a:lnTo>
                  <a:pt x="160734" y="276820"/>
                </a:lnTo>
                <a:lnTo>
                  <a:pt x="169664" y="294679"/>
                </a:lnTo>
                <a:lnTo>
                  <a:pt x="178594" y="303609"/>
                </a:lnTo>
                <a:lnTo>
                  <a:pt x="187523" y="312539"/>
                </a:lnTo>
                <a:lnTo>
                  <a:pt x="187523" y="321469"/>
                </a:lnTo>
                <a:lnTo>
                  <a:pt x="187523" y="330398"/>
                </a:lnTo>
                <a:lnTo>
                  <a:pt x="187523" y="330398"/>
                </a:lnTo>
                <a:lnTo>
                  <a:pt x="187523" y="339328"/>
                </a:lnTo>
                <a:lnTo>
                  <a:pt x="178594" y="339328"/>
                </a:lnTo>
                <a:lnTo>
                  <a:pt x="169664" y="339328"/>
                </a:lnTo>
                <a:lnTo>
                  <a:pt x="160734" y="339328"/>
                </a:lnTo>
                <a:lnTo>
                  <a:pt x="151805" y="339328"/>
                </a:lnTo>
                <a:lnTo>
                  <a:pt x="133945" y="330398"/>
                </a:lnTo>
                <a:lnTo>
                  <a:pt x="125016" y="330398"/>
                </a:lnTo>
                <a:lnTo>
                  <a:pt x="116086" y="321469"/>
                </a:lnTo>
                <a:lnTo>
                  <a:pt x="98227" y="312539"/>
                </a:lnTo>
                <a:lnTo>
                  <a:pt x="89297" y="303609"/>
                </a:lnTo>
                <a:lnTo>
                  <a:pt x="80367" y="294679"/>
                </a:lnTo>
                <a:lnTo>
                  <a:pt x="71437" y="285750"/>
                </a:lnTo>
                <a:lnTo>
                  <a:pt x="71437" y="276820"/>
                </a:lnTo>
                <a:lnTo>
                  <a:pt x="71437" y="258961"/>
                </a:lnTo>
                <a:lnTo>
                  <a:pt x="71437" y="250031"/>
                </a:lnTo>
                <a:lnTo>
                  <a:pt x="71437" y="232172"/>
                </a:lnTo>
                <a:lnTo>
                  <a:pt x="71437" y="223242"/>
                </a:lnTo>
                <a:lnTo>
                  <a:pt x="80367" y="205383"/>
                </a:lnTo>
                <a:lnTo>
                  <a:pt x="89297" y="196453"/>
                </a:lnTo>
                <a:lnTo>
                  <a:pt x="98227" y="178594"/>
                </a:lnTo>
                <a:lnTo>
                  <a:pt x="107156" y="169664"/>
                </a:lnTo>
                <a:lnTo>
                  <a:pt x="116086" y="151804"/>
                </a:lnTo>
                <a:lnTo>
                  <a:pt x="133945" y="142875"/>
                </a:lnTo>
                <a:lnTo>
                  <a:pt x="142875" y="133945"/>
                </a:lnTo>
                <a:lnTo>
                  <a:pt x="151805" y="125015"/>
                </a:lnTo>
                <a:lnTo>
                  <a:pt x="169664" y="116086"/>
                </a:lnTo>
                <a:lnTo>
                  <a:pt x="178594" y="107156"/>
                </a:lnTo>
                <a:lnTo>
                  <a:pt x="187523" y="98226"/>
                </a:lnTo>
                <a:lnTo>
                  <a:pt x="196453" y="89297"/>
                </a:lnTo>
                <a:lnTo>
                  <a:pt x="205383" y="89297"/>
                </a:lnTo>
                <a:lnTo>
                  <a:pt x="214312" y="80367"/>
                </a:lnTo>
                <a:lnTo>
                  <a:pt x="223242" y="80367"/>
                </a:lnTo>
                <a:lnTo>
                  <a:pt x="223242" y="803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7072313" y="3607593"/>
            <a:ext cx="196454" cy="214314"/>
          </a:xfrm>
          <a:custGeom>
            <a:avLst/>
            <a:gdLst/>
            <a:ahLst/>
            <a:cxnLst/>
            <a:rect l="0" t="0" r="0" b="0"/>
            <a:pathLst>
              <a:path w="196454" h="214314">
                <a:moveTo>
                  <a:pt x="196453" y="0"/>
                </a:moveTo>
                <a:lnTo>
                  <a:pt x="196453" y="0"/>
                </a:lnTo>
                <a:lnTo>
                  <a:pt x="196453" y="8930"/>
                </a:lnTo>
                <a:lnTo>
                  <a:pt x="187523" y="8930"/>
                </a:lnTo>
                <a:lnTo>
                  <a:pt x="187523" y="17860"/>
                </a:lnTo>
                <a:lnTo>
                  <a:pt x="187523" y="26789"/>
                </a:lnTo>
                <a:lnTo>
                  <a:pt x="178593" y="35719"/>
                </a:lnTo>
                <a:lnTo>
                  <a:pt x="169664" y="44649"/>
                </a:lnTo>
                <a:lnTo>
                  <a:pt x="160734" y="53578"/>
                </a:lnTo>
                <a:lnTo>
                  <a:pt x="151804" y="62508"/>
                </a:lnTo>
                <a:lnTo>
                  <a:pt x="142875" y="71438"/>
                </a:lnTo>
                <a:lnTo>
                  <a:pt x="133945" y="89297"/>
                </a:lnTo>
                <a:lnTo>
                  <a:pt x="116085" y="98227"/>
                </a:lnTo>
                <a:lnTo>
                  <a:pt x="107156" y="107157"/>
                </a:lnTo>
                <a:lnTo>
                  <a:pt x="89296" y="125016"/>
                </a:lnTo>
                <a:lnTo>
                  <a:pt x="80367" y="133946"/>
                </a:lnTo>
                <a:lnTo>
                  <a:pt x="62507" y="151805"/>
                </a:lnTo>
                <a:lnTo>
                  <a:pt x="53578" y="160735"/>
                </a:lnTo>
                <a:lnTo>
                  <a:pt x="44648" y="169664"/>
                </a:lnTo>
                <a:lnTo>
                  <a:pt x="35718" y="187524"/>
                </a:lnTo>
                <a:lnTo>
                  <a:pt x="26789" y="196453"/>
                </a:lnTo>
                <a:lnTo>
                  <a:pt x="17859" y="196453"/>
                </a:lnTo>
                <a:lnTo>
                  <a:pt x="8929" y="205383"/>
                </a:lnTo>
                <a:lnTo>
                  <a:pt x="0" y="214313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7108031" y="3571875"/>
            <a:ext cx="178595" cy="258962"/>
          </a:xfrm>
          <a:custGeom>
            <a:avLst/>
            <a:gdLst/>
            <a:ahLst/>
            <a:cxnLst/>
            <a:rect l="0" t="0" r="0" b="0"/>
            <a:pathLst>
              <a:path w="178595" h="258962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8929"/>
                </a:lnTo>
                <a:lnTo>
                  <a:pt x="17860" y="17859"/>
                </a:lnTo>
                <a:lnTo>
                  <a:pt x="26789" y="26789"/>
                </a:lnTo>
                <a:lnTo>
                  <a:pt x="26789" y="35718"/>
                </a:lnTo>
                <a:lnTo>
                  <a:pt x="35719" y="53578"/>
                </a:lnTo>
                <a:lnTo>
                  <a:pt x="44649" y="71437"/>
                </a:lnTo>
                <a:lnTo>
                  <a:pt x="53578" y="80367"/>
                </a:lnTo>
                <a:lnTo>
                  <a:pt x="71438" y="98226"/>
                </a:lnTo>
                <a:lnTo>
                  <a:pt x="80367" y="116086"/>
                </a:lnTo>
                <a:lnTo>
                  <a:pt x="89297" y="133945"/>
                </a:lnTo>
                <a:lnTo>
                  <a:pt x="107157" y="151804"/>
                </a:lnTo>
                <a:lnTo>
                  <a:pt x="116086" y="169664"/>
                </a:lnTo>
                <a:lnTo>
                  <a:pt x="125016" y="178593"/>
                </a:lnTo>
                <a:lnTo>
                  <a:pt x="133946" y="196453"/>
                </a:lnTo>
                <a:lnTo>
                  <a:pt x="151805" y="214312"/>
                </a:lnTo>
                <a:lnTo>
                  <a:pt x="160735" y="223242"/>
                </a:lnTo>
                <a:lnTo>
                  <a:pt x="169664" y="232171"/>
                </a:lnTo>
                <a:lnTo>
                  <a:pt x="178594" y="258961"/>
                </a:lnTo>
                <a:lnTo>
                  <a:pt x="178594" y="25896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7447359" y="3482578"/>
            <a:ext cx="44650" cy="357188"/>
          </a:xfrm>
          <a:custGeom>
            <a:avLst/>
            <a:gdLst/>
            <a:ahLst/>
            <a:cxnLst/>
            <a:rect l="0" t="0" r="0" b="0"/>
            <a:pathLst>
              <a:path w="44650" h="357188">
                <a:moveTo>
                  <a:pt x="0" y="0"/>
                </a:move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62508"/>
                </a:lnTo>
                <a:lnTo>
                  <a:pt x="17860" y="80367"/>
                </a:lnTo>
                <a:lnTo>
                  <a:pt x="17860" y="98226"/>
                </a:lnTo>
                <a:lnTo>
                  <a:pt x="17860" y="116086"/>
                </a:lnTo>
                <a:lnTo>
                  <a:pt x="26789" y="133945"/>
                </a:lnTo>
                <a:lnTo>
                  <a:pt x="26789" y="151804"/>
                </a:lnTo>
                <a:lnTo>
                  <a:pt x="26789" y="178593"/>
                </a:lnTo>
                <a:lnTo>
                  <a:pt x="35719" y="196453"/>
                </a:lnTo>
                <a:lnTo>
                  <a:pt x="35719" y="214312"/>
                </a:lnTo>
                <a:lnTo>
                  <a:pt x="35719" y="232172"/>
                </a:lnTo>
                <a:lnTo>
                  <a:pt x="35719" y="250031"/>
                </a:lnTo>
                <a:lnTo>
                  <a:pt x="44649" y="276820"/>
                </a:lnTo>
                <a:lnTo>
                  <a:pt x="44649" y="294679"/>
                </a:lnTo>
                <a:lnTo>
                  <a:pt x="44649" y="303609"/>
                </a:lnTo>
                <a:lnTo>
                  <a:pt x="44649" y="321468"/>
                </a:lnTo>
                <a:lnTo>
                  <a:pt x="44649" y="339328"/>
                </a:lnTo>
                <a:lnTo>
                  <a:pt x="44649" y="357187"/>
                </a:lnTo>
                <a:lnTo>
                  <a:pt x="44649" y="3571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7402711" y="3652242"/>
            <a:ext cx="196454" cy="17860"/>
          </a:xfrm>
          <a:custGeom>
            <a:avLst/>
            <a:gdLst/>
            <a:ahLst/>
            <a:cxnLst/>
            <a:rect l="0" t="0" r="0" b="0"/>
            <a:pathLst>
              <a:path w="196454" h="17860">
                <a:moveTo>
                  <a:pt x="0" y="17859"/>
                </a:moveTo>
                <a:lnTo>
                  <a:pt x="0" y="17859"/>
                </a:lnTo>
                <a:lnTo>
                  <a:pt x="8930" y="17859"/>
                </a:lnTo>
                <a:lnTo>
                  <a:pt x="17859" y="8929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98227" y="0"/>
                </a:lnTo>
                <a:lnTo>
                  <a:pt x="116086" y="0"/>
                </a:lnTo>
                <a:lnTo>
                  <a:pt x="133945" y="0"/>
                </a:lnTo>
                <a:lnTo>
                  <a:pt x="142875" y="8929"/>
                </a:lnTo>
                <a:lnTo>
                  <a:pt x="160734" y="8929"/>
                </a:lnTo>
                <a:lnTo>
                  <a:pt x="178594" y="8929"/>
                </a:lnTo>
                <a:lnTo>
                  <a:pt x="196453" y="8929"/>
                </a:lnTo>
                <a:lnTo>
                  <a:pt x="196453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7706320" y="3348632"/>
            <a:ext cx="53579" cy="401837"/>
          </a:xfrm>
          <a:custGeom>
            <a:avLst/>
            <a:gdLst/>
            <a:ahLst/>
            <a:cxnLst/>
            <a:rect l="0" t="0" r="0" b="0"/>
            <a:pathLst>
              <a:path w="53579" h="401837">
                <a:moveTo>
                  <a:pt x="0" y="0"/>
                </a:move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44649"/>
                </a:lnTo>
                <a:lnTo>
                  <a:pt x="0" y="62508"/>
                </a:lnTo>
                <a:lnTo>
                  <a:pt x="0" y="80368"/>
                </a:lnTo>
                <a:lnTo>
                  <a:pt x="0" y="98227"/>
                </a:lnTo>
                <a:lnTo>
                  <a:pt x="8930" y="125016"/>
                </a:lnTo>
                <a:lnTo>
                  <a:pt x="8930" y="142875"/>
                </a:lnTo>
                <a:lnTo>
                  <a:pt x="8930" y="169664"/>
                </a:lnTo>
                <a:lnTo>
                  <a:pt x="17860" y="187524"/>
                </a:lnTo>
                <a:lnTo>
                  <a:pt x="17860" y="214313"/>
                </a:lnTo>
                <a:lnTo>
                  <a:pt x="26789" y="241102"/>
                </a:lnTo>
                <a:lnTo>
                  <a:pt x="26789" y="267891"/>
                </a:lnTo>
                <a:lnTo>
                  <a:pt x="35719" y="294680"/>
                </a:lnTo>
                <a:lnTo>
                  <a:pt x="35719" y="312539"/>
                </a:lnTo>
                <a:lnTo>
                  <a:pt x="35719" y="330399"/>
                </a:lnTo>
                <a:lnTo>
                  <a:pt x="44649" y="357188"/>
                </a:lnTo>
                <a:lnTo>
                  <a:pt x="44649" y="375047"/>
                </a:lnTo>
                <a:lnTo>
                  <a:pt x="53578" y="401836"/>
                </a:lnTo>
                <a:lnTo>
                  <a:pt x="53578" y="40183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7867055" y="3402211"/>
            <a:ext cx="241102" cy="419696"/>
          </a:xfrm>
          <a:custGeom>
            <a:avLst/>
            <a:gdLst/>
            <a:ahLst/>
            <a:cxnLst/>
            <a:rect l="0" t="0" r="0" b="0"/>
            <a:pathLst>
              <a:path w="241102" h="419696">
                <a:moveTo>
                  <a:pt x="160734" y="26789"/>
                </a:moveTo>
                <a:lnTo>
                  <a:pt x="151804" y="26789"/>
                </a:lnTo>
                <a:lnTo>
                  <a:pt x="142875" y="17859"/>
                </a:lnTo>
                <a:lnTo>
                  <a:pt x="133945" y="8929"/>
                </a:lnTo>
                <a:lnTo>
                  <a:pt x="125015" y="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0"/>
                </a:lnTo>
                <a:lnTo>
                  <a:pt x="71437" y="0"/>
                </a:lnTo>
                <a:lnTo>
                  <a:pt x="62508" y="0"/>
                </a:lnTo>
                <a:lnTo>
                  <a:pt x="44648" y="8929"/>
                </a:lnTo>
                <a:lnTo>
                  <a:pt x="35718" y="17859"/>
                </a:lnTo>
                <a:lnTo>
                  <a:pt x="26789" y="26789"/>
                </a:lnTo>
                <a:lnTo>
                  <a:pt x="8929" y="35718"/>
                </a:lnTo>
                <a:lnTo>
                  <a:pt x="8929" y="44648"/>
                </a:lnTo>
                <a:lnTo>
                  <a:pt x="0" y="62507"/>
                </a:lnTo>
                <a:lnTo>
                  <a:pt x="0" y="71437"/>
                </a:lnTo>
                <a:lnTo>
                  <a:pt x="0" y="89296"/>
                </a:lnTo>
                <a:lnTo>
                  <a:pt x="0" y="107156"/>
                </a:lnTo>
                <a:lnTo>
                  <a:pt x="8929" y="125015"/>
                </a:lnTo>
                <a:lnTo>
                  <a:pt x="17859" y="142875"/>
                </a:lnTo>
                <a:lnTo>
                  <a:pt x="35718" y="160734"/>
                </a:lnTo>
                <a:lnTo>
                  <a:pt x="53578" y="178593"/>
                </a:lnTo>
                <a:lnTo>
                  <a:pt x="71437" y="196453"/>
                </a:lnTo>
                <a:lnTo>
                  <a:pt x="89297" y="214312"/>
                </a:lnTo>
                <a:lnTo>
                  <a:pt x="116086" y="241101"/>
                </a:lnTo>
                <a:lnTo>
                  <a:pt x="142875" y="258960"/>
                </a:lnTo>
                <a:lnTo>
                  <a:pt x="160734" y="276820"/>
                </a:lnTo>
                <a:lnTo>
                  <a:pt x="187523" y="294679"/>
                </a:lnTo>
                <a:lnTo>
                  <a:pt x="205383" y="321468"/>
                </a:lnTo>
                <a:lnTo>
                  <a:pt x="223242" y="339328"/>
                </a:lnTo>
                <a:lnTo>
                  <a:pt x="232172" y="348257"/>
                </a:lnTo>
                <a:lnTo>
                  <a:pt x="241101" y="366117"/>
                </a:lnTo>
                <a:lnTo>
                  <a:pt x="241101" y="383976"/>
                </a:lnTo>
                <a:lnTo>
                  <a:pt x="241101" y="392906"/>
                </a:lnTo>
                <a:lnTo>
                  <a:pt x="241101" y="401835"/>
                </a:lnTo>
                <a:lnTo>
                  <a:pt x="232172" y="410765"/>
                </a:lnTo>
                <a:lnTo>
                  <a:pt x="223242" y="419695"/>
                </a:lnTo>
                <a:lnTo>
                  <a:pt x="214312" y="419695"/>
                </a:lnTo>
                <a:lnTo>
                  <a:pt x="196453" y="419695"/>
                </a:lnTo>
                <a:lnTo>
                  <a:pt x="178593" y="419695"/>
                </a:lnTo>
                <a:lnTo>
                  <a:pt x="160734" y="419695"/>
                </a:lnTo>
                <a:lnTo>
                  <a:pt x="142875" y="419695"/>
                </a:lnTo>
                <a:lnTo>
                  <a:pt x="125015" y="410765"/>
                </a:lnTo>
                <a:lnTo>
                  <a:pt x="107156" y="401835"/>
                </a:lnTo>
                <a:lnTo>
                  <a:pt x="89297" y="392906"/>
                </a:lnTo>
                <a:lnTo>
                  <a:pt x="71437" y="383976"/>
                </a:lnTo>
                <a:lnTo>
                  <a:pt x="62508" y="375046"/>
                </a:lnTo>
                <a:lnTo>
                  <a:pt x="53578" y="357187"/>
                </a:lnTo>
                <a:lnTo>
                  <a:pt x="44648" y="348257"/>
                </a:lnTo>
                <a:lnTo>
                  <a:pt x="44648" y="330398"/>
                </a:lnTo>
                <a:lnTo>
                  <a:pt x="44648" y="321468"/>
                </a:lnTo>
                <a:lnTo>
                  <a:pt x="44648" y="303609"/>
                </a:lnTo>
                <a:lnTo>
                  <a:pt x="53578" y="285750"/>
                </a:lnTo>
                <a:lnTo>
                  <a:pt x="53578" y="267890"/>
                </a:lnTo>
                <a:lnTo>
                  <a:pt x="62508" y="258960"/>
                </a:lnTo>
                <a:lnTo>
                  <a:pt x="80367" y="241101"/>
                </a:lnTo>
                <a:lnTo>
                  <a:pt x="89297" y="223242"/>
                </a:lnTo>
                <a:lnTo>
                  <a:pt x="98226" y="205382"/>
                </a:lnTo>
                <a:lnTo>
                  <a:pt x="116086" y="196453"/>
                </a:lnTo>
                <a:lnTo>
                  <a:pt x="125015" y="178593"/>
                </a:lnTo>
                <a:lnTo>
                  <a:pt x="133945" y="160734"/>
                </a:lnTo>
                <a:lnTo>
                  <a:pt x="142875" y="151804"/>
                </a:lnTo>
                <a:lnTo>
                  <a:pt x="151804" y="142875"/>
                </a:lnTo>
                <a:lnTo>
                  <a:pt x="160734" y="133945"/>
                </a:lnTo>
                <a:lnTo>
                  <a:pt x="169664" y="116085"/>
                </a:lnTo>
                <a:lnTo>
                  <a:pt x="178593" y="107156"/>
                </a:lnTo>
                <a:lnTo>
                  <a:pt x="187523" y="107156"/>
                </a:lnTo>
                <a:lnTo>
                  <a:pt x="187523" y="98226"/>
                </a:lnTo>
                <a:lnTo>
                  <a:pt x="196453" y="89296"/>
                </a:lnTo>
                <a:lnTo>
                  <a:pt x="196453" y="8929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4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685800"/>
            <a:ext cx="7239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(3n+2</a:t>
            </a:r>
            <a:r>
              <a:rPr lang="en-US" sz="3200" b="1" dirty="0"/>
              <a:t>)(n+3</a:t>
            </a:r>
            <a:r>
              <a:rPr lang="en-US" sz="3200" b="1" dirty="0" smtClean="0"/>
              <a:t>)</a:t>
            </a:r>
          </a:p>
          <a:p>
            <a:pPr marL="342900" indent="-342900">
              <a:buAutoNum type="arabicPeriod"/>
            </a:pPr>
            <a:endParaRPr lang="en-US" sz="3200" b="1" dirty="0"/>
          </a:p>
          <a:p>
            <a:pPr marL="342900" indent="-342900">
              <a:buAutoNum type="arabicPeriod"/>
            </a:pPr>
            <a:endParaRPr lang="en-US" sz="3200" b="1" dirty="0" smtClean="0"/>
          </a:p>
          <a:p>
            <a:endParaRPr lang="en-US" sz="3200" b="1" dirty="0"/>
          </a:p>
          <a:p>
            <a:pPr lvl="0"/>
            <a:r>
              <a:rPr lang="en-US" sz="3200" b="1" dirty="0"/>
              <a:t>(n−1)(2n−2)</a:t>
            </a:r>
            <a:endParaRPr lang="en-US" sz="3200" dirty="0"/>
          </a:p>
          <a:p>
            <a:pPr marL="342900" indent="-342900">
              <a:buAutoNum type="arabicPeriod"/>
            </a:pPr>
            <a:endParaRPr lang="en-US" sz="3200" dirty="0" smtClean="0"/>
          </a:p>
          <a:p>
            <a:endParaRPr lang="en-US" sz="3200" dirty="0"/>
          </a:p>
          <a:p>
            <a:pPr marL="342900" indent="-342900">
              <a:buAutoNum type="arabicPeriod"/>
            </a:pPr>
            <a:endParaRPr lang="en-US" sz="3200" dirty="0" smtClean="0"/>
          </a:p>
          <a:p>
            <a:pPr lvl="0"/>
            <a:r>
              <a:rPr lang="en-US" sz="3200" b="1" dirty="0"/>
              <a:t>(2x+3)(2x−3)</a:t>
            </a:r>
            <a:endParaRPr lang="en-US" sz="3200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2" name="Freeform 1"/>
          <p:cNvSpPr/>
          <p:nvPr/>
        </p:nvSpPr>
        <p:spPr>
          <a:xfrm>
            <a:off x="5581055" y="500062"/>
            <a:ext cx="1902024" cy="2464595"/>
          </a:xfrm>
          <a:custGeom>
            <a:avLst/>
            <a:gdLst/>
            <a:ahLst/>
            <a:cxnLst/>
            <a:rect l="0" t="0" r="0" b="0"/>
            <a:pathLst>
              <a:path w="1902024" h="2464595">
                <a:moveTo>
                  <a:pt x="160734" y="848321"/>
                </a:moveTo>
                <a:lnTo>
                  <a:pt x="160734" y="839391"/>
                </a:lnTo>
                <a:lnTo>
                  <a:pt x="160734" y="839391"/>
                </a:lnTo>
                <a:lnTo>
                  <a:pt x="160734" y="839391"/>
                </a:lnTo>
                <a:lnTo>
                  <a:pt x="160734" y="839391"/>
                </a:lnTo>
                <a:lnTo>
                  <a:pt x="160734" y="839391"/>
                </a:lnTo>
                <a:lnTo>
                  <a:pt x="160734" y="839391"/>
                </a:lnTo>
                <a:lnTo>
                  <a:pt x="160734" y="839391"/>
                </a:lnTo>
                <a:lnTo>
                  <a:pt x="160734" y="848321"/>
                </a:lnTo>
                <a:lnTo>
                  <a:pt x="160734" y="857251"/>
                </a:lnTo>
                <a:lnTo>
                  <a:pt x="160734" y="866180"/>
                </a:lnTo>
                <a:lnTo>
                  <a:pt x="151804" y="884040"/>
                </a:lnTo>
                <a:lnTo>
                  <a:pt x="151804" y="901899"/>
                </a:lnTo>
                <a:lnTo>
                  <a:pt x="151804" y="919758"/>
                </a:lnTo>
                <a:lnTo>
                  <a:pt x="151804" y="946547"/>
                </a:lnTo>
                <a:lnTo>
                  <a:pt x="151804" y="964407"/>
                </a:lnTo>
                <a:lnTo>
                  <a:pt x="151804" y="991196"/>
                </a:lnTo>
                <a:lnTo>
                  <a:pt x="151804" y="1017985"/>
                </a:lnTo>
                <a:lnTo>
                  <a:pt x="151804" y="1044774"/>
                </a:lnTo>
                <a:lnTo>
                  <a:pt x="151804" y="1071563"/>
                </a:lnTo>
                <a:lnTo>
                  <a:pt x="151804" y="1107282"/>
                </a:lnTo>
                <a:lnTo>
                  <a:pt x="142875" y="1134071"/>
                </a:lnTo>
                <a:lnTo>
                  <a:pt x="142875" y="1169789"/>
                </a:lnTo>
                <a:lnTo>
                  <a:pt x="142875" y="1205508"/>
                </a:lnTo>
                <a:lnTo>
                  <a:pt x="142875" y="1232297"/>
                </a:lnTo>
                <a:lnTo>
                  <a:pt x="133945" y="1268016"/>
                </a:lnTo>
                <a:lnTo>
                  <a:pt x="133945" y="1303735"/>
                </a:lnTo>
                <a:lnTo>
                  <a:pt x="133945" y="1348383"/>
                </a:lnTo>
                <a:lnTo>
                  <a:pt x="125015" y="1384102"/>
                </a:lnTo>
                <a:lnTo>
                  <a:pt x="125015" y="1428750"/>
                </a:lnTo>
                <a:lnTo>
                  <a:pt x="116086" y="1473399"/>
                </a:lnTo>
                <a:lnTo>
                  <a:pt x="116086" y="1509117"/>
                </a:lnTo>
                <a:lnTo>
                  <a:pt x="107156" y="1553766"/>
                </a:lnTo>
                <a:lnTo>
                  <a:pt x="107156" y="1598414"/>
                </a:lnTo>
                <a:lnTo>
                  <a:pt x="98226" y="1643063"/>
                </a:lnTo>
                <a:lnTo>
                  <a:pt x="89297" y="1687711"/>
                </a:lnTo>
                <a:lnTo>
                  <a:pt x="89297" y="1732360"/>
                </a:lnTo>
                <a:lnTo>
                  <a:pt x="80367" y="1777008"/>
                </a:lnTo>
                <a:lnTo>
                  <a:pt x="71437" y="1821657"/>
                </a:lnTo>
                <a:lnTo>
                  <a:pt x="71437" y="1866305"/>
                </a:lnTo>
                <a:lnTo>
                  <a:pt x="62508" y="1902024"/>
                </a:lnTo>
                <a:lnTo>
                  <a:pt x="62508" y="1937742"/>
                </a:lnTo>
                <a:lnTo>
                  <a:pt x="53578" y="1973461"/>
                </a:lnTo>
                <a:lnTo>
                  <a:pt x="53578" y="2009180"/>
                </a:lnTo>
                <a:lnTo>
                  <a:pt x="44648" y="2044899"/>
                </a:lnTo>
                <a:lnTo>
                  <a:pt x="44648" y="2071688"/>
                </a:lnTo>
                <a:lnTo>
                  <a:pt x="44648" y="2098477"/>
                </a:lnTo>
                <a:lnTo>
                  <a:pt x="35718" y="2134196"/>
                </a:lnTo>
                <a:lnTo>
                  <a:pt x="35718" y="2152055"/>
                </a:lnTo>
                <a:lnTo>
                  <a:pt x="35718" y="2178844"/>
                </a:lnTo>
                <a:lnTo>
                  <a:pt x="35718" y="2205633"/>
                </a:lnTo>
                <a:lnTo>
                  <a:pt x="35718" y="2232422"/>
                </a:lnTo>
                <a:lnTo>
                  <a:pt x="35718" y="2250282"/>
                </a:lnTo>
                <a:lnTo>
                  <a:pt x="35718" y="2268141"/>
                </a:lnTo>
                <a:lnTo>
                  <a:pt x="35718" y="2286001"/>
                </a:lnTo>
                <a:lnTo>
                  <a:pt x="35718" y="2303859"/>
                </a:lnTo>
                <a:lnTo>
                  <a:pt x="35718" y="2321719"/>
                </a:lnTo>
                <a:lnTo>
                  <a:pt x="35718" y="2330649"/>
                </a:lnTo>
                <a:lnTo>
                  <a:pt x="35718" y="2339578"/>
                </a:lnTo>
                <a:lnTo>
                  <a:pt x="35718" y="2348508"/>
                </a:lnTo>
                <a:lnTo>
                  <a:pt x="44648" y="2348508"/>
                </a:lnTo>
                <a:lnTo>
                  <a:pt x="44648" y="2357438"/>
                </a:lnTo>
                <a:lnTo>
                  <a:pt x="44648" y="2366367"/>
                </a:lnTo>
                <a:lnTo>
                  <a:pt x="53578" y="2366367"/>
                </a:lnTo>
                <a:lnTo>
                  <a:pt x="62508" y="2366367"/>
                </a:lnTo>
                <a:lnTo>
                  <a:pt x="71437" y="2366367"/>
                </a:lnTo>
                <a:lnTo>
                  <a:pt x="80367" y="2366367"/>
                </a:lnTo>
                <a:lnTo>
                  <a:pt x="98226" y="2375297"/>
                </a:lnTo>
                <a:lnTo>
                  <a:pt x="107156" y="2375297"/>
                </a:lnTo>
                <a:lnTo>
                  <a:pt x="125015" y="2375297"/>
                </a:lnTo>
                <a:lnTo>
                  <a:pt x="133945" y="2366367"/>
                </a:lnTo>
                <a:lnTo>
                  <a:pt x="151804" y="2366367"/>
                </a:lnTo>
                <a:lnTo>
                  <a:pt x="169664" y="2366367"/>
                </a:lnTo>
                <a:lnTo>
                  <a:pt x="187523" y="2366367"/>
                </a:lnTo>
                <a:lnTo>
                  <a:pt x="214312" y="2366367"/>
                </a:lnTo>
                <a:lnTo>
                  <a:pt x="232172" y="2366367"/>
                </a:lnTo>
                <a:lnTo>
                  <a:pt x="258961" y="2366367"/>
                </a:lnTo>
                <a:lnTo>
                  <a:pt x="276820" y="2357438"/>
                </a:lnTo>
                <a:lnTo>
                  <a:pt x="303609" y="2357438"/>
                </a:lnTo>
                <a:lnTo>
                  <a:pt x="330398" y="2348508"/>
                </a:lnTo>
                <a:lnTo>
                  <a:pt x="357187" y="2348508"/>
                </a:lnTo>
                <a:lnTo>
                  <a:pt x="383976" y="2339578"/>
                </a:lnTo>
                <a:lnTo>
                  <a:pt x="410765" y="2339578"/>
                </a:lnTo>
                <a:lnTo>
                  <a:pt x="446484" y="2330649"/>
                </a:lnTo>
                <a:lnTo>
                  <a:pt x="473273" y="2330649"/>
                </a:lnTo>
                <a:lnTo>
                  <a:pt x="500062" y="2321719"/>
                </a:lnTo>
                <a:lnTo>
                  <a:pt x="535781" y="2321719"/>
                </a:lnTo>
                <a:lnTo>
                  <a:pt x="562570" y="2321719"/>
                </a:lnTo>
                <a:lnTo>
                  <a:pt x="598289" y="2321719"/>
                </a:lnTo>
                <a:lnTo>
                  <a:pt x="634008" y="2312789"/>
                </a:lnTo>
                <a:lnTo>
                  <a:pt x="669726" y="2312789"/>
                </a:lnTo>
                <a:lnTo>
                  <a:pt x="705445" y="2312789"/>
                </a:lnTo>
                <a:lnTo>
                  <a:pt x="741164" y="2312789"/>
                </a:lnTo>
                <a:lnTo>
                  <a:pt x="776883" y="2312789"/>
                </a:lnTo>
                <a:lnTo>
                  <a:pt x="812601" y="2312789"/>
                </a:lnTo>
                <a:lnTo>
                  <a:pt x="857250" y="2303859"/>
                </a:lnTo>
                <a:lnTo>
                  <a:pt x="892968" y="2303859"/>
                </a:lnTo>
                <a:lnTo>
                  <a:pt x="928687" y="2303859"/>
                </a:lnTo>
                <a:lnTo>
                  <a:pt x="973336" y="2303859"/>
                </a:lnTo>
                <a:lnTo>
                  <a:pt x="1009054" y="2303859"/>
                </a:lnTo>
                <a:lnTo>
                  <a:pt x="1053703" y="2294930"/>
                </a:lnTo>
                <a:lnTo>
                  <a:pt x="1089422" y="2294930"/>
                </a:lnTo>
                <a:lnTo>
                  <a:pt x="1134070" y="2294930"/>
                </a:lnTo>
                <a:lnTo>
                  <a:pt x="1169789" y="2294930"/>
                </a:lnTo>
                <a:lnTo>
                  <a:pt x="1214437" y="2303859"/>
                </a:lnTo>
                <a:lnTo>
                  <a:pt x="1250156" y="2303859"/>
                </a:lnTo>
                <a:lnTo>
                  <a:pt x="1285875" y="2303859"/>
                </a:lnTo>
                <a:lnTo>
                  <a:pt x="1330523" y="2312789"/>
                </a:lnTo>
                <a:lnTo>
                  <a:pt x="1366242" y="2312789"/>
                </a:lnTo>
                <a:lnTo>
                  <a:pt x="1401961" y="2321719"/>
                </a:lnTo>
                <a:lnTo>
                  <a:pt x="1437679" y="2321719"/>
                </a:lnTo>
                <a:lnTo>
                  <a:pt x="1464468" y="2330649"/>
                </a:lnTo>
                <a:lnTo>
                  <a:pt x="1500187" y="2339578"/>
                </a:lnTo>
                <a:lnTo>
                  <a:pt x="1535906" y="2348508"/>
                </a:lnTo>
                <a:lnTo>
                  <a:pt x="1562695" y="2357438"/>
                </a:lnTo>
                <a:lnTo>
                  <a:pt x="1589484" y="2366367"/>
                </a:lnTo>
                <a:lnTo>
                  <a:pt x="1625203" y="2375297"/>
                </a:lnTo>
                <a:lnTo>
                  <a:pt x="1651992" y="2375297"/>
                </a:lnTo>
                <a:lnTo>
                  <a:pt x="1669851" y="2384227"/>
                </a:lnTo>
                <a:lnTo>
                  <a:pt x="1696640" y="2393156"/>
                </a:lnTo>
                <a:lnTo>
                  <a:pt x="1714500" y="2402086"/>
                </a:lnTo>
                <a:lnTo>
                  <a:pt x="1741289" y="2411016"/>
                </a:lnTo>
                <a:lnTo>
                  <a:pt x="1750218" y="2419945"/>
                </a:lnTo>
                <a:lnTo>
                  <a:pt x="1768078" y="2419945"/>
                </a:lnTo>
                <a:lnTo>
                  <a:pt x="1785937" y="2428875"/>
                </a:lnTo>
                <a:lnTo>
                  <a:pt x="1794867" y="2437805"/>
                </a:lnTo>
                <a:lnTo>
                  <a:pt x="1803797" y="2446734"/>
                </a:lnTo>
                <a:lnTo>
                  <a:pt x="1812726" y="2446734"/>
                </a:lnTo>
                <a:lnTo>
                  <a:pt x="1821656" y="2455664"/>
                </a:lnTo>
                <a:lnTo>
                  <a:pt x="1830586" y="2455664"/>
                </a:lnTo>
                <a:lnTo>
                  <a:pt x="1839515" y="2464594"/>
                </a:lnTo>
                <a:lnTo>
                  <a:pt x="1839515" y="2464594"/>
                </a:lnTo>
                <a:lnTo>
                  <a:pt x="1839515" y="2464594"/>
                </a:lnTo>
                <a:lnTo>
                  <a:pt x="1848445" y="2464594"/>
                </a:lnTo>
                <a:lnTo>
                  <a:pt x="1848445" y="2464594"/>
                </a:lnTo>
                <a:lnTo>
                  <a:pt x="1848445" y="2464594"/>
                </a:lnTo>
                <a:lnTo>
                  <a:pt x="1848445" y="2464594"/>
                </a:lnTo>
                <a:lnTo>
                  <a:pt x="1848445" y="2464594"/>
                </a:lnTo>
                <a:lnTo>
                  <a:pt x="1848445" y="2464594"/>
                </a:lnTo>
                <a:lnTo>
                  <a:pt x="1848445" y="2455664"/>
                </a:lnTo>
                <a:lnTo>
                  <a:pt x="1848445" y="2446734"/>
                </a:lnTo>
                <a:lnTo>
                  <a:pt x="1839515" y="2437805"/>
                </a:lnTo>
                <a:lnTo>
                  <a:pt x="1839515" y="2419945"/>
                </a:lnTo>
                <a:lnTo>
                  <a:pt x="1839515" y="2411016"/>
                </a:lnTo>
                <a:lnTo>
                  <a:pt x="1839515" y="2393156"/>
                </a:lnTo>
                <a:lnTo>
                  <a:pt x="1830586" y="2375297"/>
                </a:lnTo>
                <a:lnTo>
                  <a:pt x="1830586" y="2357438"/>
                </a:lnTo>
                <a:lnTo>
                  <a:pt x="1830586" y="2339578"/>
                </a:lnTo>
                <a:lnTo>
                  <a:pt x="1830586" y="2312789"/>
                </a:lnTo>
                <a:lnTo>
                  <a:pt x="1830586" y="2286001"/>
                </a:lnTo>
                <a:lnTo>
                  <a:pt x="1830586" y="2268141"/>
                </a:lnTo>
                <a:lnTo>
                  <a:pt x="1821656" y="2241352"/>
                </a:lnTo>
                <a:lnTo>
                  <a:pt x="1821656" y="2205633"/>
                </a:lnTo>
                <a:lnTo>
                  <a:pt x="1821656" y="2178844"/>
                </a:lnTo>
                <a:lnTo>
                  <a:pt x="1821656" y="2152055"/>
                </a:lnTo>
                <a:lnTo>
                  <a:pt x="1821656" y="2116336"/>
                </a:lnTo>
                <a:lnTo>
                  <a:pt x="1821656" y="2089547"/>
                </a:lnTo>
                <a:lnTo>
                  <a:pt x="1821656" y="2044899"/>
                </a:lnTo>
                <a:lnTo>
                  <a:pt x="1821656" y="2009180"/>
                </a:lnTo>
                <a:lnTo>
                  <a:pt x="1821656" y="1973461"/>
                </a:lnTo>
                <a:lnTo>
                  <a:pt x="1821656" y="1937742"/>
                </a:lnTo>
                <a:lnTo>
                  <a:pt x="1821656" y="1893094"/>
                </a:lnTo>
                <a:lnTo>
                  <a:pt x="1821656" y="1857375"/>
                </a:lnTo>
                <a:lnTo>
                  <a:pt x="1821656" y="1812727"/>
                </a:lnTo>
                <a:lnTo>
                  <a:pt x="1821656" y="1768078"/>
                </a:lnTo>
                <a:lnTo>
                  <a:pt x="1821656" y="1723430"/>
                </a:lnTo>
                <a:lnTo>
                  <a:pt x="1821656" y="1678782"/>
                </a:lnTo>
                <a:lnTo>
                  <a:pt x="1821656" y="1634133"/>
                </a:lnTo>
                <a:lnTo>
                  <a:pt x="1821656" y="1589485"/>
                </a:lnTo>
                <a:lnTo>
                  <a:pt x="1821656" y="1544836"/>
                </a:lnTo>
                <a:lnTo>
                  <a:pt x="1830586" y="1500188"/>
                </a:lnTo>
                <a:lnTo>
                  <a:pt x="1830586" y="1455539"/>
                </a:lnTo>
                <a:lnTo>
                  <a:pt x="1830586" y="1410891"/>
                </a:lnTo>
                <a:lnTo>
                  <a:pt x="1830586" y="1366242"/>
                </a:lnTo>
                <a:lnTo>
                  <a:pt x="1839515" y="1321594"/>
                </a:lnTo>
                <a:lnTo>
                  <a:pt x="1839515" y="1268016"/>
                </a:lnTo>
                <a:lnTo>
                  <a:pt x="1839515" y="1223367"/>
                </a:lnTo>
                <a:lnTo>
                  <a:pt x="1848445" y="1178719"/>
                </a:lnTo>
                <a:lnTo>
                  <a:pt x="1848445" y="1134071"/>
                </a:lnTo>
                <a:lnTo>
                  <a:pt x="1848445" y="1080492"/>
                </a:lnTo>
                <a:lnTo>
                  <a:pt x="1857375" y="1035844"/>
                </a:lnTo>
                <a:lnTo>
                  <a:pt x="1857375" y="991196"/>
                </a:lnTo>
                <a:lnTo>
                  <a:pt x="1857375" y="937617"/>
                </a:lnTo>
                <a:lnTo>
                  <a:pt x="1857375" y="892969"/>
                </a:lnTo>
                <a:lnTo>
                  <a:pt x="1857375" y="848321"/>
                </a:lnTo>
                <a:lnTo>
                  <a:pt x="1866304" y="812602"/>
                </a:lnTo>
                <a:lnTo>
                  <a:pt x="1866304" y="767954"/>
                </a:lnTo>
                <a:lnTo>
                  <a:pt x="1866304" y="723305"/>
                </a:lnTo>
                <a:lnTo>
                  <a:pt x="1866304" y="678657"/>
                </a:lnTo>
                <a:lnTo>
                  <a:pt x="1875234" y="642938"/>
                </a:lnTo>
                <a:lnTo>
                  <a:pt x="1875234" y="607219"/>
                </a:lnTo>
                <a:lnTo>
                  <a:pt x="1875234" y="562571"/>
                </a:lnTo>
                <a:lnTo>
                  <a:pt x="1884164" y="526852"/>
                </a:lnTo>
                <a:lnTo>
                  <a:pt x="1884164" y="491133"/>
                </a:lnTo>
                <a:lnTo>
                  <a:pt x="1893093" y="455414"/>
                </a:lnTo>
                <a:lnTo>
                  <a:pt x="1893093" y="419696"/>
                </a:lnTo>
                <a:lnTo>
                  <a:pt x="1893093" y="392907"/>
                </a:lnTo>
                <a:lnTo>
                  <a:pt x="1893093" y="357188"/>
                </a:lnTo>
                <a:lnTo>
                  <a:pt x="1902023" y="330399"/>
                </a:lnTo>
                <a:lnTo>
                  <a:pt x="1902023" y="303610"/>
                </a:lnTo>
                <a:lnTo>
                  <a:pt x="1902023" y="276821"/>
                </a:lnTo>
                <a:lnTo>
                  <a:pt x="1902023" y="250032"/>
                </a:lnTo>
                <a:lnTo>
                  <a:pt x="1902023" y="223243"/>
                </a:lnTo>
                <a:lnTo>
                  <a:pt x="1902023" y="205383"/>
                </a:lnTo>
                <a:lnTo>
                  <a:pt x="1893093" y="178594"/>
                </a:lnTo>
                <a:lnTo>
                  <a:pt x="1893093" y="169665"/>
                </a:lnTo>
                <a:lnTo>
                  <a:pt x="1893093" y="151805"/>
                </a:lnTo>
                <a:lnTo>
                  <a:pt x="1893093" y="133946"/>
                </a:lnTo>
                <a:lnTo>
                  <a:pt x="1884164" y="116086"/>
                </a:lnTo>
                <a:lnTo>
                  <a:pt x="1884164" y="107157"/>
                </a:lnTo>
                <a:lnTo>
                  <a:pt x="1875234" y="89297"/>
                </a:lnTo>
                <a:lnTo>
                  <a:pt x="1866304" y="80368"/>
                </a:lnTo>
                <a:lnTo>
                  <a:pt x="1857375" y="71438"/>
                </a:lnTo>
                <a:lnTo>
                  <a:pt x="1857375" y="62508"/>
                </a:lnTo>
                <a:lnTo>
                  <a:pt x="1848445" y="53579"/>
                </a:lnTo>
                <a:lnTo>
                  <a:pt x="1839515" y="44649"/>
                </a:lnTo>
                <a:lnTo>
                  <a:pt x="1821656" y="44649"/>
                </a:lnTo>
                <a:lnTo>
                  <a:pt x="1812726" y="35719"/>
                </a:lnTo>
                <a:lnTo>
                  <a:pt x="1803797" y="26790"/>
                </a:lnTo>
                <a:lnTo>
                  <a:pt x="1794867" y="26790"/>
                </a:lnTo>
                <a:lnTo>
                  <a:pt x="1777008" y="17860"/>
                </a:lnTo>
                <a:lnTo>
                  <a:pt x="1768078" y="17860"/>
                </a:lnTo>
                <a:lnTo>
                  <a:pt x="1750218" y="17860"/>
                </a:lnTo>
                <a:lnTo>
                  <a:pt x="1741289" y="8930"/>
                </a:lnTo>
                <a:lnTo>
                  <a:pt x="1723429" y="8930"/>
                </a:lnTo>
                <a:lnTo>
                  <a:pt x="1705570" y="8930"/>
                </a:lnTo>
                <a:lnTo>
                  <a:pt x="1687711" y="8930"/>
                </a:lnTo>
                <a:lnTo>
                  <a:pt x="1669851" y="8930"/>
                </a:lnTo>
                <a:lnTo>
                  <a:pt x="1651992" y="8930"/>
                </a:lnTo>
                <a:lnTo>
                  <a:pt x="1634133" y="8930"/>
                </a:lnTo>
                <a:lnTo>
                  <a:pt x="1607343" y="8930"/>
                </a:lnTo>
                <a:lnTo>
                  <a:pt x="1589484" y="8930"/>
                </a:lnTo>
                <a:lnTo>
                  <a:pt x="1562695" y="8930"/>
                </a:lnTo>
                <a:lnTo>
                  <a:pt x="1535906" y="8930"/>
                </a:lnTo>
                <a:lnTo>
                  <a:pt x="1518047" y="8930"/>
                </a:lnTo>
                <a:lnTo>
                  <a:pt x="1491258" y="8930"/>
                </a:lnTo>
                <a:lnTo>
                  <a:pt x="1464468" y="8930"/>
                </a:lnTo>
                <a:lnTo>
                  <a:pt x="1437679" y="8930"/>
                </a:lnTo>
                <a:lnTo>
                  <a:pt x="1410890" y="8930"/>
                </a:lnTo>
                <a:lnTo>
                  <a:pt x="1384101" y="8930"/>
                </a:lnTo>
                <a:lnTo>
                  <a:pt x="1348383" y="8930"/>
                </a:lnTo>
                <a:lnTo>
                  <a:pt x="1321593" y="8930"/>
                </a:lnTo>
                <a:lnTo>
                  <a:pt x="1294804" y="8930"/>
                </a:lnTo>
                <a:lnTo>
                  <a:pt x="1259086" y="8930"/>
                </a:lnTo>
                <a:lnTo>
                  <a:pt x="1232297" y="8930"/>
                </a:lnTo>
                <a:lnTo>
                  <a:pt x="1196578" y="8930"/>
                </a:lnTo>
                <a:lnTo>
                  <a:pt x="1169789" y="8930"/>
                </a:lnTo>
                <a:lnTo>
                  <a:pt x="1134070" y="8930"/>
                </a:lnTo>
                <a:lnTo>
                  <a:pt x="1098351" y="0"/>
                </a:lnTo>
                <a:lnTo>
                  <a:pt x="1071562" y="8930"/>
                </a:lnTo>
                <a:lnTo>
                  <a:pt x="1035843" y="0"/>
                </a:lnTo>
                <a:lnTo>
                  <a:pt x="1000125" y="0"/>
                </a:lnTo>
                <a:lnTo>
                  <a:pt x="964406" y="0"/>
                </a:lnTo>
                <a:lnTo>
                  <a:pt x="928687" y="0"/>
                </a:lnTo>
                <a:lnTo>
                  <a:pt x="892968" y="0"/>
                </a:lnTo>
                <a:lnTo>
                  <a:pt x="857250" y="0"/>
                </a:lnTo>
                <a:lnTo>
                  <a:pt x="821531" y="0"/>
                </a:lnTo>
                <a:lnTo>
                  <a:pt x="785812" y="8930"/>
                </a:lnTo>
                <a:lnTo>
                  <a:pt x="750093" y="8930"/>
                </a:lnTo>
                <a:lnTo>
                  <a:pt x="714375" y="8930"/>
                </a:lnTo>
                <a:lnTo>
                  <a:pt x="687586" y="8930"/>
                </a:lnTo>
                <a:lnTo>
                  <a:pt x="651867" y="8930"/>
                </a:lnTo>
                <a:lnTo>
                  <a:pt x="616148" y="0"/>
                </a:lnTo>
                <a:lnTo>
                  <a:pt x="589359" y="0"/>
                </a:lnTo>
                <a:lnTo>
                  <a:pt x="553640" y="0"/>
                </a:lnTo>
                <a:lnTo>
                  <a:pt x="517922" y="0"/>
                </a:lnTo>
                <a:lnTo>
                  <a:pt x="491133" y="0"/>
                </a:lnTo>
                <a:lnTo>
                  <a:pt x="464343" y="0"/>
                </a:lnTo>
                <a:lnTo>
                  <a:pt x="437554" y="0"/>
                </a:lnTo>
                <a:lnTo>
                  <a:pt x="401836" y="0"/>
                </a:lnTo>
                <a:lnTo>
                  <a:pt x="375047" y="0"/>
                </a:lnTo>
                <a:lnTo>
                  <a:pt x="348258" y="8930"/>
                </a:lnTo>
                <a:lnTo>
                  <a:pt x="321468" y="8930"/>
                </a:lnTo>
                <a:lnTo>
                  <a:pt x="294679" y="8930"/>
                </a:lnTo>
                <a:lnTo>
                  <a:pt x="267890" y="8930"/>
                </a:lnTo>
                <a:lnTo>
                  <a:pt x="241101" y="8930"/>
                </a:lnTo>
                <a:lnTo>
                  <a:pt x="223242" y="17860"/>
                </a:lnTo>
                <a:lnTo>
                  <a:pt x="196453" y="17860"/>
                </a:lnTo>
                <a:lnTo>
                  <a:pt x="178593" y="17860"/>
                </a:lnTo>
                <a:lnTo>
                  <a:pt x="151804" y="26790"/>
                </a:lnTo>
                <a:lnTo>
                  <a:pt x="133945" y="26790"/>
                </a:lnTo>
                <a:lnTo>
                  <a:pt x="116086" y="26790"/>
                </a:lnTo>
                <a:lnTo>
                  <a:pt x="98226" y="35719"/>
                </a:lnTo>
                <a:lnTo>
                  <a:pt x="89297" y="35719"/>
                </a:lnTo>
                <a:lnTo>
                  <a:pt x="71437" y="35719"/>
                </a:lnTo>
                <a:lnTo>
                  <a:pt x="62508" y="35719"/>
                </a:lnTo>
                <a:lnTo>
                  <a:pt x="53578" y="44649"/>
                </a:lnTo>
                <a:lnTo>
                  <a:pt x="44648" y="44649"/>
                </a:lnTo>
                <a:lnTo>
                  <a:pt x="35718" y="44649"/>
                </a:lnTo>
                <a:lnTo>
                  <a:pt x="26789" y="53579"/>
                </a:lnTo>
                <a:lnTo>
                  <a:pt x="17859" y="53579"/>
                </a:lnTo>
                <a:lnTo>
                  <a:pt x="8929" y="62508"/>
                </a:lnTo>
                <a:lnTo>
                  <a:pt x="8929" y="62508"/>
                </a:lnTo>
                <a:lnTo>
                  <a:pt x="8929" y="71438"/>
                </a:lnTo>
                <a:lnTo>
                  <a:pt x="0" y="80368"/>
                </a:lnTo>
                <a:lnTo>
                  <a:pt x="0" y="89297"/>
                </a:lnTo>
                <a:lnTo>
                  <a:pt x="0" y="98227"/>
                </a:lnTo>
                <a:lnTo>
                  <a:pt x="0" y="107157"/>
                </a:lnTo>
                <a:lnTo>
                  <a:pt x="0" y="116086"/>
                </a:lnTo>
                <a:lnTo>
                  <a:pt x="0" y="116086"/>
                </a:lnTo>
                <a:lnTo>
                  <a:pt x="0" y="133946"/>
                </a:lnTo>
                <a:lnTo>
                  <a:pt x="0" y="142876"/>
                </a:lnTo>
                <a:lnTo>
                  <a:pt x="8929" y="151805"/>
                </a:lnTo>
                <a:lnTo>
                  <a:pt x="8929" y="160735"/>
                </a:lnTo>
                <a:lnTo>
                  <a:pt x="8929" y="169665"/>
                </a:lnTo>
                <a:lnTo>
                  <a:pt x="17859" y="178594"/>
                </a:lnTo>
                <a:lnTo>
                  <a:pt x="17859" y="196454"/>
                </a:lnTo>
                <a:lnTo>
                  <a:pt x="17859" y="205383"/>
                </a:lnTo>
                <a:lnTo>
                  <a:pt x="26789" y="223243"/>
                </a:lnTo>
                <a:lnTo>
                  <a:pt x="26789" y="241102"/>
                </a:lnTo>
                <a:lnTo>
                  <a:pt x="35718" y="250032"/>
                </a:lnTo>
                <a:lnTo>
                  <a:pt x="35718" y="267891"/>
                </a:lnTo>
                <a:lnTo>
                  <a:pt x="44648" y="285750"/>
                </a:lnTo>
                <a:lnTo>
                  <a:pt x="53578" y="303610"/>
                </a:lnTo>
                <a:lnTo>
                  <a:pt x="53578" y="330399"/>
                </a:lnTo>
                <a:lnTo>
                  <a:pt x="53578" y="348258"/>
                </a:lnTo>
                <a:lnTo>
                  <a:pt x="62508" y="366118"/>
                </a:lnTo>
                <a:lnTo>
                  <a:pt x="62508" y="392907"/>
                </a:lnTo>
                <a:lnTo>
                  <a:pt x="62508" y="419696"/>
                </a:lnTo>
                <a:lnTo>
                  <a:pt x="62508" y="437555"/>
                </a:lnTo>
                <a:lnTo>
                  <a:pt x="71437" y="464344"/>
                </a:lnTo>
                <a:lnTo>
                  <a:pt x="62508" y="491133"/>
                </a:lnTo>
                <a:lnTo>
                  <a:pt x="62508" y="517922"/>
                </a:lnTo>
                <a:lnTo>
                  <a:pt x="62508" y="544711"/>
                </a:lnTo>
                <a:lnTo>
                  <a:pt x="62508" y="562571"/>
                </a:lnTo>
                <a:lnTo>
                  <a:pt x="62508" y="589360"/>
                </a:lnTo>
                <a:lnTo>
                  <a:pt x="71437" y="616149"/>
                </a:lnTo>
                <a:lnTo>
                  <a:pt x="71437" y="642938"/>
                </a:lnTo>
                <a:lnTo>
                  <a:pt x="71437" y="669727"/>
                </a:lnTo>
                <a:lnTo>
                  <a:pt x="71437" y="696516"/>
                </a:lnTo>
                <a:lnTo>
                  <a:pt x="71437" y="723305"/>
                </a:lnTo>
                <a:lnTo>
                  <a:pt x="71437" y="750094"/>
                </a:lnTo>
                <a:lnTo>
                  <a:pt x="71437" y="776883"/>
                </a:lnTo>
                <a:lnTo>
                  <a:pt x="71437" y="812602"/>
                </a:lnTo>
                <a:lnTo>
                  <a:pt x="71437" y="839391"/>
                </a:lnTo>
                <a:lnTo>
                  <a:pt x="71437" y="866180"/>
                </a:lnTo>
                <a:lnTo>
                  <a:pt x="71437" y="892969"/>
                </a:lnTo>
                <a:lnTo>
                  <a:pt x="80367" y="919758"/>
                </a:lnTo>
                <a:lnTo>
                  <a:pt x="80367" y="946547"/>
                </a:lnTo>
                <a:lnTo>
                  <a:pt x="80367" y="973336"/>
                </a:lnTo>
                <a:lnTo>
                  <a:pt x="80367" y="1000125"/>
                </a:lnTo>
                <a:lnTo>
                  <a:pt x="80367" y="1035844"/>
                </a:lnTo>
                <a:lnTo>
                  <a:pt x="80367" y="1080492"/>
                </a:lnTo>
                <a:lnTo>
                  <a:pt x="80367" y="108049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6456164" y="571500"/>
            <a:ext cx="53579" cy="2286001"/>
          </a:xfrm>
          <a:custGeom>
            <a:avLst/>
            <a:gdLst/>
            <a:ahLst/>
            <a:cxnLst/>
            <a:rect l="0" t="0" r="0" b="0"/>
            <a:pathLst>
              <a:path w="53579" h="2286001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17859"/>
                </a:lnTo>
                <a:lnTo>
                  <a:pt x="53578" y="26789"/>
                </a:lnTo>
                <a:lnTo>
                  <a:pt x="53578" y="35719"/>
                </a:lnTo>
                <a:lnTo>
                  <a:pt x="53578" y="44648"/>
                </a:lnTo>
                <a:lnTo>
                  <a:pt x="53578" y="62508"/>
                </a:lnTo>
                <a:lnTo>
                  <a:pt x="53578" y="71438"/>
                </a:lnTo>
                <a:lnTo>
                  <a:pt x="53578" y="89297"/>
                </a:lnTo>
                <a:lnTo>
                  <a:pt x="53578" y="107156"/>
                </a:lnTo>
                <a:lnTo>
                  <a:pt x="53578" y="125016"/>
                </a:lnTo>
                <a:lnTo>
                  <a:pt x="53578" y="142875"/>
                </a:lnTo>
                <a:lnTo>
                  <a:pt x="53578" y="160734"/>
                </a:lnTo>
                <a:lnTo>
                  <a:pt x="53578" y="187523"/>
                </a:lnTo>
                <a:lnTo>
                  <a:pt x="53578" y="205383"/>
                </a:lnTo>
                <a:lnTo>
                  <a:pt x="53578" y="232172"/>
                </a:lnTo>
                <a:lnTo>
                  <a:pt x="53578" y="258961"/>
                </a:lnTo>
                <a:lnTo>
                  <a:pt x="53578" y="276820"/>
                </a:lnTo>
                <a:lnTo>
                  <a:pt x="53578" y="303609"/>
                </a:lnTo>
                <a:lnTo>
                  <a:pt x="44649" y="330398"/>
                </a:lnTo>
                <a:lnTo>
                  <a:pt x="44649" y="357187"/>
                </a:lnTo>
                <a:lnTo>
                  <a:pt x="44649" y="392906"/>
                </a:lnTo>
                <a:lnTo>
                  <a:pt x="35719" y="419695"/>
                </a:lnTo>
                <a:lnTo>
                  <a:pt x="35719" y="446484"/>
                </a:lnTo>
                <a:lnTo>
                  <a:pt x="35719" y="482203"/>
                </a:lnTo>
                <a:lnTo>
                  <a:pt x="26789" y="517922"/>
                </a:lnTo>
                <a:lnTo>
                  <a:pt x="26789" y="544711"/>
                </a:lnTo>
                <a:lnTo>
                  <a:pt x="26789" y="580430"/>
                </a:lnTo>
                <a:lnTo>
                  <a:pt x="26789" y="616148"/>
                </a:lnTo>
                <a:lnTo>
                  <a:pt x="17859" y="651867"/>
                </a:lnTo>
                <a:lnTo>
                  <a:pt x="17859" y="687586"/>
                </a:lnTo>
                <a:lnTo>
                  <a:pt x="17859" y="723305"/>
                </a:lnTo>
                <a:lnTo>
                  <a:pt x="17859" y="767953"/>
                </a:lnTo>
                <a:lnTo>
                  <a:pt x="17859" y="803672"/>
                </a:lnTo>
                <a:lnTo>
                  <a:pt x="17859" y="848320"/>
                </a:lnTo>
                <a:lnTo>
                  <a:pt x="17859" y="884039"/>
                </a:lnTo>
                <a:lnTo>
                  <a:pt x="17859" y="928687"/>
                </a:lnTo>
                <a:lnTo>
                  <a:pt x="17859" y="973336"/>
                </a:lnTo>
                <a:lnTo>
                  <a:pt x="17859" y="1017984"/>
                </a:lnTo>
                <a:lnTo>
                  <a:pt x="17859" y="1062633"/>
                </a:lnTo>
                <a:lnTo>
                  <a:pt x="17859" y="1107281"/>
                </a:lnTo>
                <a:lnTo>
                  <a:pt x="17859" y="1151929"/>
                </a:lnTo>
                <a:lnTo>
                  <a:pt x="17859" y="1196578"/>
                </a:lnTo>
                <a:lnTo>
                  <a:pt x="8930" y="1250156"/>
                </a:lnTo>
                <a:lnTo>
                  <a:pt x="8930" y="1294804"/>
                </a:lnTo>
                <a:lnTo>
                  <a:pt x="8930" y="1339453"/>
                </a:lnTo>
                <a:lnTo>
                  <a:pt x="0" y="1384101"/>
                </a:lnTo>
                <a:lnTo>
                  <a:pt x="0" y="1428750"/>
                </a:lnTo>
                <a:lnTo>
                  <a:pt x="0" y="1473398"/>
                </a:lnTo>
                <a:lnTo>
                  <a:pt x="0" y="1518047"/>
                </a:lnTo>
                <a:lnTo>
                  <a:pt x="0" y="1562695"/>
                </a:lnTo>
                <a:lnTo>
                  <a:pt x="0" y="1598414"/>
                </a:lnTo>
                <a:lnTo>
                  <a:pt x="0" y="1643062"/>
                </a:lnTo>
                <a:lnTo>
                  <a:pt x="0" y="1687711"/>
                </a:lnTo>
                <a:lnTo>
                  <a:pt x="0" y="1723429"/>
                </a:lnTo>
                <a:lnTo>
                  <a:pt x="0" y="1768078"/>
                </a:lnTo>
                <a:lnTo>
                  <a:pt x="0" y="1803797"/>
                </a:lnTo>
                <a:lnTo>
                  <a:pt x="0" y="1839515"/>
                </a:lnTo>
                <a:lnTo>
                  <a:pt x="0" y="1875234"/>
                </a:lnTo>
                <a:lnTo>
                  <a:pt x="0" y="1910953"/>
                </a:lnTo>
                <a:lnTo>
                  <a:pt x="0" y="1946672"/>
                </a:lnTo>
                <a:lnTo>
                  <a:pt x="8930" y="1982391"/>
                </a:lnTo>
                <a:lnTo>
                  <a:pt x="8930" y="2018109"/>
                </a:lnTo>
                <a:lnTo>
                  <a:pt x="8930" y="2044898"/>
                </a:lnTo>
                <a:lnTo>
                  <a:pt x="8930" y="2080617"/>
                </a:lnTo>
                <a:lnTo>
                  <a:pt x="8930" y="2107406"/>
                </a:lnTo>
                <a:lnTo>
                  <a:pt x="17859" y="2134195"/>
                </a:lnTo>
                <a:lnTo>
                  <a:pt x="17859" y="2160984"/>
                </a:lnTo>
                <a:lnTo>
                  <a:pt x="17859" y="2187773"/>
                </a:lnTo>
                <a:lnTo>
                  <a:pt x="17859" y="2214563"/>
                </a:lnTo>
                <a:lnTo>
                  <a:pt x="26789" y="2232421"/>
                </a:lnTo>
                <a:lnTo>
                  <a:pt x="26789" y="2259211"/>
                </a:lnTo>
                <a:lnTo>
                  <a:pt x="26789" y="2286000"/>
                </a:lnTo>
                <a:lnTo>
                  <a:pt x="26789" y="2286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5715000" y="1616273"/>
            <a:ext cx="1678782" cy="71439"/>
          </a:xfrm>
          <a:custGeom>
            <a:avLst/>
            <a:gdLst/>
            <a:ahLst/>
            <a:cxnLst/>
            <a:rect l="0" t="0" r="0" b="0"/>
            <a:pathLst>
              <a:path w="1678782" h="71439">
                <a:moveTo>
                  <a:pt x="0" y="35719"/>
                </a:move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35719" y="26789"/>
                </a:lnTo>
                <a:lnTo>
                  <a:pt x="44648" y="26789"/>
                </a:lnTo>
                <a:lnTo>
                  <a:pt x="53578" y="26789"/>
                </a:lnTo>
                <a:lnTo>
                  <a:pt x="71438" y="26789"/>
                </a:lnTo>
                <a:lnTo>
                  <a:pt x="80367" y="17860"/>
                </a:lnTo>
                <a:lnTo>
                  <a:pt x="89297" y="17860"/>
                </a:lnTo>
                <a:lnTo>
                  <a:pt x="107156" y="17860"/>
                </a:lnTo>
                <a:lnTo>
                  <a:pt x="125016" y="17860"/>
                </a:lnTo>
                <a:lnTo>
                  <a:pt x="142875" y="17860"/>
                </a:lnTo>
                <a:lnTo>
                  <a:pt x="160734" y="17860"/>
                </a:lnTo>
                <a:lnTo>
                  <a:pt x="178594" y="17860"/>
                </a:lnTo>
                <a:lnTo>
                  <a:pt x="196453" y="17860"/>
                </a:lnTo>
                <a:lnTo>
                  <a:pt x="223242" y="17860"/>
                </a:lnTo>
                <a:lnTo>
                  <a:pt x="241102" y="17860"/>
                </a:lnTo>
                <a:lnTo>
                  <a:pt x="267891" y="17860"/>
                </a:lnTo>
                <a:lnTo>
                  <a:pt x="294680" y="8930"/>
                </a:lnTo>
                <a:lnTo>
                  <a:pt x="321469" y="8930"/>
                </a:lnTo>
                <a:lnTo>
                  <a:pt x="348258" y="8930"/>
                </a:lnTo>
                <a:lnTo>
                  <a:pt x="375047" y="8930"/>
                </a:lnTo>
                <a:lnTo>
                  <a:pt x="410766" y="8930"/>
                </a:lnTo>
                <a:lnTo>
                  <a:pt x="437555" y="0"/>
                </a:lnTo>
                <a:lnTo>
                  <a:pt x="473273" y="0"/>
                </a:lnTo>
                <a:lnTo>
                  <a:pt x="508992" y="0"/>
                </a:lnTo>
                <a:lnTo>
                  <a:pt x="535781" y="0"/>
                </a:lnTo>
                <a:lnTo>
                  <a:pt x="571500" y="0"/>
                </a:lnTo>
                <a:lnTo>
                  <a:pt x="616148" y="0"/>
                </a:lnTo>
                <a:lnTo>
                  <a:pt x="651867" y="0"/>
                </a:lnTo>
                <a:lnTo>
                  <a:pt x="687586" y="0"/>
                </a:lnTo>
                <a:lnTo>
                  <a:pt x="723305" y="0"/>
                </a:lnTo>
                <a:lnTo>
                  <a:pt x="767953" y="0"/>
                </a:lnTo>
                <a:lnTo>
                  <a:pt x="803672" y="0"/>
                </a:lnTo>
                <a:lnTo>
                  <a:pt x="839391" y="0"/>
                </a:lnTo>
                <a:lnTo>
                  <a:pt x="884039" y="0"/>
                </a:lnTo>
                <a:lnTo>
                  <a:pt x="919758" y="8930"/>
                </a:lnTo>
                <a:lnTo>
                  <a:pt x="964406" y="8930"/>
                </a:lnTo>
                <a:lnTo>
                  <a:pt x="1000125" y="8930"/>
                </a:lnTo>
                <a:lnTo>
                  <a:pt x="1035844" y="17860"/>
                </a:lnTo>
                <a:lnTo>
                  <a:pt x="1080492" y="17860"/>
                </a:lnTo>
                <a:lnTo>
                  <a:pt x="1116211" y="17860"/>
                </a:lnTo>
                <a:lnTo>
                  <a:pt x="1160859" y="17860"/>
                </a:lnTo>
                <a:lnTo>
                  <a:pt x="1196578" y="26789"/>
                </a:lnTo>
                <a:lnTo>
                  <a:pt x="1232297" y="26789"/>
                </a:lnTo>
                <a:lnTo>
                  <a:pt x="1276945" y="35719"/>
                </a:lnTo>
                <a:lnTo>
                  <a:pt x="1312664" y="35719"/>
                </a:lnTo>
                <a:lnTo>
                  <a:pt x="1339453" y="44649"/>
                </a:lnTo>
                <a:lnTo>
                  <a:pt x="1375172" y="44649"/>
                </a:lnTo>
                <a:lnTo>
                  <a:pt x="1410891" y="44649"/>
                </a:lnTo>
                <a:lnTo>
                  <a:pt x="1437680" y="53578"/>
                </a:lnTo>
                <a:lnTo>
                  <a:pt x="1473398" y="53578"/>
                </a:lnTo>
                <a:lnTo>
                  <a:pt x="1500188" y="53578"/>
                </a:lnTo>
                <a:lnTo>
                  <a:pt x="1518047" y="62508"/>
                </a:lnTo>
                <a:lnTo>
                  <a:pt x="1544836" y="62508"/>
                </a:lnTo>
                <a:lnTo>
                  <a:pt x="1562695" y="62508"/>
                </a:lnTo>
                <a:lnTo>
                  <a:pt x="1580555" y="62508"/>
                </a:lnTo>
                <a:lnTo>
                  <a:pt x="1598414" y="62508"/>
                </a:lnTo>
                <a:lnTo>
                  <a:pt x="1607344" y="62508"/>
                </a:lnTo>
                <a:lnTo>
                  <a:pt x="1616273" y="62508"/>
                </a:lnTo>
                <a:lnTo>
                  <a:pt x="1634133" y="62508"/>
                </a:lnTo>
                <a:lnTo>
                  <a:pt x="1643063" y="62508"/>
                </a:lnTo>
                <a:lnTo>
                  <a:pt x="1643063" y="62508"/>
                </a:lnTo>
                <a:lnTo>
                  <a:pt x="1651992" y="62508"/>
                </a:lnTo>
                <a:lnTo>
                  <a:pt x="1660922" y="62508"/>
                </a:lnTo>
                <a:lnTo>
                  <a:pt x="1660922" y="62508"/>
                </a:lnTo>
                <a:lnTo>
                  <a:pt x="1669852" y="62508"/>
                </a:lnTo>
                <a:lnTo>
                  <a:pt x="1678781" y="71438"/>
                </a:lnTo>
                <a:lnTo>
                  <a:pt x="1678781" y="7143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777508" y="133945"/>
            <a:ext cx="214313" cy="321470"/>
          </a:xfrm>
          <a:custGeom>
            <a:avLst/>
            <a:gdLst/>
            <a:ahLst/>
            <a:cxnLst/>
            <a:rect l="0" t="0" r="0" b="0"/>
            <a:pathLst>
              <a:path w="214313" h="321470">
                <a:moveTo>
                  <a:pt x="17859" y="80367"/>
                </a:moveTo>
                <a:lnTo>
                  <a:pt x="8930" y="71438"/>
                </a:lnTo>
                <a:lnTo>
                  <a:pt x="8930" y="62508"/>
                </a:lnTo>
                <a:lnTo>
                  <a:pt x="0" y="53578"/>
                </a:lnTo>
                <a:lnTo>
                  <a:pt x="0" y="53578"/>
                </a:lnTo>
                <a:lnTo>
                  <a:pt x="0" y="44649"/>
                </a:lnTo>
                <a:lnTo>
                  <a:pt x="0" y="44649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8930" y="26789"/>
                </a:lnTo>
                <a:lnTo>
                  <a:pt x="17859" y="17860"/>
                </a:lnTo>
                <a:lnTo>
                  <a:pt x="26789" y="17860"/>
                </a:lnTo>
                <a:lnTo>
                  <a:pt x="35719" y="8930"/>
                </a:lnTo>
                <a:lnTo>
                  <a:pt x="44648" y="8930"/>
                </a:lnTo>
                <a:lnTo>
                  <a:pt x="62508" y="0"/>
                </a:lnTo>
                <a:lnTo>
                  <a:pt x="71437" y="0"/>
                </a:lnTo>
                <a:lnTo>
                  <a:pt x="80367" y="0"/>
                </a:lnTo>
                <a:lnTo>
                  <a:pt x="98226" y="0"/>
                </a:lnTo>
                <a:lnTo>
                  <a:pt x="107156" y="0"/>
                </a:lnTo>
                <a:lnTo>
                  <a:pt x="116086" y="0"/>
                </a:lnTo>
                <a:lnTo>
                  <a:pt x="125015" y="0"/>
                </a:lnTo>
                <a:lnTo>
                  <a:pt x="133945" y="8930"/>
                </a:lnTo>
                <a:lnTo>
                  <a:pt x="142875" y="8930"/>
                </a:lnTo>
                <a:lnTo>
                  <a:pt x="151805" y="8930"/>
                </a:lnTo>
                <a:lnTo>
                  <a:pt x="151805" y="17860"/>
                </a:lnTo>
                <a:lnTo>
                  <a:pt x="160734" y="26789"/>
                </a:lnTo>
                <a:lnTo>
                  <a:pt x="160734" y="26789"/>
                </a:lnTo>
                <a:lnTo>
                  <a:pt x="160734" y="35719"/>
                </a:lnTo>
                <a:lnTo>
                  <a:pt x="160734" y="44649"/>
                </a:lnTo>
                <a:lnTo>
                  <a:pt x="160734" y="44649"/>
                </a:lnTo>
                <a:lnTo>
                  <a:pt x="160734" y="53578"/>
                </a:lnTo>
                <a:lnTo>
                  <a:pt x="160734" y="62508"/>
                </a:lnTo>
                <a:lnTo>
                  <a:pt x="151805" y="71438"/>
                </a:lnTo>
                <a:lnTo>
                  <a:pt x="142875" y="80367"/>
                </a:lnTo>
                <a:lnTo>
                  <a:pt x="133945" y="98227"/>
                </a:lnTo>
                <a:lnTo>
                  <a:pt x="125015" y="107157"/>
                </a:lnTo>
                <a:lnTo>
                  <a:pt x="116086" y="116086"/>
                </a:lnTo>
                <a:lnTo>
                  <a:pt x="107156" y="125016"/>
                </a:lnTo>
                <a:lnTo>
                  <a:pt x="98226" y="125016"/>
                </a:lnTo>
                <a:lnTo>
                  <a:pt x="98226" y="133946"/>
                </a:lnTo>
                <a:lnTo>
                  <a:pt x="89297" y="142875"/>
                </a:lnTo>
                <a:lnTo>
                  <a:pt x="80367" y="142875"/>
                </a:lnTo>
                <a:lnTo>
                  <a:pt x="80367" y="142875"/>
                </a:lnTo>
                <a:lnTo>
                  <a:pt x="71437" y="151805"/>
                </a:lnTo>
                <a:lnTo>
                  <a:pt x="71437" y="151805"/>
                </a:lnTo>
                <a:lnTo>
                  <a:pt x="71437" y="151805"/>
                </a:lnTo>
                <a:lnTo>
                  <a:pt x="71437" y="151805"/>
                </a:lnTo>
                <a:lnTo>
                  <a:pt x="80367" y="151805"/>
                </a:lnTo>
                <a:lnTo>
                  <a:pt x="80367" y="151805"/>
                </a:lnTo>
                <a:lnTo>
                  <a:pt x="89297" y="151805"/>
                </a:lnTo>
                <a:lnTo>
                  <a:pt x="98226" y="160735"/>
                </a:lnTo>
                <a:lnTo>
                  <a:pt x="107156" y="160735"/>
                </a:lnTo>
                <a:lnTo>
                  <a:pt x="125015" y="160735"/>
                </a:lnTo>
                <a:lnTo>
                  <a:pt x="133945" y="160735"/>
                </a:lnTo>
                <a:lnTo>
                  <a:pt x="142875" y="160735"/>
                </a:lnTo>
                <a:lnTo>
                  <a:pt x="160734" y="169664"/>
                </a:lnTo>
                <a:lnTo>
                  <a:pt x="169664" y="169664"/>
                </a:lnTo>
                <a:lnTo>
                  <a:pt x="178594" y="178594"/>
                </a:lnTo>
                <a:lnTo>
                  <a:pt x="187523" y="187524"/>
                </a:lnTo>
                <a:lnTo>
                  <a:pt x="196453" y="187524"/>
                </a:lnTo>
                <a:lnTo>
                  <a:pt x="205383" y="196453"/>
                </a:lnTo>
                <a:lnTo>
                  <a:pt x="214312" y="214313"/>
                </a:lnTo>
                <a:lnTo>
                  <a:pt x="214312" y="214313"/>
                </a:lnTo>
                <a:lnTo>
                  <a:pt x="214312" y="223242"/>
                </a:lnTo>
                <a:lnTo>
                  <a:pt x="214312" y="232172"/>
                </a:lnTo>
                <a:lnTo>
                  <a:pt x="214312" y="241102"/>
                </a:lnTo>
                <a:lnTo>
                  <a:pt x="205383" y="250032"/>
                </a:lnTo>
                <a:lnTo>
                  <a:pt x="196453" y="258961"/>
                </a:lnTo>
                <a:lnTo>
                  <a:pt x="178594" y="267891"/>
                </a:lnTo>
                <a:lnTo>
                  <a:pt x="169664" y="285750"/>
                </a:lnTo>
                <a:lnTo>
                  <a:pt x="151805" y="294680"/>
                </a:lnTo>
                <a:lnTo>
                  <a:pt x="133945" y="303610"/>
                </a:lnTo>
                <a:lnTo>
                  <a:pt x="116086" y="312539"/>
                </a:lnTo>
                <a:lnTo>
                  <a:pt x="98226" y="312539"/>
                </a:lnTo>
                <a:lnTo>
                  <a:pt x="80367" y="312539"/>
                </a:lnTo>
                <a:lnTo>
                  <a:pt x="53578" y="321469"/>
                </a:lnTo>
                <a:lnTo>
                  <a:pt x="53578" y="32146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054328" y="232172"/>
            <a:ext cx="205384" cy="187524"/>
          </a:xfrm>
          <a:custGeom>
            <a:avLst/>
            <a:gdLst/>
            <a:ahLst/>
            <a:cxnLst/>
            <a:rect l="0" t="0" r="0" b="0"/>
            <a:pathLst>
              <a:path w="205384" h="187524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17860" y="35719"/>
                </a:lnTo>
                <a:lnTo>
                  <a:pt x="26789" y="53578"/>
                </a:lnTo>
                <a:lnTo>
                  <a:pt x="26789" y="62508"/>
                </a:lnTo>
                <a:lnTo>
                  <a:pt x="35719" y="80367"/>
                </a:lnTo>
                <a:lnTo>
                  <a:pt x="35719" y="89297"/>
                </a:lnTo>
                <a:lnTo>
                  <a:pt x="44649" y="107156"/>
                </a:lnTo>
                <a:lnTo>
                  <a:pt x="44649" y="116086"/>
                </a:lnTo>
                <a:lnTo>
                  <a:pt x="44649" y="133945"/>
                </a:lnTo>
                <a:lnTo>
                  <a:pt x="44649" y="142875"/>
                </a:lnTo>
                <a:lnTo>
                  <a:pt x="53578" y="151805"/>
                </a:lnTo>
                <a:lnTo>
                  <a:pt x="53578" y="169664"/>
                </a:lnTo>
                <a:lnTo>
                  <a:pt x="53578" y="169664"/>
                </a:lnTo>
                <a:lnTo>
                  <a:pt x="53578" y="178594"/>
                </a:lnTo>
                <a:lnTo>
                  <a:pt x="53578" y="178594"/>
                </a:lnTo>
                <a:lnTo>
                  <a:pt x="53578" y="178594"/>
                </a:lnTo>
                <a:lnTo>
                  <a:pt x="44649" y="187523"/>
                </a:lnTo>
                <a:lnTo>
                  <a:pt x="44649" y="178594"/>
                </a:lnTo>
                <a:lnTo>
                  <a:pt x="44649" y="178594"/>
                </a:lnTo>
                <a:lnTo>
                  <a:pt x="35719" y="178594"/>
                </a:lnTo>
                <a:lnTo>
                  <a:pt x="35719" y="169664"/>
                </a:lnTo>
                <a:lnTo>
                  <a:pt x="35719" y="160734"/>
                </a:lnTo>
                <a:lnTo>
                  <a:pt x="26789" y="151805"/>
                </a:lnTo>
                <a:lnTo>
                  <a:pt x="26789" y="133945"/>
                </a:lnTo>
                <a:lnTo>
                  <a:pt x="17860" y="116086"/>
                </a:lnTo>
                <a:lnTo>
                  <a:pt x="17860" y="107156"/>
                </a:lnTo>
                <a:lnTo>
                  <a:pt x="17860" y="89297"/>
                </a:lnTo>
                <a:lnTo>
                  <a:pt x="17860" y="71437"/>
                </a:lnTo>
                <a:lnTo>
                  <a:pt x="17860" y="62508"/>
                </a:lnTo>
                <a:lnTo>
                  <a:pt x="26789" y="44648"/>
                </a:lnTo>
                <a:lnTo>
                  <a:pt x="26789" y="35719"/>
                </a:lnTo>
                <a:lnTo>
                  <a:pt x="35719" y="26789"/>
                </a:lnTo>
                <a:lnTo>
                  <a:pt x="44649" y="17859"/>
                </a:lnTo>
                <a:lnTo>
                  <a:pt x="53578" y="8930"/>
                </a:lnTo>
                <a:lnTo>
                  <a:pt x="62508" y="893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0"/>
                </a:lnTo>
                <a:lnTo>
                  <a:pt x="125016" y="8930"/>
                </a:lnTo>
                <a:lnTo>
                  <a:pt x="133945" y="8930"/>
                </a:lnTo>
                <a:lnTo>
                  <a:pt x="151805" y="17859"/>
                </a:lnTo>
                <a:lnTo>
                  <a:pt x="160735" y="26789"/>
                </a:lnTo>
                <a:lnTo>
                  <a:pt x="160735" y="35719"/>
                </a:lnTo>
                <a:lnTo>
                  <a:pt x="169664" y="53578"/>
                </a:lnTo>
                <a:lnTo>
                  <a:pt x="178594" y="62508"/>
                </a:lnTo>
                <a:lnTo>
                  <a:pt x="187524" y="80367"/>
                </a:lnTo>
                <a:lnTo>
                  <a:pt x="187524" y="89297"/>
                </a:lnTo>
                <a:lnTo>
                  <a:pt x="196453" y="107156"/>
                </a:lnTo>
                <a:lnTo>
                  <a:pt x="196453" y="125015"/>
                </a:lnTo>
                <a:lnTo>
                  <a:pt x="196453" y="133945"/>
                </a:lnTo>
                <a:lnTo>
                  <a:pt x="205383" y="151805"/>
                </a:lnTo>
                <a:lnTo>
                  <a:pt x="205383" y="169664"/>
                </a:lnTo>
                <a:lnTo>
                  <a:pt x="205383" y="16966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750844" y="142875"/>
            <a:ext cx="392907" cy="348259"/>
          </a:xfrm>
          <a:custGeom>
            <a:avLst/>
            <a:gdLst/>
            <a:ahLst/>
            <a:cxnLst/>
            <a:rect l="0" t="0" r="0" b="0"/>
            <a:pathLst>
              <a:path w="392907" h="348259">
                <a:moveTo>
                  <a:pt x="35719" y="80367"/>
                </a:moveTo>
                <a:lnTo>
                  <a:pt x="35719" y="80367"/>
                </a:lnTo>
                <a:lnTo>
                  <a:pt x="26789" y="71437"/>
                </a:lnTo>
                <a:lnTo>
                  <a:pt x="17859" y="71437"/>
                </a:lnTo>
                <a:lnTo>
                  <a:pt x="17859" y="62508"/>
                </a:lnTo>
                <a:lnTo>
                  <a:pt x="8929" y="62508"/>
                </a:lnTo>
                <a:lnTo>
                  <a:pt x="8929" y="53578"/>
                </a:lnTo>
                <a:lnTo>
                  <a:pt x="0" y="5357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35719"/>
                </a:lnTo>
                <a:lnTo>
                  <a:pt x="0" y="35719"/>
                </a:lnTo>
                <a:lnTo>
                  <a:pt x="8929" y="26789"/>
                </a:lnTo>
                <a:lnTo>
                  <a:pt x="8929" y="26789"/>
                </a:lnTo>
                <a:lnTo>
                  <a:pt x="17859" y="17859"/>
                </a:lnTo>
                <a:lnTo>
                  <a:pt x="26789" y="17859"/>
                </a:lnTo>
                <a:lnTo>
                  <a:pt x="35719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71437" y="0"/>
                </a:lnTo>
                <a:lnTo>
                  <a:pt x="89297" y="0"/>
                </a:lnTo>
                <a:lnTo>
                  <a:pt x="98226" y="8930"/>
                </a:lnTo>
                <a:lnTo>
                  <a:pt x="116086" y="8930"/>
                </a:lnTo>
                <a:lnTo>
                  <a:pt x="125015" y="17859"/>
                </a:lnTo>
                <a:lnTo>
                  <a:pt x="142875" y="17859"/>
                </a:lnTo>
                <a:lnTo>
                  <a:pt x="151804" y="26789"/>
                </a:lnTo>
                <a:lnTo>
                  <a:pt x="169664" y="35719"/>
                </a:lnTo>
                <a:lnTo>
                  <a:pt x="178594" y="44648"/>
                </a:lnTo>
                <a:lnTo>
                  <a:pt x="187523" y="62508"/>
                </a:lnTo>
                <a:lnTo>
                  <a:pt x="196453" y="71437"/>
                </a:lnTo>
                <a:lnTo>
                  <a:pt x="196453" y="89297"/>
                </a:lnTo>
                <a:lnTo>
                  <a:pt x="205383" y="98227"/>
                </a:lnTo>
                <a:lnTo>
                  <a:pt x="205383" y="116086"/>
                </a:lnTo>
                <a:lnTo>
                  <a:pt x="214312" y="133945"/>
                </a:lnTo>
                <a:lnTo>
                  <a:pt x="205383" y="142875"/>
                </a:lnTo>
                <a:lnTo>
                  <a:pt x="205383" y="160734"/>
                </a:lnTo>
                <a:lnTo>
                  <a:pt x="196453" y="178594"/>
                </a:lnTo>
                <a:lnTo>
                  <a:pt x="187523" y="187523"/>
                </a:lnTo>
                <a:lnTo>
                  <a:pt x="178594" y="205383"/>
                </a:lnTo>
                <a:lnTo>
                  <a:pt x="169664" y="223242"/>
                </a:lnTo>
                <a:lnTo>
                  <a:pt x="151804" y="232172"/>
                </a:lnTo>
                <a:lnTo>
                  <a:pt x="142875" y="241102"/>
                </a:lnTo>
                <a:lnTo>
                  <a:pt x="125015" y="258961"/>
                </a:lnTo>
                <a:lnTo>
                  <a:pt x="107156" y="258961"/>
                </a:lnTo>
                <a:lnTo>
                  <a:pt x="98226" y="267891"/>
                </a:lnTo>
                <a:lnTo>
                  <a:pt x="80367" y="267891"/>
                </a:lnTo>
                <a:lnTo>
                  <a:pt x="71437" y="276820"/>
                </a:lnTo>
                <a:lnTo>
                  <a:pt x="62508" y="276820"/>
                </a:lnTo>
                <a:lnTo>
                  <a:pt x="53578" y="276820"/>
                </a:lnTo>
                <a:lnTo>
                  <a:pt x="44648" y="267891"/>
                </a:lnTo>
                <a:lnTo>
                  <a:pt x="44648" y="267891"/>
                </a:lnTo>
                <a:lnTo>
                  <a:pt x="35719" y="267891"/>
                </a:lnTo>
                <a:lnTo>
                  <a:pt x="35719" y="258961"/>
                </a:lnTo>
                <a:lnTo>
                  <a:pt x="35719" y="258961"/>
                </a:lnTo>
                <a:lnTo>
                  <a:pt x="44648" y="258961"/>
                </a:lnTo>
                <a:lnTo>
                  <a:pt x="53578" y="250031"/>
                </a:lnTo>
                <a:lnTo>
                  <a:pt x="62508" y="250031"/>
                </a:lnTo>
                <a:lnTo>
                  <a:pt x="80367" y="250031"/>
                </a:lnTo>
                <a:lnTo>
                  <a:pt x="98226" y="250031"/>
                </a:lnTo>
                <a:lnTo>
                  <a:pt x="116086" y="250031"/>
                </a:lnTo>
                <a:lnTo>
                  <a:pt x="133945" y="250031"/>
                </a:lnTo>
                <a:lnTo>
                  <a:pt x="151804" y="250031"/>
                </a:lnTo>
                <a:lnTo>
                  <a:pt x="169664" y="258961"/>
                </a:lnTo>
                <a:lnTo>
                  <a:pt x="196453" y="258961"/>
                </a:lnTo>
                <a:lnTo>
                  <a:pt x="214312" y="267891"/>
                </a:lnTo>
                <a:lnTo>
                  <a:pt x="232172" y="276820"/>
                </a:lnTo>
                <a:lnTo>
                  <a:pt x="250031" y="285750"/>
                </a:lnTo>
                <a:lnTo>
                  <a:pt x="276820" y="294680"/>
                </a:lnTo>
                <a:lnTo>
                  <a:pt x="294679" y="303609"/>
                </a:lnTo>
                <a:lnTo>
                  <a:pt x="312539" y="312539"/>
                </a:lnTo>
                <a:lnTo>
                  <a:pt x="321469" y="312539"/>
                </a:lnTo>
                <a:lnTo>
                  <a:pt x="339328" y="321469"/>
                </a:lnTo>
                <a:lnTo>
                  <a:pt x="357187" y="330398"/>
                </a:lnTo>
                <a:lnTo>
                  <a:pt x="366117" y="339328"/>
                </a:lnTo>
                <a:lnTo>
                  <a:pt x="392906" y="348258"/>
                </a:lnTo>
                <a:lnTo>
                  <a:pt x="392906" y="34825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295305" y="955476"/>
            <a:ext cx="196454" cy="276822"/>
          </a:xfrm>
          <a:custGeom>
            <a:avLst/>
            <a:gdLst/>
            <a:ahLst/>
            <a:cxnLst/>
            <a:rect l="0" t="0" r="0" b="0"/>
            <a:pathLst>
              <a:path w="196454" h="276822">
                <a:moveTo>
                  <a:pt x="0" y="62508"/>
                </a:moveTo>
                <a:lnTo>
                  <a:pt x="0" y="53579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71438"/>
                </a:lnTo>
                <a:lnTo>
                  <a:pt x="0" y="80368"/>
                </a:lnTo>
                <a:lnTo>
                  <a:pt x="0" y="89297"/>
                </a:lnTo>
                <a:lnTo>
                  <a:pt x="0" y="89297"/>
                </a:lnTo>
                <a:lnTo>
                  <a:pt x="8929" y="107157"/>
                </a:lnTo>
                <a:lnTo>
                  <a:pt x="8929" y="116086"/>
                </a:lnTo>
                <a:lnTo>
                  <a:pt x="8929" y="125016"/>
                </a:lnTo>
                <a:lnTo>
                  <a:pt x="17859" y="142875"/>
                </a:lnTo>
                <a:lnTo>
                  <a:pt x="17859" y="160735"/>
                </a:lnTo>
                <a:lnTo>
                  <a:pt x="17859" y="169665"/>
                </a:lnTo>
                <a:lnTo>
                  <a:pt x="26789" y="187524"/>
                </a:lnTo>
                <a:lnTo>
                  <a:pt x="26789" y="196454"/>
                </a:lnTo>
                <a:lnTo>
                  <a:pt x="26789" y="214313"/>
                </a:lnTo>
                <a:lnTo>
                  <a:pt x="35718" y="223243"/>
                </a:lnTo>
                <a:lnTo>
                  <a:pt x="35718" y="232172"/>
                </a:lnTo>
                <a:lnTo>
                  <a:pt x="35718" y="250032"/>
                </a:lnTo>
                <a:lnTo>
                  <a:pt x="35718" y="258961"/>
                </a:lnTo>
                <a:lnTo>
                  <a:pt x="35718" y="258961"/>
                </a:lnTo>
                <a:lnTo>
                  <a:pt x="35718" y="267891"/>
                </a:lnTo>
                <a:lnTo>
                  <a:pt x="35718" y="267891"/>
                </a:lnTo>
                <a:lnTo>
                  <a:pt x="35718" y="276821"/>
                </a:lnTo>
                <a:lnTo>
                  <a:pt x="35718" y="276821"/>
                </a:lnTo>
                <a:lnTo>
                  <a:pt x="35718" y="267891"/>
                </a:lnTo>
                <a:lnTo>
                  <a:pt x="35718" y="267891"/>
                </a:lnTo>
                <a:lnTo>
                  <a:pt x="35718" y="258961"/>
                </a:lnTo>
                <a:lnTo>
                  <a:pt x="26789" y="250032"/>
                </a:lnTo>
                <a:lnTo>
                  <a:pt x="26789" y="241102"/>
                </a:lnTo>
                <a:lnTo>
                  <a:pt x="26789" y="232172"/>
                </a:lnTo>
                <a:lnTo>
                  <a:pt x="17859" y="214313"/>
                </a:lnTo>
                <a:lnTo>
                  <a:pt x="17859" y="196454"/>
                </a:lnTo>
                <a:lnTo>
                  <a:pt x="8929" y="178594"/>
                </a:lnTo>
                <a:lnTo>
                  <a:pt x="8929" y="160735"/>
                </a:lnTo>
                <a:lnTo>
                  <a:pt x="8929" y="151805"/>
                </a:lnTo>
                <a:lnTo>
                  <a:pt x="8929" y="133946"/>
                </a:lnTo>
                <a:lnTo>
                  <a:pt x="8929" y="116086"/>
                </a:lnTo>
                <a:lnTo>
                  <a:pt x="8929" y="98227"/>
                </a:lnTo>
                <a:lnTo>
                  <a:pt x="8929" y="89297"/>
                </a:lnTo>
                <a:lnTo>
                  <a:pt x="17859" y="71438"/>
                </a:lnTo>
                <a:lnTo>
                  <a:pt x="17859" y="62508"/>
                </a:lnTo>
                <a:lnTo>
                  <a:pt x="17859" y="44649"/>
                </a:lnTo>
                <a:lnTo>
                  <a:pt x="26789" y="35719"/>
                </a:lnTo>
                <a:lnTo>
                  <a:pt x="26789" y="26790"/>
                </a:lnTo>
                <a:lnTo>
                  <a:pt x="35718" y="17860"/>
                </a:lnTo>
                <a:lnTo>
                  <a:pt x="44648" y="8930"/>
                </a:lnTo>
                <a:lnTo>
                  <a:pt x="53578" y="8930"/>
                </a:lnTo>
                <a:lnTo>
                  <a:pt x="62508" y="0"/>
                </a:lnTo>
                <a:lnTo>
                  <a:pt x="71437" y="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8930"/>
                </a:lnTo>
                <a:lnTo>
                  <a:pt x="116086" y="8930"/>
                </a:lnTo>
                <a:lnTo>
                  <a:pt x="125015" y="17860"/>
                </a:lnTo>
                <a:lnTo>
                  <a:pt x="133945" y="26790"/>
                </a:lnTo>
                <a:lnTo>
                  <a:pt x="142875" y="35719"/>
                </a:lnTo>
                <a:lnTo>
                  <a:pt x="151804" y="53579"/>
                </a:lnTo>
                <a:lnTo>
                  <a:pt x="160734" y="62508"/>
                </a:lnTo>
                <a:lnTo>
                  <a:pt x="169664" y="80368"/>
                </a:lnTo>
                <a:lnTo>
                  <a:pt x="169664" y="89297"/>
                </a:lnTo>
                <a:lnTo>
                  <a:pt x="178593" y="107157"/>
                </a:lnTo>
                <a:lnTo>
                  <a:pt x="178593" y="125016"/>
                </a:lnTo>
                <a:lnTo>
                  <a:pt x="178593" y="133946"/>
                </a:lnTo>
                <a:lnTo>
                  <a:pt x="178593" y="151805"/>
                </a:lnTo>
                <a:lnTo>
                  <a:pt x="187523" y="169665"/>
                </a:lnTo>
                <a:lnTo>
                  <a:pt x="187523" y="178594"/>
                </a:lnTo>
                <a:lnTo>
                  <a:pt x="187523" y="196454"/>
                </a:lnTo>
                <a:lnTo>
                  <a:pt x="187523" y="205383"/>
                </a:lnTo>
                <a:lnTo>
                  <a:pt x="187523" y="223243"/>
                </a:lnTo>
                <a:lnTo>
                  <a:pt x="196453" y="241102"/>
                </a:lnTo>
                <a:lnTo>
                  <a:pt x="196453" y="24110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232797" y="2018109"/>
            <a:ext cx="294681" cy="410767"/>
          </a:xfrm>
          <a:custGeom>
            <a:avLst/>
            <a:gdLst/>
            <a:ahLst/>
            <a:cxnLst/>
            <a:rect l="0" t="0" r="0" b="0"/>
            <a:pathLst>
              <a:path w="294681" h="410767">
                <a:moveTo>
                  <a:pt x="0" y="35719"/>
                </a:move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8930" y="17860"/>
                </a:lnTo>
                <a:lnTo>
                  <a:pt x="17859" y="1786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0"/>
                </a:lnTo>
                <a:lnTo>
                  <a:pt x="133945" y="8930"/>
                </a:lnTo>
                <a:lnTo>
                  <a:pt x="142875" y="8930"/>
                </a:lnTo>
                <a:lnTo>
                  <a:pt x="151805" y="8930"/>
                </a:lnTo>
                <a:lnTo>
                  <a:pt x="160734" y="17860"/>
                </a:lnTo>
                <a:lnTo>
                  <a:pt x="169664" y="26789"/>
                </a:lnTo>
                <a:lnTo>
                  <a:pt x="178594" y="35719"/>
                </a:lnTo>
                <a:lnTo>
                  <a:pt x="187523" y="44649"/>
                </a:lnTo>
                <a:lnTo>
                  <a:pt x="187523" y="44649"/>
                </a:lnTo>
                <a:lnTo>
                  <a:pt x="196453" y="62508"/>
                </a:lnTo>
                <a:lnTo>
                  <a:pt x="196453" y="71438"/>
                </a:lnTo>
                <a:lnTo>
                  <a:pt x="187523" y="89297"/>
                </a:lnTo>
                <a:lnTo>
                  <a:pt x="187523" y="98227"/>
                </a:lnTo>
                <a:lnTo>
                  <a:pt x="178594" y="116086"/>
                </a:lnTo>
                <a:lnTo>
                  <a:pt x="178594" y="125016"/>
                </a:lnTo>
                <a:lnTo>
                  <a:pt x="169664" y="142875"/>
                </a:lnTo>
                <a:lnTo>
                  <a:pt x="151805" y="151805"/>
                </a:lnTo>
                <a:lnTo>
                  <a:pt x="142875" y="169664"/>
                </a:lnTo>
                <a:lnTo>
                  <a:pt x="133945" y="178594"/>
                </a:lnTo>
                <a:lnTo>
                  <a:pt x="125016" y="187524"/>
                </a:lnTo>
                <a:lnTo>
                  <a:pt x="116086" y="196453"/>
                </a:lnTo>
                <a:lnTo>
                  <a:pt x="107156" y="196453"/>
                </a:lnTo>
                <a:lnTo>
                  <a:pt x="107156" y="205383"/>
                </a:lnTo>
                <a:lnTo>
                  <a:pt x="107156" y="205383"/>
                </a:lnTo>
                <a:lnTo>
                  <a:pt x="98226" y="205383"/>
                </a:lnTo>
                <a:lnTo>
                  <a:pt x="98226" y="205383"/>
                </a:lnTo>
                <a:lnTo>
                  <a:pt x="107156" y="205383"/>
                </a:lnTo>
                <a:lnTo>
                  <a:pt x="107156" y="205383"/>
                </a:lnTo>
                <a:lnTo>
                  <a:pt x="116086" y="205383"/>
                </a:lnTo>
                <a:lnTo>
                  <a:pt x="125016" y="196453"/>
                </a:lnTo>
                <a:lnTo>
                  <a:pt x="133945" y="196453"/>
                </a:lnTo>
                <a:lnTo>
                  <a:pt x="142875" y="196453"/>
                </a:lnTo>
                <a:lnTo>
                  <a:pt x="151805" y="196453"/>
                </a:lnTo>
                <a:lnTo>
                  <a:pt x="169664" y="196453"/>
                </a:lnTo>
                <a:lnTo>
                  <a:pt x="187523" y="196453"/>
                </a:lnTo>
                <a:lnTo>
                  <a:pt x="196453" y="196453"/>
                </a:lnTo>
                <a:lnTo>
                  <a:pt x="214312" y="196453"/>
                </a:lnTo>
                <a:lnTo>
                  <a:pt x="223242" y="196453"/>
                </a:lnTo>
                <a:lnTo>
                  <a:pt x="241101" y="205383"/>
                </a:lnTo>
                <a:lnTo>
                  <a:pt x="250031" y="205383"/>
                </a:lnTo>
                <a:lnTo>
                  <a:pt x="267891" y="214313"/>
                </a:lnTo>
                <a:lnTo>
                  <a:pt x="276820" y="214313"/>
                </a:lnTo>
                <a:lnTo>
                  <a:pt x="285750" y="223242"/>
                </a:lnTo>
                <a:lnTo>
                  <a:pt x="285750" y="232172"/>
                </a:lnTo>
                <a:lnTo>
                  <a:pt x="294680" y="232172"/>
                </a:lnTo>
                <a:lnTo>
                  <a:pt x="294680" y="250031"/>
                </a:lnTo>
                <a:lnTo>
                  <a:pt x="294680" y="258961"/>
                </a:lnTo>
                <a:lnTo>
                  <a:pt x="294680" y="267891"/>
                </a:lnTo>
                <a:lnTo>
                  <a:pt x="285750" y="285750"/>
                </a:lnTo>
                <a:lnTo>
                  <a:pt x="276820" y="294680"/>
                </a:lnTo>
                <a:lnTo>
                  <a:pt x="258961" y="312539"/>
                </a:lnTo>
                <a:lnTo>
                  <a:pt x="250031" y="321469"/>
                </a:lnTo>
                <a:lnTo>
                  <a:pt x="232172" y="339328"/>
                </a:lnTo>
                <a:lnTo>
                  <a:pt x="214312" y="348258"/>
                </a:lnTo>
                <a:lnTo>
                  <a:pt x="196453" y="366117"/>
                </a:lnTo>
                <a:lnTo>
                  <a:pt x="169664" y="375047"/>
                </a:lnTo>
                <a:lnTo>
                  <a:pt x="151805" y="392906"/>
                </a:lnTo>
                <a:lnTo>
                  <a:pt x="125016" y="410766"/>
                </a:lnTo>
                <a:lnTo>
                  <a:pt x="125016" y="4107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840016" y="892969"/>
            <a:ext cx="241102" cy="366118"/>
          </a:xfrm>
          <a:custGeom>
            <a:avLst/>
            <a:gdLst/>
            <a:ahLst/>
            <a:cxnLst/>
            <a:rect l="0" t="0" r="0" b="0"/>
            <a:pathLst>
              <a:path w="241102" h="366118">
                <a:moveTo>
                  <a:pt x="0" y="44648"/>
                </a:moveTo>
                <a:lnTo>
                  <a:pt x="0" y="44648"/>
                </a:lnTo>
                <a:lnTo>
                  <a:pt x="0" y="35718"/>
                </a:lnTo>
                <a:lnTo>
                  <a:pt x="0" y="35718"/>
                </a:lnTo>
                <a:lnTo>
                  <a:pt x="8929" y="26789"/>
                </a:lnTo>
                <a:lnTo>
                  <a:pt x="892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26789" y="8929"/>
                </a:lnTo>
                <a:lnTo>
                  <a:pt x="26789" y="8929"/>
                </a:lnTo>
                <a:lnTo>
                  <a:pt x="35718" y="8929"/>
                </a:lnTo>
                <a:lnTo>
                  <a:pt x="44648" y="0"/>
                </a:lnTo>
                <a:lnTo>
                  <a:pt x="53578" y="0"/>
                </a:lnTo>
                <a:lnTo>
                  <a:pt x="53578" y="0"/>
                </a:lnTo>
                <a:lnTo>
                  <a:pt x="62507" y="0"/>
                </a:lnTo>
                <a:lnTo>
                  <a:pt x="71437" y="0"/>
                </a:lnTo>
                <a:lnTo>
                  <a:pt x="80367" y="0"/>
                </a:lnTo>
                <a:lnTo>
                  <a:pt x="80367" y="8929"/>
                </a:lnTo>
                <a:lnTo>
                  <a:pt x="89297" y="8929"/>
                </a:lnTo>
                <a:lnTo>
                  <a:pt x="98226" y="8929"/>
                </a:lnTo>
                <a:lnTo>
                  <a:pt x="98226" y="17859"/>
                </a:lnTo>
                <a:lnTo>
                  <a:pt x="107156" y="17859"/>
                </a:lnTo>
                <a:lnTo>
                  <a:pt x="107156" y="17859"/>
                </a:lnTo>
                <a:lnTo>
                  <a:pt x="107156" y="26789"/>
                </a:lnTo>
                <a:lnTo>
                  <a:pt x="116086" y="26789"/>
                </a:lnTo>
                <a:lnTo>
                  <a:pt x="116086" y="35718"/>
                </a:lnTo>
                <a:lnTo>
                  <a:pt x="116086" y="35718"/>
                </a:lnTo>
                <a:lnTo>
                  <a:pt x="116086" y="44648"/>
                </a:lnTo>
                <a:lnTo>
                  <a:pt x="116086" y="44648"/>
                </a:lnTo>
                <a:lnTo>
                  <a:pt x="116086" y="53578"/>
                </a:lnTo>
                <a:lnTo>
                  <a:pt x="116086" y="53578"/>
                </a:lnTo>
                <a:lnTo>
                  <a:pt x="116086" y="62507"/>
                </a:lnTo>
                <a:lnTo>
                  <a:pt x="107156" y="71437"/>
                </a:lnTo>
                <a:lnTo>
                  <a:pt x="107156" y="80367"/>
                </a:lnTo>
                <a:lnTo>
                  <a:pt x="107156" y="80367"/>
                </a:lnTo>
                <a:lnTo>
                  <a:pt x="98226" y="89297"/>
                </a:lnTo>
                <a:lnTo>
                  <a:pt x="98226" y="98226"/>
                </a:lnTo>
                <a:lnTo>
                  <a:pt x="98226" y="98226"/>
                </a:lnTo>
                <a:lnTo>
                  <a:pt x="89297" y="107156"/>
                </a:lnTo>
                <a:lnTo>
                  <a:pt x="89297" y="107156"/>
                </a:lnTo>
                <a:lnTo>
                  <a:pt x="80367" y="116086"/>
                </a:lnTo>
                <a:lnTo>
                  <a:pt x="80367" y="116086"/>
                </a:lnTo>
                <a:lnTo>
                  <a:pt x="80367" y="116086"/>
                </a:lnTo>
                <a:lnTo>
                  <a:pt x="71437" y="125015"/>
                </a:lnTo>
                <a:lnTo>
                  <a:pt x="71437" y="125015"/>
                </a:lnTo>
                <a:lnTo>
                  <a:pt x="71437" y="125015"/>
                </a:lnTo>
                <a:lnTo>
                  <a:pt x="71437" y="125015"/>
                </a:lnTo>
                <a:lnTo>
                  <a:pt x="71437" y="125015"/>
                </a:lnTo>
                <a:lnTo>
                  <a:pt x="71437" y="125015"/>
                </a:lnTo>
                <a:lnTo>
                  <a:pt x="71437" y="125015"/>
                </a:lnTo>
                <a:lnTo>
                  <a:pt x="71437" y="125015"/>
                </a:lnTo>
                <a:lnTo>
                  <a:pt x="71437" y="125015"/>
                </a:lnTo>
                <a:lnTo>
                  <a:pt x="71437" y="125015"/>
                </a:lnTo>
                <a:lnTo>
                  <a:pt x="80367" y="133945"/>
                </a:lnTo>
                <a:lnTo>
                  <a:pt x="80367" y="133945"/>
                </a:lnTo>
                <a:lnTo>
                  <a:pt x="89297" y="133945"/>
                </a:lnTo>
                <a:lnTo>
                  <a:pt x="98226" y="133945"/>
                </a:lnTo>
                <a:lnTo>
                  <a:pt x="98226" y="133945"/>
                </a:lnTo>
                <a:lnTo>
                  <a:pt x="107156" y="133945"/>
                </a:lnTo>
                <a:lnTo>
                  <a:pt x="116086" y="133945"/>
                </a:lnTo>
                <a:lnTo>
                  <a:pt x="125015" y="133945"/>
                </a:lnTo>
                <a:lnTo>
                  <a:pt x="133945" y="133945"/>
                </a:lnTo>
                <a:lnTo>
                  <a:pt x="151804" y="142875"/>
                </a:lnTo>
                <a:lnTo>
                  <a:pt x="160734" y="142875"/>
                </a:lnTo>
                <a:lnTo>
                  <a:pt x="169664" y="142875"/>
                </a:lnTo>
                <a:lnTo>
                  <a:pt x="178593" y="151804"/>
                </a:lnTo>
                <a:lnTo>
                  <a:pt x="187523" y="151804"/>
                </a:lnTo>
                <a:lnTo>
                  <a:pt x="196453" y="160734"/>
                </a:lnTo>
                <a:lnTo>
                  <a:pt x="205382" y="169664"/>
                </a:lnTo>
                <a:lnTo>
                  <a:pt x="214312" y="169664"/>
                </a:lnTo>
                <a:lnTo>
                  <a:pt x="223242" y="178593"/>
                </a:lnTo>
                <a:lnTo>
                  <a:pt x="223242" y="187523"/>
                </a:lnTo>
                <a:lnTo>
                  <a:pt x="232172" y="196453"/>
                </a:lnTo>
                <a:lnTo>
                  <a:pt x="232172" y="205382"/>
                </a:lnTo>
                <a:lnTo>
                  <a:pt x="241101" y="205382"/>
                </a:lnTo>
                <a:lnTo>
                  <a:pt x="241101" y="223242"/>
                </a:lnTo>
                <a:lnTo>
                  <a:pt x="241101" y="232172"/>
                </a:lnTo>
                <a:lnTo>
                  <a:pt x="241101" y="241101"/>
                </a:lnTo>
                <a:lnTo>
                  <a:pt x="241101" y="250031"/>
                </a:lnTo>
                <a:lnTo>
                  <a:pt x="232172" y="258961"/>
                </a:lnTo>
                <a:lnTo>
                  <a:pt x="232172" y="276820"/>
                </a:lnTo>
                <a:lnTo>
                  <a:pt x="223242" y="285750"/>
                </a:lnTo>
                <a:lnTo>
                  <a:pt x="214312" y="294679"/>
                </a:lnTo>
                <a:lnTo>
                  <a:pt x="196453" y="312539"/>
                </a:lnTo>
                <a:lnTo>
                  <a:pt x="187523" y="321468"/>
                </a:lnTo>
                <a:lnTo>
                  <a:pt x="178593" y="330398"/>
                </a:lnTo>
                <a:lnTo>
                  <a:pt x="160734" y="339328"/>
                </a:lnTo>
                <a:lnTo>
                  <a:pt x="142875" y="348258"/>
                </a:lnTo>
                <a:lnTo>
                  <a:pt x="133945" y="357187"/>
                </a:lnTo>
                <a:lnTo>
                  <a:pt x="116086" y="357187"/>
                </a:lnTo>
                <a:lnTo>
                  <a:pt x="107156" y="357187"/>
                </a:lnTo>
                <a:lnTo>
                  <a:pt x="98226" y="366117"/>
                </a:lnTo>
                <a:lnTo>
                  <a:pt x="80367" y="366117"/>
                </a:lnTo>
                <a:lnTo>
                  <a:pt x="71437" y="366117"/>
                </a:lnTo>
                <a:lnTo>
                  <a:pt x="71437" y="36611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125766" y="937617"/>
            <a:ext cx="187524" cy="241103"/>
          </a:xfrm>
          <a:custGeom>
            <a:avLst/>
            <a:gdLst/>
            <a:ahLst/>
            <a:cxnLst/>
            <a:rect l="0" t="0" r="0" b="0"/>
            <a:pathLst>
              <a:path w="187524" h="241103">
                <a:moveTo>
                  <a:pt x="0" y="44649"/>
                </a:moveTo>
                <a:lnTo>
                  <a:pt x="0" y="44649"/>
                </a:lnTo>
                <a:lnTo>
                  <a:pt x="0" y="53578"/>
                </a:lnTo>
                <a:lnTo>
                  <a:pt x="8929" y="62508"/>
                </a:lnTo>
                <a:lnTo>
                  <a:pt x="17859" y="71438"/>
                </a:lnTo>
                <a:lnTo>
                  <a:pt x="17859" y="80367"/>
                </a:lnTo>
                <a:lnTo>
                  <a:pt x="26789" y="98227"/>
                </a:lnTo>
                <a:lnTo>
                  <a:pt x="35718" y="107156"/>
                </a:lnTo>
                <a:lnTo>
                  <a:pt x="35718" y="116086"/>
                </a:lnTo>
                <a:lnTo>
                  <a:pt x="44648" y="133945"/>
                </a:lnTo>
                <a:lnTo>
                  <a:pt x="53578" y="142875"/>
                </a:lnTo>
                <a:lnTo>
                  <a:pt x="53578" y="160734"/>
                </a:lnTo>
                <a:lnTo>
                  <a:pt x="62507" y="169664"/>
                </a:lnTo>
                <a:lnTo>
                  <a:pt x="62507" y="178594"/>
                </a:lnTo>
                <a:lnTo>
                  <a:pt x="62507" y="196453"/>
                </a:lnTo>
                <a:lnTo>
                  <a:pt x="62507" y="205383"/>
                </a:lnTo>
                <a:lnTo>
                  <a:pt x="62507" y="214313"/>
                </a:lnTo>
                <a:lnTo>
                  <a:pt x="62507" y="223242"/>
                </a:lnTo>
                <a:lnTo>
                  <a:pt x="62507" y="232172"/>
                </a:lnTo>
                <a:lnTo>
                  <a:pt x="53578" y="232172"/>
                </a:lnTo>
                <a:lnTo>
                  <a:pt x="53578" y="232172"/>
                </a:lnTo>
                <a:lnTo>
                  <a:pt x="44648" y="241102"/>
                </a:lnTo>
                <a:lnTo>
                  <a:pt x="44648" y="232172"/>
                </a:lnTo>
                <a:lnTo>
                  <a:pt x="35718" y="232172"/>
                </a:lnTo>
                <a:lnTo>
                  <a:pt x="35718" y="223242"/>
                </a:lnTo>
                <a:lnTo>
                  <a:pt x="26789" y="214313"/>
                </a:lnTo>
                <a:lnTo>
                  <a:pt x="26789" y="205383"/>
                </a:lnTo>
                <a:lnTo>
                  <a:pt x="17859" y="187524"/>
                </a:lnTo>
                <a:lnTo>
                  <a:pt x="17859" y="178594"/>
                </a:lnTo>
                <a:lnTo>
                  <a:pt x="8929" y="160734"/>
                </a:lnTo>
                <a:lnTo>
                  <a:pt x="8929" y="142875"/>
                </a:lnTo>
                <a:lnTo>
                  <a:pt x="8929" y="133945"/>
                </a:lnTo>
                <a:lnTo>
                  <a:pt x="8929" y="116086"/>
                </a:lnTo>
                <a:lnTo>
                  <a:pt x="8929" y="98227"/>
                </a:lnTo>
                <a:lnTo>
                  <a:pt x="8929" y="89297"/>
                </a:lnTo>
                <a:lnTo>
                  <a:pt x="17859" y="71438"/>
                </a:lnTo>
                <a:lnTo>
                  <a:pt x="17859" y="62508"/>
                </a:lnTo>
                <a:lnTo>
                  <a:pt x="26789" y="44649"/>
                </a:lnTo>
                <a:lnTo>
                  <a:pt x="26789" y="35719"/>
                </a:lnTo>
                <a:lnTo>
                  <a:pt x="35718" y="26789"/>
                </a:lnTo>
                <a:lnTo>
                  <a:pt x="35718" y="17859"/>
                </a:lnTo>
                <a:lnTo>
                  <a:pt x="44648" y="8930"/>
                </a:lnTo>
                <a:lnTo>
                  <a:pt x="53578" y="0"/>
                </a:lnTo>
                <a:lnTo>
                  <a:pt x="62507" y="0"/>
                </a:lnTo>
                <a:lnTo>
                  <a:pt x="71437" y="0"/>
                </a:lnTo>
                <a:lnTo>
                  <a:pt x="80367" y="0"/>
                </a:lnTo>
                <a:lnTo>
                  <a:pt x="89297" y="0"/>
                </a:lnTo>
                <a:lnTo>
                  <a:pt x="98226" y="0"/>
                </a:lnTo>
                <a:lnTo>
                  <a:pt x="107156" y="0"/>
                </a:lnTo>
                <a:lnTo>
                  <a:pt x="107156" y="8930"/>
                </a:lnTo>
                <a:lnTo>
                  <a:pt x="116086" y="17859"/>
                </a:lnTo>
                <a:lnTo>
                  <a:pt x="125015" y="26789"/>
                </a:lnTo>
                <a:lnTo>
                  <a:pt x="133945" y="35719"/>
                </a:lnTo>
                <a:lnTo>
                  <a:pt x="142875" y="44649"/>
                </a:lnTo>
                <a:lnTo>
                  <a:pt x="142875" y="53578"/>
                </a:lnTo>
                <a:lnTo>
                  <a:pt x="151804" y="62508"/>
                </a:lnTo>
                <a:lnTo>
                  <a:pt x="160734" y="80367"/>
                </a:lnTo>
                <a:lnTo>
                  <a:pt x="160734" y="89297"/>
                </a:lnTo>
                <a:lnTo>
                  <a:pt x="169664" y="107156"/>
                </a:lnTo>
                <a:lnTo>
                  <a:pt x="169664" y="116086"/>
                </a:lnTo>
                <a:lnTo>
                  <a:pt x="178593" y="125016"/>
                </a:lnTo>
                <a:lnTo>
                  <a:pt x="187523" y="142875"/>
                </a:lnTo>
                <a:lnTo>
                  <a:pt x="187523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179344" y="687586"/>
            <a:ext cx="187524" cy="205384"/>
          </a:xfrm>
          <a:custGeom>
            <a:avLst/>
            <a:gdLst/>
            <a:ahLst/>
            <a:cxnLst/>
            <a:rect l="0" t="0" r="0" b="0"/>
            <a:pathLst>
              <a:path w="187524" h="205384">
                <a:moveTo>
                  <a:pt x="0" y="35719"/>
                </a:moveTo>
                <a:lnTo>
                  <a:pt x="0" y="26789"/>
                </a:lnTo>
                <a:lnTo>
                  <a:pt x="0" y="26789"/>
                </a:lnTo>
                <a:lnTo>
                  <a:pt x="8929" y="17859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35719" y="0"/>
                </a:lnTo>
                <a:lnTo>
                  <a:pt x="44648" y="0"/>
                </a:lnTo>
                <a:lnTo>
                  <a:pt x="53578" y="8930"/>
                </a:lnTo>
                <a:lnTo>
                  <a:pt x="62508" y="8930"/>
                </a:lnTo>
                <a:lnTo>
                  <a:pt x="62508" y="8930"/>
                </a:lnTo>
                <a:lnTo>
                  <a:pt x="71437" y="17859"/>
                </a:lnTo>
                <a:lnTo>
                  <a:pt x="80367" y="26789"/>
                </a:lnTo>
                <a:lnTo>
                  <a:pt x="80367" y="35719"/>
                </a:lnTo>
                <a:lnTo>
                  <a:pt x="89297" y="53578"/>
                </a:lnTo>
                <a:lnTo>
                  <a:pt x="89297" y="62508"/>
                </a:lnTo>
                <a:lnTo>
                  <a:pt x="98226" y="80367"/>
                </a:lnTo>
                <a:lnTo>
                  <a:pt x="98226" y="89297"/>
                </a:lnTo>
                <a:lnTo>
                  <a:pt x="98226" y="107156"/>
                </a:lnTo>
                <a:lnTo>
                  <a:pt x="98226" y="116086"/>
                </a:lnTo>
                <a:lnTo>
                  <a:pt x="98226" y="133945"/>
                </a:lnTo>
                <a:lnTo>
                  <a:pt x="98226" y="142875"/>
                </a:lnTo>
                <a:lnTo>
                  <a:pt x="89297" y="160734"/>
                </a:lnTo>
                <a:lnTo>
                  <a:pt x="89297" y="169664"/>
                </a:lnTo>
                <a:lnTo>
                  <a:pt x="80367" y="178594"/>
                </a:lnTo>
                <a:lnTo>
                  <a:pt x="80367" y="187523"/>
                </a:lnTo>
                <a:lnTo>
                  <a:pt x="71437" y="196453"/>
                </a:lnTo>
                <a:lnTo>
                  <a:pt x="62508" y="196453"/>
                </a:lnTo>
                <a:lnTo>
                  <a:pt x="62508" y="205383"/>
                </a:lnTo>
                <a:lnTo>
                  <a:pt x="53578" y="205383"/>
                </a:lnTo>
                <a:lnTo>
                  <a:pt x="44648" y="205383"/>
                </a:lnTo>
                <a:lnTo>
                  <a:pt x="44648" y="205383"/>
                </a:lnTo>
                <a:lnTo>
                  <a:pt x="35719" y="205383"/>
                </a:lnTo>
                <a:lnTo>
                  <a:pt x="35719" y="205383"/>
                </a:lnTo>
                <a:lnTo>
                  <a:pt x="26789" y="196453"/>
                </a:lnTo>
                <a:lnTo>
                  <a:pt x="26789" y="196453"/>
                </a:lnTo>
                <a:lnTo>
                  <a:pt x="26789" y="196453"/>
                </a:lnTo>
                <a:lnTo>
                  <a:pt x="26789" y="196453"/>
                </a:lnTo>
                <a:lnTo>
                  <a:pt x="26789" y="187523"/>
                </a:lnTo>
                <a:lnTo>
                  <a:pt x="26789" y="187523"/>
                </a:lnTo>
                <a:lnTo>
                  <a:pt x="26789" y="178594"/>
                </a:lnTo>
                <a:lnTo>
                  <a:pt x="35719" y="169664"/>
                </a:lnTo>
                <a:lnTo>
                  <a:pt x="44648" y="169664"/>
                </a:lnTo>
                <a:lnTo>
                  <a:pt x="53578" y="160734"/>
                </a:lnTo>
                <a:lnTo>
                  <a:pt x="62508" y="151805"/>
                </a:lnTo>
                <a:lnTo>
                  <a:pt x="80367" y="151805"/>
                </a:lnTo>
                <a:lnTo>
                  <a:pt x="89297" y="142875"/>
                </a:lnTo>
                <a:lnTo>
                  <a:pt x="107156" y="142875"/>
                </a:lnTo>
                <a:lnTo>
                  <a:pt x="116086" y="142875"/>
                </a:lnTo>
                <a:lnTo>
                  <a:pt x="133945" y="142875"/>
                </a:lnTo>
                <a:lnTo>
                  <a:pt x="142875" y="142875"/>
                </a:lnTo>
                <a:lnTo>
                  <a:pt x="151804" y="142875"/>
                </a:lnTo>
                <a:lnTo>
                  <a:pt x="169664" y="142875"/>
                </a:lnTo>
                <a:lnTo>
                  <a:pt x="187523" y="142875"/>
                </a:lnTo>
                <a:lnTo>
                  <a:pt x="187523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786438" y="1946672"/>
            <a:ext cx="223243" cy="383977"/>
          </a:xfrm>
          <a:custGeom>
            <a:avLst/>
            <a:gdLst/>
            <a:ahLst/>
            <a:cxnLst/>
            <a:rect l="0" t="0" r="0" b="0"/>
            <a:pathLst>
              <a:path w="223243" h="383977">
                <a:moveTo>
                  <a:pt x="107156" y="26789"/>
                </a:moveTo>
                <a:lnTo>
                  <a:pt x="107156" y="17859"/>
                </a:lnTo>
                <a:lnTo>
                  <a:pt x="107156" y="17859"/>
                </a:lnTo>
                <a:lnTo>
                  <a:pt x="107156" y="8929"/>
                </a:lnTo>
                <a:lnTo>
                  <a:pt x="98226" y="8929"/>
                </a:lnTo>
                <a:lnTo>
                  <a:pt x="98226" y="8929"/>
                </a:lnTo>
                <a:lnTo>
                  <a:pt x="98226" y="8929"/>
                </a:lnTo>
                <a:lnTo>
                  <a:pt x="89296" y="0"/>
                </a:lnTo>
                <a:lnTo>
                  <a:pt x="89296" y="0"/>
                </a:lnTo>
                <a:lnTo>
                  <a:pt x="80367" y="0"/>
                </a:lnTo>
                <a:lnTo>
                  <a:pt x="71437" y="8929"/>
                </a:lnTo>
                <a:lnTo>
                  <a:pt x="71437" y="8929"/>
                </a:lnTo>
                <a:lnTo>
                  <a:pt x="62507" y="17859"/>
                </a:lnTo>
                <a:lnTo>
                  <a:pt x="53578" y="17859"/>
                </a:lnTo>
                <a:lnTo>
                  <a:pt x="53578" y="26789"/>
                </a:lnTo>
                <a:lnTo>
                  <a:pt x="44648" y="35718"/>
                </a:lnTo>
                <a:lnTo>
                  <a:pt x="35718" y="53578"/>
                </a:lnTo>
                <a:lnTo>
                  <a:pt x="26789" y="62507"/>
                </a:lnTo>
                <a:lnTo>
                  <a:pt x="17859" y="80367"/>
                </a:lnTo>
                <a:lnTo>
                  <a:pt x="17859" y="98226"/>
                </a:lnTo>
                <a:lnTo>
                  <a:pt x="8929" y="116086"/>
                </a:lnTo>
                <a:lnTo>
                  <a:pt x="0" y="125015"/>
                </a:lnTo>
                <a:lnTo>
                  <a:pt x="0" y="142875"/>
                </a:lnTo>
                <a:lnTo>
                  <a:pt x="0" y="160734"/>
                </a:lnTo>
                <a:lnTo>
                  <a:pt x="0" y="178593"/>
                </a:lnTo>
                <a:lnTo>
                  <a:pt x="0" y="187523"/>
                </a:lnTo>
                <a:lnTo>
                  <a:pt x="0" y="196453"/>
                </a:lnTo>
                <a:lnTo>
                  <a:pt x="0" y="214312"/>
                </a:lnTo>
                <a:lnTo>
                  <a:pt x="8929" y="214312"/>
                </a:lnTo>
                <a:lnTo>
                  <a:pt x="17859" y="223242"/>
                </a:lnTo>
                <a:lnTo>
                  <a:pt x="26789" y="223242"/>
                </a:lnTo>
                <a:lnTo>
                  <a:pt x="26789" y="223242"/>
                </a:lnTo>
                <a:lnTo>
                  <a:pt x="35718" y="223242"/>
                </a:lnTo>
                <a:lnTo>
                  <a:pt x="44648" y="223242"/>
                </a:lnTo>
                <a:lnTo>
                  <a:pt x="53578" y="223242"/>
                </a:lnTo>
                <a:lnTo>
                  <a:pt x="62507" y="223242"/>
                </a:lnTo>
                <a:lnTo>
                  <a:pt x="71437" y="214312"/>
                </a:lnTo>
                <a:lnTo>
                  <a:pt x="80367" y="205382"/>
                </a:lnTo>
                <a:lnTo>
                  <a:pt x="89296" y="196453"/>
                </a:lnTo>
                <a:lnTo>
                  <a:pt x="98226" y="187523"/>
                </a:lnTo>
                <a:lnTo>
                  <a:pt x="107156" y="178593"/>
                </a:lnTo>
                <a:lnTo>
                  <a:pt x="116085" y="169664"/>
                </a:lnTo>
                <a:lnTo>
                  <a:pt x="116085" y="160734"/>
                </a:lnTo>
                <a:lnTo>
                  <a:pt x="125015" y="151804"/>
                </a:lnTo>
                <a:lnTo>
                  <a:pt x="125015" y="142875"/>
                </a:lnTo>
                <a:lnTo>
                  <a:pt x="133945" y="125015"/>
                </a:lnTo>
                <a:lnTo>
                  <a:pt x="133945" y="116086"/>
                </a:lnTo>
                <a:lnTo>
                  <a:pt x="133945" y="107156"/>
                </a:lnTo>
                <a:lnTo>
                  <a:pt x="125015" y="98226"/>
                </a:lnTo>
                <a:lnTo>
                  <a:pt x="125015" y="89297"/>
                </a:lnTo>
                <a:lnTo>
                  <a:pt x="125015" y="80367"/>
                </a:lnTo>
                <a:lnTo>
                  <a:pt x="116085" y="71437"/>
                </a:lnTo>
                <a:lnTo>
                  <a:pt x="116085" y="62507"/>
                </a:lnTo>
                <a:lnTo>
                  <a:pt x="116085" y="53578"/>
                </a:lnTo>
                <a:lnTo>
                  <a:pt x="107156" y="53578"/>
                </a:lnTo>
                <a:lnTo>
                  <a:pt x="107156" y="44648"/>
                </a:lnTo>
                <a:lnTo>
                  <a:pt x="107156" y="44648"/>
                </a:lnTo>
                <a:lnTo>
                  <a:pt x="98226" y="44648"/>
                </a:lnTo>
                <a:lnTo>
                  <a:pt x="98226" y="44648"/>
                </a:lnTo>
                <a:lnTo>
                  <a:pt x="98226" y="44648"/>
                </a:lnTo>
                <a:lnTo>
                  <a:pt x="98226" y="44648"/>
                </a:lnTo>
                <a:lnTo>
                  <a:pt x="98226" y="44648"/>
                </a:lnTo>
                <a:lnTo>
                  <a:pt x="98226" y="53578"/>
                </a:lnTo>
                <a:lnTo>
                  <a:pt x="107156" y="53578"/>
                </a:lnTo>
                <a:lnTo>
                  <a:pt x="107156" y="62507"/>
                </a:lnTo>
                <a:lnTo>
                  <a:pt x="107156" y="71437"/>
                </a:lnTo>
                <a:lnTo>
                  <a:pt x="116085" y="80367"/>
                </a:lnTo>
                <a:lnTo>
                  <a:pt x="125015" y="89297"/>
                </a:lnTo>
                <a:lnTo>
                  <a:pt x="125015" y="107156"/>
                </a:lnTo>
                <a:lnTo>
                  <a:pt x="133945" y="116086"/>
                </a:lnTo>
                <a:lnTo>
                  <a:pt x="142875" y="133945"/>
                </a:lnTo>
                <a:lnTo>
                  <a:pt x="151804" y="151804"/>
                </a:lnTo>
                <a:lnTo>
                  <a:pt x="160734" y="169664"/>
                </a:lnTo>
                <a:lnTo>
                  <a:pt x="169664" y="187523"/>
                </a:lnTo>
                <a:lnTo>
                  <a:pt x="178593" y="214312"/>
                </a:lnTo>
                <a:lnTo>
                  <a:pt x="187523" y="232172"/>
                </a:lnTo>
                <a:lnTo>
                  <a:pt x="196453" y="250031"/>
                </a:lnTo>
                <a:lnTo>
                  <a:pt x="196453" y="276820"/>
                </a:lnTo>
                <a:lnTo>
                  <a:pt x="205382" y="294679"/>
                </a:lnTo>
                <a:lnTo>
                  <a:pt x="205382" y="312539"/>
                </a:lnTo>
                <a:lnTo>
                  <a:pt x="214312" y="330398"/>
                </a:lnTo>
                <a:lnTo>
                  <a:pt x="214312" y="348257"/>
                </a:lnTo>
                <a:lnTo>
                  <a:pt x="214312" y="357187"/>
                </a:lnTo>
                <a:lnTo>
                  <a:pt x="223242" y="383976"/>
                </a:lnTo>
                <a:lnTo>
                  <a:pt x="223242" y="38397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018609" y="2053828"/>
            <a:ext cx="241103" cy="232173"/>
          </a:xfrm>
          <a:custGeom>
            <a:avLst/>
            <a:gdLst/>
            <a:ahLst/>
            <a:cxnLst/>
            <a:rect l="0" t="0" r="0" b="0"/>
            <a:pathLst>
              <a:path w="241103" h="232173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17860" y="26789"/>
                </a:lnTo>
                <a:lnTo>
                  <a:pt x="26789" y="35719"/>
                </a:lnTo>
                <a:lnTo>
                  <a:pt x="26789" y="44648"/>
                </a:lnTo>
                <a:lnTo>
                  <a:pt x="35719" y="62508"/>
                </a:lnTo>
                <a:lnTo>
                  <a:pt x="44649" y="71437"/>
                </a:lnTo>
                <a:lnTo>
                  <a:pt x="53579" y="89297"/>
                </a:lnTo>
                <a:lnTo>
                  <a:pt x="53579" y="98226"/>
                </a:lnTo>
                <a:lnTo>
                  <a:pt x="62508" y="116086"/>
                </a:lnTo>
                <a:lnTo>
                  <a:pt x="71438" y="125016"/>
                </a:lnTo>
                <a:lnTo>
                  <a:pt x="80368" y="142875"/>
                </a:lnTo>
                <a:lnTo>
                  <a:pt x="80368" y="151805"/>
                </a:lnTo>
                <a:lnTo>
                  <a:pt x="89297" y="169664"/>
                </a:lnTo>
                <a:lnTo>
                  <a:pt x="98227" y="178594"/>
                </a:lnTo>
                <a:lnTo>
                  <a:pt x="98227" y="187523"/>
                </a:lnTo>
                <a:lnTo>
                  <a:pt x="98227" y="196453"/>
                </a:lnTo>
                <a:lnTo>
                  <a:pt x="98227" y="205383"/>
                </a:lnTo>
                <a:lnTo>
                  <a:pt x="98227" y="214312"/>
                </a:lnTo>
                <a:lnTo>
                  <a:pt x="98227" y="223242"/>
                </a:lnTo>
                <a:lnTo>
                  <a:pt x="98227" y="223242"/>
                </a:lnTo>
                <a:lnTo>
                  <a:pt x="98227" y="223242"/>
                </a:lnTo>
                <a:lnTo>
                  <a:pt x="98227" y="223242"/>
                </a:lnTo>
                <a:lnTo>
                  <a:pt x="89297" y="223242"/>
                </a:lnTo>
                <a:lnTo>
                  <a:pt x="80368" y="223242"/>
                </a:lnTo>
                <a:lnTo>
                  <a:pt x="80368" y="214312"/>
                </a:lnTo>
                <a:lnTo>
                  <a:pt x="71438" y="205383"/>
                </a:lnTo>
                <a:lnTo>
                  <a:pt x="62508" y="196453"/>
                </a:lnTo>
                <a:lnTo>
                  <a:pt x="62508" y="178594"/>
                </a:lnTo>
                <a:lnTo>
                  <a:pt x="53579" y="169664"/>
                </a:lnTo>
                <a:lnTo>
                  <a:pt x="53579" y="151805"/>
                </a:lnTo>
                <a:lnTo>
                  <a:pt x="53579" y="142875"/>
                </a:lnTo>
                <a:lnTo>
                  <a:pt x="53579" y="125016"/>
                </a:lnTo>
                <a:lnTo>
                  <a:pt x="53579" y="107156"/>
                </a:lnTo>
                <a:lnTo>
                  <a:pt x="53579" y="98226"/>
                </a:lnTo>
                <a:lnTo>
                  <a:pt x="53579" y="80367"/>
                </a:lnTo>
                <a:lnTo>
                  <a:pt x="53579" y="71437"/>
                </a:lnTo>
                <a:lnTo>
                  <a:pt x="62508" y="53578"/>
                </a:lnTo>
                <a:lnTo>
                  <a:pt x="62508" y="44648"/>
                </a:lnTo>
                <a:lnTo>
                  <a:pt x="71438" y="26789"/>
                </a:lnTo>
                <a:lnTo>
                  <a:pt x="71438" y="17859"/>
                </a:lnTo>
                <a:lnTo>
                  <a:pt x="80368" y="8930"/>
                </a:lnTo>
                <a:lnTo>
                  <a:pt x="89297" y="8930"/>
                </a:lnTo>
                <a:lnTo>
                  <a:pt x="89297" y="0"/>
                </a:lnTo>
                <a:lnTo>
                  <a:pt x="98227" y="0"/>
                </a:lnTo>
                <a:lnTo>
                  <a:pt x="107157" y="0"/>
                </a:lnTo>
                <a:lnTo>
                  <a:pt x="116086" y="0"/>
                </a:lnTo>
                <a:lnTo>
                  <a:pt x="125016" y="0"/>
                </a:lnTo>
                <a:lnTo>
                  <a:pt x="133946" y="0"/>
                </a:lnTo>
                <a:lnTo>
                  <a:pt x="151805" y="8930"/>
                </a:lnTo>
                <a:lnTo>
                  <a:pt x="160735" y="8930"/>
                </a:lnTo>
                <a:lnTo>
                  <a:pt x="169664" y="26789"/>
                </a:lnTo>
                <a:lnTo>
                  <a:pt x="178594" y="35719"/>
                </a:lnTo>
                <a:lnTo>
                  <a:pt x="187524" y="44648"/>
                </a:lnTo>
                <a:lnTo>
                  <a:pt x="196454" y="62508"/>
                </a:lnTo>
                <a:lnTo>
                  <a:pt x="196454" y="71437"/>
                </a:lnTo>
                <a:lnTo>
                  <a:pt x="205383" y="89297"/>
                </a:lnTo>
                <a:lnTo>
                  <a:pt x="214313" y="107156"/>
                </a:lnTo>
                <a:lnTo>
                  <a:pt x="214313" y="116086"/>
                </a:lnTo>
                <a:lnTo>
                  <a:pt x="223243" y="133945"/>
                </a:lnTo>
                <a:lnTo>
                  <a:pt x="223243" y="151805"/>
                </a:lnTo>
                <a:lnTo>
                  <a:pt x="223243" y="160734"/>
                </a:lnTo>
                <a:lnTo>
                  <a:pt x="232172" y="178594"/>
                </a:lnTo>
                <a:lnTo>
                  <a:pt x="232172" y="196453"/>
                </a:lnTo>
                <a:lnTo>
                  <a:pt x="232172" y="205383"/>
                </a:lnTo>
                <a:lnTo>
                  <a:pt x="241102" y="232172"/>
                </a:lnTo>
                <a:lnTo>
                  <a:pt x="241102" y="23217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706195" y="884039"/>
            <a:ext cx="357189" cy="366118"/>
          </a:xfrm>
          <a:custGeom>
            <a:avLst/>
            <a:gdLst/>
            <a:ahLst/>
            <a:cxnLst/>
            <a:rect l="0" t="0" r="0" b="0"/>
            <a:pathLst>
              <a:path w="357189" h="366118">
                <a:moveTo>
                  <a:pt x="26789" y="116086"/>
                </a:moveTo>
                <a:lnTo>
                  <a:pt x="17860" y="107156"/>
                </a:lnTo>
                <a:lnTo>
                  <a:pt x="17860" y="107156"/>
                </a:lnTo>
                <a:lnTo>
                  <a:pt x="8930" y="98227"/>
                </a:lnTo>
                <a:lnTo>
                  <a:pt x="8930" y="89297"/>
                </a:lnTo>
                <a:lnTo>
                  <a:pt x="8930" y="80367"/>
                </a:lnTo>
                <a:lnTo>
                  <a:pt x="0" y="80367"/>
                </a:lnTo>
                <a:lnTo>
                  <a:pt x="0" y="71437"/>
                </a:lnTo>
                <a:lnTo>
                  <a:pt x="0" y="62508"/>
                </a:lnTo>
                <a:lnTo>
                  <a:pt x="0" y="62508"/>
                </a:lnTo>
                <a:lnTo>
                  <a:pt x="8930" y="53578"/>
                </a:lnTo>
                <a:lnTo>
                  <a:pt x="8930" y="44648"/>
                </a:lnTo>
                <a:lnTo>
                  <a:pt x="8930" y="44648"/>
                </a:lnTo>
                <a:lnTo>
                  <a:pt x="17860" y="35719"/>
                </a:lnTo>
                <a:lnTo>
                  <a:pt x="17860" y="26789"/>
                </a:lnTo>
                <a:lnTo>
                  <a:pt x="26789" y="26789"/>
                </a:lnTo>
                <a:lnTo>
                  <a:pt x="26789" y="17859"/>
                </a:lnTo>
                <a:lnTo>
                  <a:pt x="35719" y="17859"/>
                </a:lnTo>
                <a:lnTo>
                  <a:pt x="44649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71438" y="0"/>
                </a:lnTo>
                <a:lnTo>
                  <a:pt x="80368" y="0"/>
                </a:lnTo>
                <a:lnTo>
                  <a:pt x="89297" y="0"/>
                </a:lnTo>
                <a:lnTo>
                  <a:pt x="98227" y="0"/>
                </a:lnTo>
                <a:lnTo>
                  <a:pt x="107157" y="8930"/>
                </a:lnTo>
                <a:lnTo>
                  <a:pt x="116086" y="8930"/>
                </a:lnTo>
                <a:lnTo>
                  <a:pt x="125016" y="17859"/>
                </a:lnTo>
                <a:lnTo>
                  <a:pt x="133946" y="17859"/>
                </a:lnTo>
                <a:lnTo>
                  <a:pt x="142875" y="26789"/>
                </a:lnTo>
                <a:lnTo>
                  <a:pt x="151805" y="35719"/>
                </a:lnTo>
                <a:lnTo>
                  <a:pt x="160735" y="44648"/>
                </a:lnTo>
                <a:lnTo>
                  <a:pt x="169664" y="53578"/>
                </a:lnTo>
                <a:lnTo>
                  <a:pt x="178594" y="62508"/>
                </a:lnTo>
                <a:lnTo>
                  <a:pt x="187524" y="80367"/>
                </a:lnTo>
                <a:lnTo>
                  <a:pt x="196453" y="89297"/>
                </a:lnTo>
                <a:lnTo>
                  <a:pt x="205383" y="107156"/>
                </a:lnTo>
                <a:lnTo>
                  <a:pt x="205383" y="116086"/>
                </a:lnTo>
                <a:lnTo>
                  <a:pt x="214313" y="133945"/>
                </a:lnTo>
                <a:lnTo>
                  <a:pt x="214313" y="151805"/>
                </a:lnTo>
                <a:lnTo>
                  <a:pt x="223243" y="169664"/>
                </a:lnTo>
                <a:lnTo>
                  <a:pt x="223243" y="187523"/>
                </a:lnTo>
                <a:lnTo>
                  <a:pt x="223243" y="205383"/>
                </a:lnTo>
                <a:lnTo>
                  <a:pt x="223243" y="223242"/>
                </a:lnTo>
                <a:lnTo>
                  <a:pt x="214313" y="241102"/>
                </a:lnTo>
                <a:lnTo>
                  <a:pt x="214313" y="258961"/>
                </a:lnTo>
                <a:lnTo>
                  <a:pt x="214313" y="276820"/>
                </a:lnTo>
                <a:lnTo>
                  <a:pt x="205383" y="285750"/>
                </a:lnTo>
                <a:lnTo>
                  <a:pt x="196453" y="303609"/>
                </a:lnTo>
                <a:lnTo>
                  <a:pt x="187524" y="321469"/>
                </a:lnTo>
                <a:lnTo>
                  <a:pt x="178594" y="330398"/>
                </a:lnTo>
                <a:lnTo>
                  <a:pt x="160735" y="339328"/>
                </a:lnTo>
                <a:lnTo>
                  <a:pt x="151805" y="348258"/>
                </a:lnTo>
                <a:lnTo>
                  <a:pt x="142875" y="357188"/>
                </a:lnTo>
                <a:lnTo>
                  <a:pt x="125016" y="357188"/>
                </a:lnTo>
                <a:lnTo>
                  <a:pt x="116086" y="366117"/>
                </a:lnTo>
                <a:lnTo>
                  <a:pt x="107157" y="366117"/>
                </a:lnTo>
                <a:lnTo>
                  <a:pt x="89297" y="366117"/>
                </a:lnTo>
                <a:lnTo>
                  <a:pt x="80368" y="366117"/>
                </a:lnTo>
                <a:lnTo>
                  <a:pt x="71438" y="366117"/>
                </a:lnTo>
                <a:lnTo>
                  <a:pt x="53578" y="366117"/>
                </a:lnTo>
                <a:lnTo>
                  <a:pt x="53578" y="366117"/>
                </a:lnTo>
                <a:lnTo>
                  <a:pt x="44649" y="357188"/>
                </a:lnTo>
                <a:lnTo>
                  <a:pt x="35719" y="357188"/>
                </a:lnTo>
                <a:lnTo>
                  <a:pt x="35719" y="348258"/>
                </a:lnTo>
                <a:lnTo>
                  <a:pt x="26789" y="339328"/>
                </a:lnTo>
                <a:lnTo>
                  <a:pt x="26789" y="339328"/>
                </a:lnTo>
                <a:lnTo>
                  <a:pt x="26789" y="330398"/>
                </a:lnTo>
                <a:lnTo>
                  <a:pt x="26789" y="321469"/>
                </a:lnTo>
                <a:lnTo>
                  <a:pt x="35719" y="312539"/>
                </a:lnTo>
                <a:lnTo>
                  <a:pt x="35719" y="303609"/>
                </a:lnTo>
                <a:lnTo>
                  <a:pt x="44649" y="294680"/>
                </a:lnTo>
                <a:lnTo>
                  <a:pt x="44649" y="285750"/>
                </a:lnTo>
                <a:lnTo>
                  <a:pt x="53578" y="276820"/>
                </a:lnTo>
                <a:lnTo>
                  <a:pt x="62508" y="276820"/>
                </a:lnTo>
                <a:lnTo>
                  <a:pt x="71438" y="267891"/>
                </a:lnTo>
                <a:lnTo>
                  <a:pt x="80368" y="267891"/>
                </a:lnTo>
                <a:lnTo>
                  <a:pt x="98227" y="258961"/>
                </a:lnTo>
                <a:lnTo>
                  <a:pt x="107157" y="258961"/>
                </a:lnTo>
                <a:lnTo>
                  <a:pt x="116086" y="250031"/>
                </a:lnTo>
                <a:lnTo>
                  <a:pt x="125016" y="250031"/>
                </a:lnTo>
                <a:lnTo>
                  <a:pt x="142875" y="241102"/>
                </a:lnTo>
                <a:lnTo>
                  <a:pt x="151805" y="241102"/>
                </a:lnTo>
                <a:lnTo>
                  <a:pt x="169664" y="241102"/>
                </a:lnTo>
                <a:lnTo>
                  <a:pt x="178594" y="241102"/>
                </a:lnTo>
                <a:lnTo>
                  <a:pt x="196453" y="241102"/>
                </a:lnTo>
                <a:lnTo>
                  <a:pt x="205383" y="241102"/>
                </a:lnTo>
                <a:lnTo>
                  <a:pt x="223243" y="241102"/>
                </a:lnTo>
                <a:lnTo>
                  <a:pt x="232172" y="241102"/>
                </a:lnTo>
                <a:lnTo>
                  <a:pt x="250032" y="250031"/>
                </a:lnTo>
                <a:lnTo>
                  <a:pt x="258961" y="250031"/>
                </a:lnTo>
                <a:lnTo>
                  <a:pt x="267891" y="258961"/>
                </a:lnTo>
                <a:lnTo>
                  <a:pt x="276821" y="267891"/>
                </a:lnTo>
                <a:lnTo>
                  <a:pt x="285750" y="276820"/>
                </a:lnTo>
                <a:lnTo>
                  <a:pt x="294680" y="276820"/>
                </a:lnTo>
                <a:lnTo>
                  <a:pt x="303610" y="285750"/>
                </a:lnTo>
                <a:lnTo>
                  <a:pt x="312539" y="294680"/>
                </a:lnTo>
                <a:lnTo>
                  <a:pt x="321469" y="303609"/>
                </a:lnTo>
                <a:lnTo>
                  <a:pt x="330399" y="312539"/>
                </a:lnTo>
                <a:lnTo>
                  <a:pt x="330399" y="321469"/>
                </a:lnTo>
                <a:lnTo>
                  <a:pt x="339328" y="330398"/>
                </a:lnTo>
                <a:lnTo>
                  <a:pt x="348258" y="339328"/>
                </a:lnTo>
                <a:lnTo>
                  <a:pt x="348258" y="348258"/>
                </a:lnTo>
                <a:lnTo>
                  <a:pt x="357188" y="357188"/>
                </a:lnTo>
                <a:lnTo>
                  <a:pt x="357188" y="35718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018734" y="964406"/>
            <a:ext cx="178595" cy="250032"/>
          </a:xfrm>
          <a:custGeom>
            <a:avLst/>
            <a:gdLst/>
            <a:ahLst/>
            <a:cxnLst/>
            <a:rect l="0" t="0" r="0" b="0"/>
            <a:pathLst>
              <a:path w="178595" h="250032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53578"/>
                </a:lnTo>
                <a:lnTo>
                  <a:pt x="8930" y="62508"/>
                </a:lnTo>
                <a:lnTo>
                  <a:pt x="8930" y="71438"/>
                </a:lnTo>
                <a:lnTo>
                  <a:pt x="17860" y="80367"/>
                </a:lnTo>
                <a:lnTo>
                  <a:pt x="17860" y="89297"/>
                </a:lnTo>
                <a:lnTo>
                  <a:pt x="26789" y="98227"/>
                </a:lnTo>
                <a:lnTo>
                  <a:pt x="26789" y="107156"/>
                </a:lnTo>
                <a:lnTo>
                  <a:pt x="35719" y="116086"/>
                </a:lnTo>
                <a:lnTo>
                  <a:pt x="35719" y="133945"/>
                </a:lnTo>
                <a:lnTo>
                  <a:pt x="35719" y="142875"/>
                </a:lnTo>
                <a:lnTo>
                  <a:pt x="44649" y="151805"/>
                </a:lnTo>
                <a:lnTo>
                  <a:pt x="44649" y="160735"/>
                </a:lnTo>
                <a:lnTo>
                  <a:pt x="44649" y="169664"/>
                </a:lnTo>
                <a:lnTo>
                  <a:pt x="44649" y="169664"/>
                </a:lnTo>
                <a:lnTo>
                  <a:pt x="44649" y="178594"/>
                </a:lnTo>
                <a:lnTo>
                  <a:pt x="44649" y="187524"/>
                </a:lnTo>
                <a:lnTo>
                  <a:pt x="44649" y="187524"/>
                </a:lnTo>
                <a:lnTo>
                  <a:pt x="44649" y="187524"/>
                </a:lnTo>
                <a:lnTo>
                  <a:pt x="35719" y="187524"/>
                </a:lnTo>
                <a:lnTo>
                  <a:pt x="35719" y="187524"/>
                </a:lnTo>
                <a:lnTo>
                  <a:pt x="35719" y="187524"/>
                </a:lnTo>
                <a:lnTo>
                  <a:pt x="35719" y="178594"/>
                </a:lnTo>
                <a:lnTo>
                  <a:pt x="35719" y="169664"/>
                </a:lnTo>
                <a:lnTo>
                  <a:pt x="26789" y="160735"/>
                </a:lnTo>
                <a:lnTo>
                  <a:pt x="26789" y="151805"/>
                </a:lnTo>
                <a:lnTo>
                  <a:pt x="26789" y="142875"/>
                </a:lnTo>
                <a:lnTo>
                  <a:pt x="26789" y="125016"/>
                </a:lnTo>
                <a:lnTo>
                  <a:pt x="26789" y="116086"/>
                </a:lnTo>
                <a:lnTo>
                  <a:pt x="26789" y="107156"/>
                </a:lnTo>
                <a:lnTo>
                  <a:pt x="26789" y="89297"/>
                </a:lnTo>
                <a:lnTo>
                  <a:pt x="26789" y="71438"/>
                </a:lnTo>
                <a:lnTo>
                  <a:pt x="26789" y="62508"/>
                </a:lnTo>
                <a:lnTo>
                  <a:pt x="26789" y="53578"/>
                </a:lnTo>
                <a:lnTo>
                  <a:pt x="35719" y="35719"/>
                </a:lnTo>
                <a:lnTo>
                  <a:pt x="35719" y="26789"/>
                </a:lnTo>
                <a:lnTo>
                  <a:pt x="35719" y="17860"/>
                </a:lnTo>
                <a:lnTo>
                  <a:pt x="44649" y="17860"/>
                </a:lnTo>
                <a:lnTo>
                  <a:pt x="44649" y="8930"/>
                </a:lnTo>
                <a:lnTo>
                  <a:pt x="53579" y="0"/>
                </a:lnTo>
                <a:lnTo>
                  <a:pt x="62508" y="0"/>
                </a:lnTo>
                <a:lnTo>
                  <a:pt x="62508" y="0"/>
                </a:lnTo>
                <a:lnTo>
                  <a:pt x="71438" y="0"/>
                </a:lnTo>
                <a:lnTo>
                  <a:pt x="80368" y="0"/>
                </a:lnTo>
                <a:lnTo>
                  <a:pt x="89297" y="0"/>
                </a:lnTo>
                <a:lnTo>
                  <a:pt x="89297" y="8930"/>
                </a:lnTo>
                <a:lnTo>
                  <a:pt x="98227" y="8930"/>
                </a:lnTo>
                <a:lnTo>
                  <a:pt x="107157" y="17860"/>
                </a:lnTo>
                <a:lnTo>
                  <a:pt x="116086" y="26789"/>
                </a:lnTo>
                <a:lnTo>
                  <a:pt x="125016" y="35719"/>
                </a:lnTo>
                <a:lnTo>
                  <a:pt x="133946" y="44649"/>
                </a:lnTo>
                <a:lnTo>
                  <a:pt x="142875" y="62508"/>
                </a:lnTo>
                <a:lnTo>
                  <a:pt x="151805" y="71438"/>
                </a:lnTo>
                <a:lnTo>
                  <a:pt x="151805" y="89297"/>
                </a:lnTo>
                <a:lnTo>
                  <a:pt x="160735" y="107156"/>
                </a:lnTo>
                <a:lnTo>
                  <a:pt x="160735" y="125016"/>
                </a:lnTo>
                <a:lnTo>
                  <a:pt x="169664" y="142875"/>
                </a:lnTo>
                <a:lnTo>
                  <a:pt x="169664" y="160735"/>
                </a:lnTo>
                <a:lnTo>
                  <a:pt x="169664" y="178594"/>
                </a:lnTo>
                <a:lnTo>
                  <a:pt x="169664" y="196453"/>
                </a:lnTo>
                <a:lnTo>
                  <a:pt x="178594" y="214313"/>
                </a:lnTo>
                <a:lnTo>
                  <a:pt x="178594" y="223242"/>
                </a:lnTo>
                <a:lnTo>
                  <a:pt x="178594" y="250031"/>
                </a:lnTo>
                <a:lnTo>
                  <a:pt x="178594" y="25003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777633" y="1982390"/>
            <a:ext cx="241102" cy="419697"/>
          </a:xfrm>
          <a:custGeom>
            <a:avLst/>
            <a:gdLst/>
            <a:ahLst/>
            <a:cxnLst/>
            <a:rect l="0" t="0" r="0" b="0"/>
            <a:pathLst>
              <a:path w="241102" h="419697">
                <a:moveTo>
                  <a:pt x="187523" y="35719"/>
                </a:moveTo>
                <a:lnTo>
                  <a:pt x="187523" y="35719"/>
                </a:lnTo>
                <a:lnTo>
                  <a:pt x="178594" y="26789"/>
                </a:lnTo>
                <a:lnTo>
                  <a:pt x="169664" y="26789"/>
                </a:lnTo>
                <a:lnTo>
                  <a:pt x="169664" y="17860"/>
                </a:lnTo>
                <a:lnTo>
                  <a:pt x="160734" y="8930"/>
                </a:lnTo>
                <a:lnTo>
                  <a:pt x="151805" y="8930"/>
                </a:lnTo>
                <a:lnTo>
                  <a:pt x="151805" y="8930"/>
                </a:lnTo>
                <a:lnTo>
                  <a:pt x="142875" y="8930"/>
                </a:lnTo>
                <a:lnTo>
                  <a:pt x="142875" y="0"/>
                </a:lnTo>
                <a:lnTo>
                  <a:pt x="133945" y="8930"/>
                </a:lnTo>
                <a:lnTo>
                  <a:pt x="125015" y="8930"/>
                </a:lnTo>
                <a:lnTo>
                  <a:pt x="116086" y="8930"/>
                </a:lnTo>
                <a:lnTo>
                  <a:pt x="107156" y="17860"/>
                </a:lnTo>
                <a:lnTo>
                  <a:pt x="107156" y="26789"/>
                </a:lnTo>
                <a:lnTo>
                  <a:pt x="98226" y="26789"/>
                </a:lnTo>
                <a:lnTo>
                  <a:pt x="89297" y="35719"/>
                </a:lnTo>
                <a:lnTo>
                  <a:pt x="80367" y="44649"/>
                </a:lnTo>
                <a:lnTo>
                  <a:pt x="71437" y="53579"/>
                </a:lnTo>
                <a:lnTo>
                  <a:pt x="62508" y="62508"/>
                </a:lnTo>
                <a:lnTo>
                  <a:pt x="53578" y="80368"/>
                </a:lnTo>
                <a:lnTo>
                  <a:pt x="44648" y="89297"/>
                </a:lnTo>
                <a:lnTo>
                  <a:pt x="35719" y="107157"/>
                </a:lnTo>
                <a:lnTo>
                  <a:pt x="35719" y="125016"/>
                </a:lnTo>
                <a:lnTo>
                  <a:pt x="26789" y="142875"/>
                </a:lnTo>
                <a:lnTo>
                  <a:pt x="17859" y="160735"/>
                </a:lnTo>
                <a:lnTo>
                  <a:pt x="8930" y="178594"/>
                </a:lnTo>
                <a:lnTo>
                  <a:pt x="8930" y="196454"/>
                </a:lnTo>
                <a:lnTo>
                  <a:pt x="0" y="214313"/>
                </a:lnTo>
                <a:lnTo>
                  <a:pt x="0" y="232172"/>
                </a:lnTo>
                <a:lnTo>
                  <a:pt x="0" y="250032"/>
                </a:lnTo>
                <a:lnTo>
                  <a:pt x="0" y="267891"/>
                </a:lnTo>
                <a:lnTo>
                  <a:pt x="0" y="285750"/>
                </a:lnTo>
                <a:lnTo>
                  <a:pt x="0" y="294680"/>
                </a:lnTo>
                <a:lnTo>
                  <a:pt x="8930" y="312539"/>
                </a:lnTo>
                <a:lnTo>
                  <a:pt x="17859" y="321469"/>
                </a:lnTo>
                <a:lnTo>
                  <a:pt x="17859" y="339329"/>
                </a:lnTo>
                <a:lnTo>
                  <a:pt x="26789" y="348258"/>
                </a:lnTo>
                <a:lnTo>
                  <a:pt x="35719" y="366118"/>
                </a:lnTo>
                <a:lnTo>
                  <a:pt x="44648" y="375047"/>
                </a:lnTo>
                <a:lnTo>
                  <a:pt x="62508" y="383977"/>
                </a:lnTo>
                <a:lnTo>
                  <a:pt x="71437" y="392907"/>
                </a:lnTo>
                <a:lnTo>
                  <a:pt x="80367" y="401836"/>
                </a:lnTo>
                <a:lnTo>
                  <a:pt x="98226" y="401836"/>
                </a:lnTo>
                <a:lnTo>
                  <a:pt x="107156" y="410766"/>
                </a:lnTo>
                <a:lnTo>
                  <a:pt x="116086" y="410766"/>
                </a:lnTo>
                <a:lnTo>
                  <a:pt x="133945" y="419696"/>
                </a:lnTo>
                <a:lnTo>
                  <a:pt x="142875" y="419696"/>
                </a:lnTo>
                <a:lnTo>
                  <a:pt x="151805" y="410766"/>
                </a:lnTo>
                <a:lnTo>
                  <a:pt x="160734" y="410766"/>
                </a:lnTo>
                <a:lnTo>
                  <a:pt x="178594" y="410766"/>
                </a:lnTo>
                <a:lnTo>
                  <a:pt x="187523" y="401836"/>
                </a:lnTo>
                <a:lnTo>
                  <a:pt x="196453" y="401836"/>
                </a:lnTo>
                <a:lnTo>
                  <a:pt x="205383" y="392907"/>
                </a:lnTo>
                <a:lnTo>
                  <a:pt x="214312" y="392907"/>
                </a:lnTo>
                <a:lnTo>
                  <a:pt x="214312" y="383977"/>
                </a:lnTo>
                <a:lnTo>
                  <a:pt x="223242" y="375047"/>
                </a:lnTo>
                <a:lnTo>
                  <a:pt x="232172" y="366118"/>
                </a:lnTo>
                <a:lnTo>
                  <a:pt x="232172" y="357188"/>
                </a:lnTo>
                <a:lnTo>
                  <a:pt x="232172" y="348258"/>
                </a:lnTo>
                <a:lnTo>
                  <a:pt x="241101" y="339329"/>
                </a:lnTo>
                <a:lnTo>
                  <a:pt x="241101" y="321469"/>
                </a:lnTo>
                <a:lnTo>
                  <a:pt x="241101" y="321469"/>
                </a:lnTo>
                <a:lnTo>
                  <a:pt x="232172" y="312539"/>
                </a:lnTo>
                <a:lnTo>
                  <a:pt x="232172" y="294680"/>
                </a:lnTo>
                <a:lnTo>
                  <a:pt x="232172" y="294680"/>
                </a:lnTo>
                <a:lnTo>
                  <a:pt x="223242" y="285750"/>
                </a:lnTo>
                <a:lnTo>
                  <a:pt x="214312" y="276821"/>
                </a:lnTo>
                <a:lnTo>
                  <a:pt x="205383" y="267891"/>
                </a:lnTo>
                <a:lnTo>
                  <a:pt x="196453" y="267891"/>
                </a:lnTo>
                <a:lnTo>
                  <a:pt x="187523" y="267891"/>
                </a:lnTo>
                <a:lnTo>
                  <a:pt x="178594" y="258961"/>
                </a:lnTo>
                <a:lnTo>
                  <a:pt x="169664" y="258961"/>
                </a:lnTo>
                <a:lnTo>
                  <a:pt x="160734" y="258961"/>
                </a:lnTo>
                <a:lnTo>
                  <a:pt x="142875" y="258961"/>
                </a:lnTo>
                <a:lnTo>
                  <a:pt x="133945" y="258961"/>
                </a:lnTo>
                <a:lnTo>
                  <a:pt x="116086" y="258961"/>
                </a:lnTo>
                <a:lnTo>
                  <a:pt x="107156" y="258961"/>
                </a:lnTo>
                <a:lnTo>
                  <a:pt x="98226" y="267891"/>
                </a:lnTo>
                <a:lnTo>
                  <a:pt x="80367" y="267891"/>
                </a:lnTo>
                <a:lnTo>
                  <a:pt x="71437" y="276821"/>
                </a:lnTo>
                <a:lnTo>
                  <a:pt x="62508" y="276821"/>
                </a:lnTo>
                <a:lnTo>
                  <a:pt x="53578" y="285750"/>
                </a:lnTo>
                <a:lnTo>
                  <a:pt x="44648" y="294680"/>
                </a:lnTo>
                <a:lnTo>
                  <a:pt x="35719" y="303610"/>
                </a:lnTo>
                <a:lnTo>
                  <a:pt x="26789" y="303610"/>
                </a:lnTo>
                <a:lnTo>
                  <a:pt x="26789" y="312539"/>
                </a:lnTo>
                <a:lnTo>
                  <a:pt x="17859" y="321469"/>
                </a:lnTo>
                <a:lnTo>
                  <a:pt x="17859" y="32146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045398" y="3000375"/>
            <a:ext cx="303611" cy="455415"/>
          </a:xfrm>
          <a:custGeom>
            <a:avLst/>
            <a:gdLst/>
            <a:ahLst/>
            <a:cxnLst/>
            <a:rect l="0" t="0" r="0" b="0"/>
            <a:pathLst>
              <a:path w="303611" h="455415">
                <a:moveTo>
                  <a:pt x="17860" y="98226"/>
                </a:moveTo>
                <a:lnTo>
                  <a:pt x="17860" y="98226"/>
                </a:lnTo>
                <a:lnTo>
                  <a:pt x="8930" y="89296"/>
                </a:lnTo>
                <a:lnTo>
                  <a:pt x="8930" y="80367"/>
                </a:lnTo>
                <a:lnTo>
                  <a:pt x="0" y="80367"/>
                </a:lnTo>
                <a:lnTo>
                  <a:pt x="0" y="71437"/>
                </a:lnTo>
                <a:lnTo>
                  <a:pt x="0" y="71437"/>
                </a:lnTo>
                <a:lnTo>
                  <a:pt x="0" y="62507"/>
                </a:lnTo>
                <a:lnTo>
                  <a:pt x="0" y="62507"/>
                </a:lnTo>
                <a:lnTo>
                  <a:pt x="0" y="53578"/>
                </a:lnTo>
                <a:lnTo>
                  <a:pt x="0" y="53578"/>
                </a:lnTo>
                <a:lnTo>
                  <a:pt x="0" y="44648"/>
                </a:lnTo>
                <a:lnTo>
                  <a:pt x="8930" y="35718"/>
                </a:lnTo>
                <a:lnTo>
                  <a:pt x="8930" y="35718"/>
                </a:lnTo>
                <a:lnTo>
                  <a:pt x="8930" y="26789"/>
                </a:lnTo>
                <a:lnTo>
                  <a:pt x="17860" y="26789"/>
                </a:lnTo>
                <a:lnTo>
                  <a:pt x="17860" y="17859"/>
                </a:lnTo>
                <a:lnTo>
                  <a:pt x="26790" y="8929"/>
                </a:lnTo>
                <a:lnTo>
                  <a:pt x="26790" y="8929"/>
                </a:lnTo>
                <a:lnTo>
                  <a:pt x="35719" y="8929"/>
                </a:lnTo>
                <a:lnTo>
                  <a:pt x="44649" y="0"/>
                </a:lnTo>
                <a:lnTo>
                  <a:pt x="44649" y="0"/>
                </a:lnTo>
                <a:lnTo>
                  <a:pt x="53579" y="0"/>
                </a:lnTo>
                <a:lnTo>
                  <a:pt x="62508" y="0"/>
                </a:lnTo>
                <a:lnTo>
                  <a:pt x="71438" y="0"/>
                </a:lnTo>
                <a:lnTo>
                  <a:pt x="80368" y="0"/>
                </a:lnTo>
                <a:lnTo>
                  <a:pt x="89297" y="0"/>
                </a:lnTo>
                <a:lnTo>
                  <a:pt x="98227" y="0"/>
                </a:lnTo>
                <a:lnTo>
                  <a:pt x="107157" y="0"/>
                </a:lnTo>
                <a:lnTo>
                  <a:pt x="116086" y="0"/>
                </a:lnTo>
                <a:lnTo>
                  <a:pt x="125016" y="0"/>
                </a:lnTo>
                <a:lnTo>
                  <a:pt x="133946" y="8929"/>
                </a:lnTo>
                <a:lnTo>
                  <a:pt x="142875" y="8929"/>
                </a:lnTo>
                <a:lnTo>
                  <a:pt x="151805" y="17859"/>
                </a:lnTo>
                <a:lnTo>
                  <a:pt x="169665" y="17859"/>
                </a:lnTo>
                <a:lnTo>
                  <a:pt x="178594" y="26789"/>
                </a:lnTo>
                <a:lnTo>
                  <a:pt x="178594" y="35718"/>
                </a:lnTo>
                <a:lnTo>
                  <a:pt x="187524" y="44648"/>
                </a:lnTo>
                <a:lnTo>
                  <a:pt x="196454" y="53578"/>
                </a:lnTo>
                <a:lnTo>
                  <a:pt x="205383" y="62507"/>
                </a:lnTo>
                <a:lnTo>
                  <a:pt x="214313" y="71437"/>
                </a:lnTo>
                <a:lnTo>
                  <a:pt x="214313" y="80367"/>
                </a:lnTo>
                <a:lnTo>
                  <a:pt x="223243" y="89296"/>
                </a:lnTo>
                <a:lnTo>
                  <a:pt x="223243" y="107156"/>
                </a:lnTo>
                <a:lnTo>
                  <a:pt x="223243" y="116086"/>
                </a:lnTo>
                <a:lnTo>
                  <a:pt x="223243" y="125015"/>
                </a:lnTo>
                <a:lnTo>
                  <a:pt x="223243" y="133945"/>
                </a:lnTo>
                <a:lnTo>
                  <a:pt x="223243" y="142875"/>
                </a:lnTo>
                <a:lnTo>
                  <a:pt x="223243" y="160734"/>
                </a:lnTo>
                <a:lnTo>
                  <a:pt x="214313" y="160734"/>
                </a:lnTo>
                <a:lnTo>
                  <a:pt x="205383" y="169664"/>
                </a:lnTo>
                <a:lnTo>
                  <a:pt x="205383" y="187523"/>
                </a:lnTo>
                <a:lnTo>
                  <a:pt x="196454" y="187523"/>
                </a:lnTo>
                <a:lnTo>
                  <a:pt x="187524" y="196453"/>
                </a:lnTo>
                <a:lnTo>
                  <a:pt x="187524" y="205382"/>
                </a:lnTo>
                <a:lnTo>
                  <a:pt x="178594" y="214312"/>
                </a:lnTo>
                <a:lnTo>
                  <a:pt x="169665" y="214312"/>
                </a:lnTo>
                <a:lnTo>
                  <a:pt x="160735" y="214312"/>
                </a:lnTo>
                <a:lnTo>
                  <a:pt x="160735" y="223242"/>
                </a:lnTo>
                <a:lnTo>
                  <a:pt x="151805" y="223242"/>
                </a:lnTo>
                <a:lnTo>
                  <a:pt x="151805" y="223242"/>
                </a:lnTo>
                <a:lnTo>
                  <a:pt x="142875" y="223242"/>
                </a:lnTo>
                <a:lnTo>
                  <a:pt x="142875" y="223242"/>
                </a:lnTo>
                <a:lnTo>
                  <a:pt x="133946" y="223242"/>
                </a:lnTo>
                <a:lnTo>
                  <a:pt x="133946" y="223242"/>
                </a:lnTo>
                <a:lnTo>
                  <a:pt x="125016" y="223242"/>
                </a:lnTo>
                <a:lnTo>
                  <a:pt x="125016" y="214312"/>
                </a:lnTo>
                <a:lnTo>
                  <a:pt x="125016" y="214312"/>
                </a:lnTo>
                <a:lnTo>
                  <a:pt x="125016" y="214312"/>
                </a:lnTo>
                <a:lnTo>
                  <a:pt x="125016" y="214312"/>
                </a:lnTo>
                <a:lnTo>
                  <a:pt x="125016" y="205382"/>
                </a:lnTo>
                <a:lnTo>
                  <a:pt x="125016" y="205382"/>
                </a:lnTo>
                <a:lnTo>
                  <a:pt x="133946" y="205382"/>
                </a:lnTo>
                <a:lnTo>
                  <a:pt x="133946" y="196453"/>
                </a:lnTo>
                <a:lnTo>
                  <a:pt x="142875" y="196453"/>
                </a:lnTo>
                <a:lnTo>
                  <a:pt x="151805" y="187523"/>
                </a:lnTo>
                <a:lnTo>
                  <a:pt x="151805" y="187523"/>
                </a:lnTo>
                <a:lnTo>
                  <a:pt x="160735" y="187523"/>
                </a:lnTo>
                <a:lnTo>
                  <a:pt x="169665" y="187523"/>
                </a:lnTo>
                <a:lnTo>
                  <a:pt x="178594" y="178593"/>
                </a:lnTo>
                <a:lnTo>
                  <a:pt x="187524" y="178593"/>
                </a:lnTo>
                <a:lnTo>
                  <a:pt x="196454" y="187523"/>
                </a:lnTo>
                <a:lnTo>
                  <a:pt x="205383" y="187523"/>
                </a:lnTo>
                <a:lnTo>
                  <a:pt x="214313" y="187523"/>
                </a:lnTo>
                <a:lnTo>
                  <a:pt x="223243" y="196453"/>
                </a:lnTo>
                <a:lnTo>
                  <a:pt x="241102" y="196453"/>
                </a:lnTo>
                <a:lnTo>
                  <a:pt x="250032" y="205382"/>
                </a:lnTo>
                <a:lnTo>
                  <a:pt x="258961" y="214312"/>
                </a:lnTo>
                <a:lnTo>
                  <a:pt x="267891" y="214312"/>
                </a:lnTo>
                <a:lnTo>
                  <a:pt x="276821" y="223242"/>
                </a:lnTo>
                <a:lnTo>
                  <a:pt x="285750" y="241101"/>
                </a:lnTo>
                <a:lnTo>
                  <a:pt x="285750" y="250031"/>
                </a:lnTo>
                <a:lnTo>
                  <a:pt x="294680" y="258961"/>
                </a:lnTo>
                <a:lnTo>
                  <a:pt x="294680" y="267890"/>
                </a:lnTo>
                <a:lnTo>
                  <a:pt x="303610" y="276820"/>
                </a:lnTo>
                <a:lnTo>
                  <a:pt x="303610" y="294679"/>
                </a:lnTo>
                <a:lnTo>
                  <a:pt x="303610" y="303609"/>
                </a:lnTo>
                <a:lnTo>
                  <a:pt x="303610" y="321468"/>
                </a:lnTo>
                <a:lnTo>
                  <a:pt x="303610" y="330398"/>
                </a:lnTo>
                <a:lnTo>
                  <a:pt x="303610" y="339328"/>
                </a:lnTo>
                <a:lnTo>
                  <a:pt x="294680" y="348257"/>
                </a:lnTo>
                <a:lnTo>
                  <a:pt x="294680" y="366117"/>
                </a:lnTo>
                <a:lnTo>
                  <a:pt x="285750" y="375046"/>
                </a:lnTo>
                <a:lnTo>
                  <a:pt x="276821" y="392906"/>
                </a:lnTo>
                <a:lnTo>
                  <a:pt x="267891" y="401836"/>
                </a:lnTo>
                <a:lnTo>
                  <a:pt x="250032" y="410765"/>
                </a:lnTo>
                <a:lnTo>
                  <a:pt x="241102" y="419695"/>
                </a:lnTo>
                <a:lnTo>
                  <a:pt x="223243" y="428625"/>
                </a:lnTo>
                <a:lnTo>
                  <a:pt x="214313" y="437554"/>
                </a:lnTo>
                <a:lnTo>
                  <a:pt x="196454" y="437554"/>
                </a:lnTo>
                <a:lnTo>
                  <a:pt x="187524" y="446484"/>
                </a:lnTo>
                <a:lnTo>
                  <a:pt x="169665" y="455414"/>
                </a:lnTo>
                <a:lnTo>
                  <a:pt x="160735" y="455414"/>
                </a:lnTo>
                <a:lnTo>
                  <a:pt x="142875" y="455414"/>
                </a:lnTo>
                <a:lnTo>
                  <a:pt x="133946" y="455414"/>
                </a:lnTo>
                <a:lnTo>
                  <a:pt x="116086" y="455414"/>
                </a:lnTo>
                <a:lnTo>
                  <a:pt x="107157" y="455414"/>
                </a:lnTo>
                <a:lnTo>
                  <a:pt x="98227" y="455414"/>
                </a:lnTo>
                <a:lnTo>
                  <a:pt x="80368" y="455414"/>
                </a:lnTo>
                <a:lnTo>
                  <a:pt x="71438" y="455414"/>
                </a:lnTo>
                <a:lnTo>
                  <a:pt x="62508" y="455414"/>
                </a:lnTo>
                <a:lnTo>
                  <a:pt x="62508" y="45541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393656" y="3161109"/>
            <a:ext cx="258962" cy="285751"/>
          </a:xfrm>
          <a:custGeom>
            <a:avLst/>
            <a:gdLst/>
            <a:ahLst/>
            <a:cxnLst/>
            <a:rect l="0" t="0" r="0" b="0"/>
            <a:pathLst>
              <a:path w="258962" h="285751">
                <a:moveTo>
                  <a:pt x="0" y="80367"/>
                </a:moveTo>
                <a:lnTo>
                  <a:pt x="8930" y="80367"/>
                </a:lnTo>
                <a:lnTo>
                  <a:pt x="8930" y="89297"/>
                </a:lnTo>
                <a:lnTo>
                  <a:pt x="17860" y="98227"/>
                </a:lnTo>
                <a:lnTo>
                  <a:pt x="26789" y="107156"/>
                </a:lnTo>
                <a:lnTo>
                  <a:pt x="26789" y="116086"/>
                </a:lnTo>
                <a:lnTo>
                  <a:pt x="35719" y="133945"/>
                </a:lnTo>
                <a:lnTo>
                  <a:pt x="35719" y="142875"/>
                </a:lnTo>
                <a:lnTo>
                  <a:pt x="44649" y="160734"/>
                </a:lnTo>
                <a:lnTo>
                  <a:pt x="53578" y="169664"/>
                </a:lnTo>
                <a:lnTo>
                  <a:pt x="53578" y="178594"/>
                </a:lnTo>
                <a:lnTo>
                  <a:pt x="62508" y="196453"/>
                </a:lnTo>
                <a:lnTo>
                  <a:pt x="62508" y="205383"/>
                </a:lnTo>
                <a:lnTo>
                  <a:pt x="62508" y="214312"/>
                </a:lnTo>
                <a:lnTo>
                  <a:pt x="62508" y="223242"/>
                </a:lnTo>
                <a:lnTo>
                  <a:pt x="71438" y="241102"/>
                </a:lnTo>
                <a:lnTo>
                  <a:pt x="71438" y="250031"/>
                </a:lnTo>
                <a:lnTo>
                  <a:pt x="71438" y="250031"/>
                </a:lnTo>
                <a:lnTo>
                  <a:pt x="71438" y="267891"/>
                </a:lnTo>
                <a:lnTo>
                  <a:pt x="62508" y="267891"/>
                </a:lnTo>
                <a:lnTo>
                  <a:pt x="62508" y="276820"/>
                </a:lnTo>
                <a:lnTo>
                  <a:pt x="62508" y="276820"/>
                </a:lnTo>
                <a:lnTo>
                  <a:pt x="62508" y="285750"/>
                </a:lnTo>
                <a:lnTo>
                  <a:pt x="53578" y="285750"/>
                </a:lnTo>
                <a:lnTo>
                  <a:pt x="53578" y="285750"/>
                </a:lnTo>
                <a:lnTo>
                  <a:pt x="44649" y="285750"/>
                </a:lnTo>
                <a:lnTo>
                  <a:pt x="44649" y="276820"/>
                </a:lnTo>
                <a:lnTo>
                  <a:pt x="35719" y="276820"/>
                </a:lnTo>
                <a:lnTo>
                  <a:pt x="35719" y="267891"/>
                </a:lnTo>
                <a:lnTo>
                  <a:pt x="26789" y="258961"/>
                </a:lnTo>
                <a:lnTo>
                  <a:pt x="26789" y="250031"/>
                </a:lnTo>
                <a:lnTo>
                  <a:pt x="26789" y="241102"/>
                </a:lnTo>
                <a:lnTo>
                  <a:pt x="26789" y="232172"/>
                </a:lnTo>
                <a:lnTo>
                  <a:pt x="17860" y="214312"/>
                </a:lnTo>
                <a:lnTo>
                  <a:pt x="17860" y="205383"/>
                </a:lnTo>
                <a:lnTo>
                  <a:pt x="17860" y="187523"/>
                </a:lnTo>
                <a:lnTo>
                  <a:pt x="26789" y="178594"/>
                </a:lnTo>
                <a:lnTo>
                  <a:pt x="26789" y="160734"/>
                </a:lnTo>
                <a:lnTo>
                  <a:pt x="26789" y="142875"/>
                </a:lnTo>
                <a:lnTo>
                  <a:pt x="26789" y="125016"/>
                </a:lnTo>
                <a:lnTo>
                  <a:pt x="35719" y="116086"/>
                </a:lnTo>
                <a:lnTo>
                  <a:pt x="35719" y="98227"/>
                </a:lnTo>
                <a:lnTo>
                  <a:pt x="44649" y="80367"/>
                </a:lnTo>
                <a:lnTo>
                  <a:pt x="44649" y="71437"/>
                </a:lnTo>
                <a:lnTo>
                  <a:pt x="53578" y="53578"/>
                </a:lnTo>
                <a:lnTo>
                  <a:pt x="62508" y="44648"/>
                </a:lnTo>
                <a:lnTo>
                  <a:pt x="71438" y="35719"/>
                </a:lnTo>
                <a:lnTo>
                  <a:pt x="71438" y="26789"/>
                </a:lnTo>
                <a:lnTo>
                  <a:pt x="80367" y="17859"/>
                </a:lnTo>
                <a:lnTo>
                  <a:pt x="89297" y="8930"/>
                </a:lnTo>
                <a:lnTo>
                  <a:pt x="98227" y="0"/>
                </a:lnTo>
                <a:lnTo>
                  <a:pt x="107157" y="0"/>
                </a:lnTo>
                <a:lnTo>
                  <a:pt x="116086" y="0"/>
                </a:lnTo>
                <a:lnTo>
                  <a:pt x="125016" y="0"/>
                </a:lnTo>
                <a:lnTo>
                  <a:pt x="133946" y="0"/>
                </a:lnTo>
                <a:lnTo>
                  <a:pt x="142875" y="0"/>
                </a:lnTo>
                <a:lnTo>
                  <a:pt x="142875" y="8930"/>
                </a:lnTo>
                <a:lnTo>
                  <a:pt x="151805" y="17859"/>
                </a:lnTo>
                <a:lnTo>
                  <a:pt x="160735" y="17859"/>
                </a:lnTo>
                <a:lnTo>
                  <a:pt x="169664" y="35719"/>
                </a:lnTo>
                <a:lnTo>
                  <a:pt x="178594" y="44648"/>
                </a:lnTo>
                <a:lnTo>
                  <a:pt x="187524" y="53578"/>
                </a:lnTo>
                <a:lnTo>
                  <a:pt x="196453" y="71437"/>
                </a:lnTo>
                <a:lnTo>
                  <a:pt x="205383" y="80367"/>
                </a:lnTo>
                <a:lnTo>
                  <a:pt x="205383" y="98227"/>
                </a:lnTo>
                <a:lnTo>
                  <a:pt x="214313" y="116086"/>
                </a:lnTo>
                <a:lnTo>
                  <a:pt x="223242" y="133945"/>
                </a:lnTo>
                <a:lnTo>
                  <a:pt x="223242" y="142875"/>
                </a:lnTo>
                <a:lnTo>
                  <a:pt x="232172" y="160734"/>
                </a:lnTo>
                <a:lnTo>
                  <a:pt x="241102" y="178594"/>
                </a:lnTo>
                <a:lnTo>
                  <a:pt x="241102" y="196453"/>
                </a:lnTo>
                <a:lnTo>
                  <a:pt x="250032" y="205383"/>
                </a:lnTo>
                <a:lnTo>
                  <a:pt x="250032" y="223242"/>
                </a:lnTo>
                <a:lnTo>
                  <a:pt x="250032" y="241102"/>
                </a:lnTo>
                <a:lnTo>
                  <a:pt x="250032" y="250031"/>
                </a:lnTo>
                <a:lnTo>
                  <a:pt x="258961" y="276820"/>
                </a:lnTo>
                <a:lnTo>
                  <a:pt x="258961" y="2768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545461" y="2884289"/>
            <a:ext cx="267892" cy="250032"/>
          </a:xfrm>
          <a:custGeom>
            <a:avLst/>
            <a:gdLst/>
            <a:ahLst/>
            <a:cxnLst/>
            <a:rect l="0" t="0" r="0" b="0"/>
            <a:pathLst>
              <a:path w="267892" h="250032">
                <a:moveTo>
                  <a:pt x="8930" y="107156"/>
                </a:moveTo>
                <a:lnTo>
                  <a:pt x="0" y="107156"/>
                </a:lnTo>
                <a:lnTo>
                  <a:pt x="0" y="89297"/>
                </a:lnTo>
                <a:lnTo>
                  <a:pt x="0" y="89297"/>
                </a:lnTo>
                <a:lnTo>
                  <a:pt x="0" y="80367"/>
                </a:lnTo>
                <a:lnTo>
                  <a:pt x="0" y="71437"/>
                </a:lnTo>
                <a:lnTo>
                  <a:pt x="0" y="62507"/>
                </a:lnTo>
                <a:lnTo>
                  <a:pt x="8930" y="53578"/>
                </a:lnTo>
                <a:lnTo>
                  <a:pt x="8930" y="44648"/>
                </a:lnTo>
                <a:lnTo>
                  <a:pt x="17859" y="35718"/>
                </a:lnTo>
                <a:lnTo>
                  <a:pt x="17859" y="35718"/>
                </a:lnTo>
                <a:lnTo>
                  <a:pt x="26789" y="26789"/>
                </a:lnTo>
                <a:lnTo>
                  <a:pt x="35719" y="17859"/>
                </a:lnTo>
                <a:lnTo>
                  <a:pt x="44648" y="8929"/>
                </a:lnTo>
                <a:lnTo>
                  <a:pt x="53578" y="8929"/>
                </a:lnTo>
                <a:lnTo>
                  <a:pt x="71437" y="8929"/>
                </a:lnTo>
                <a:lnTo>
                  <a:pt x="80367" y="8929"/>
                </a:lnTo>
                <a:lnTo>
                  <a:pt x="89297" y="0"/>
                </a:lnTo>
                <a:lnTo>
                  <a:pt x="98227" y="0"/>
                </a:lnTo>
                <a:lnTo>
                  <a:pt x="116086" y="8929"/>
                </a:lnTo>
                <a:lnTo>
                  <a:pt x="125016" y="8929"/>
                </a:lnTo>
                <a:lnTo>
                  <a:pt x="133945" y="8929"/>
                </a:lnTo>
                <a:lnTo>
                  <a:pt x="142875" y="17859"/>
                </a:lnTo>
                <a:lnTo>
                  <a:pt x="151805" y="26789"/>
                </a:lnTo>
                <a:lnTo>
                  <a:pt x="160734" y="35718"/>
                </a:lnTo>
                <a:lnTo>
                  <a:pt x="169664" y="44648"/>
                </a:lnTo>
                <a:lnTo>
                  <a:pt x="178594" y="53578"/>
                </a:lnTo>
                <a:lnTo>
                  <a:pt x="187523" y="62507"/>
                </a:lnTo>
                <a:lnTo>
                  <a:pt x="187523" y="71437"/>
                </a:lnTo>
                <a:lnTo>
                  <a:pt x="196453" y="89297"/>
                </a:lnTo>
                <a:lnTo>
                  <a:pt x="196453" y="98226"/>
                </a:lnTo>
                <a:lnTo>
                  <a:pt x="196453" y="116086"/>
                </a:lnTo>
                <a:lnTo>
                  <a:pt x="196453" y="133945"/>
                </a:lnTo>
                <a:lnTo>
                  <a:pt x="187523" y="142875"/>
                </a:lnTo>
                <a:lnTo>
                  <a:pt x="187523" y="160734"/>
                </a:lnTo>
                <a:lnTo>
                  <a:pt x="187523" y="169664"/>
                </a:lnTo>
                <a:lnTo>
                  <a:pt x="178594" y="187523"/>
                </a:lnTo>
                <a:lnTo>
                  <a:pt x="169664" y="196453"/>
                </a:lnTo>
                <a:lnTo>
                  <a:pt x="160734" y="214312"/>
                </a:lnTo>
                <a:lnTo>
                  <a:pt x="160734" y="223242"/>
                </a:lnTo>
                <a:lnTo>
                  <a:pt x="151805" y="232172"/>
                </a:lnTo>
                <a:lnTo>
                  <a:pt x="142875" y="241101"/>
                </a:lnTo>
                <a:lnTo>
                  <a:pt x="133945" y="241101"/>
                </a:lnTo>
                <a:lnTo>
                  <a:pt x="125016" y="250031"/>
                </a:lnTo>
                <a:lnTo>
                  <a:pt x="116086" y="250031"/>
                </a:lnTo>
                <a:lnTo>
                  <a:pt x="116086" y="250031"/>
                </a:lnTo>
                <a:lnTo>
                  <a:pt x="107156" y="250031"/>
                </a:lnTo>
                <a:lnTo>
                  <a:pt x="98227" y="250031"/>
                </a:lnTo>
                <a:lnTo>
                  <a:pt x="98227" y="250031"/>
                </a:lnTo>
                <a:lnTo>
                  <a:pt x="89297" y="250031"/>
                </a:lnTo>
                <a:lnTo>
                  <a:pt x="89297" y="250031"/>
                </a:lnTo>
                <a:lnTo>
                  <a:pt x="80367" y="241101"/>
                </a:lnTo>
                <a:lnTo>
                  <a:pt x="80367" y="241101"/>
                </a:lnTo>
                <a:lnTo>
                  <a:pt x="71437" y="232172"/>
                </a:lnTo>
                <a:lnTo>
                  <a:pt x="71437" y="223242"/>
                </a:lnTo>
                <a:lnTo>
                  <a:pt x="71437" y="223242"/>
                </a:lnTo>
                <a:lnTo>
                  <a:pt x="71437" y="214312"/>
                </a:lnTo>
                <a:lnTo>
                  <a:pt x="71437" y="205382"/>
                </a:lnTo>
                <a:lnTo>
                  <a:pt x="71437" y="196453"/>
                </a:lnTo>
                <a:lnTo>
                  <a:pt x="71437" y="187523"/>
                </a:lnTo>
                <a:lnTo>
                  <a:pt x="80367" y="187523"/>
                </a:lnTo>
                <a:lnTo>
                  <a:pt x="80367" y="178593"/>
                </a:lnTo>
                <a:lnTo>
                  <a:pt x="89297" y="169664"/>
                </a:lnTo>
                <a:lnTo>
                  <a:pt x="89297" y="169664"/>
                </a:lnTo>
                <a:lnTo>
                  <a:pt x="98227" y="160734"/>
                </a:lnTo>
                <a:lnTo>
                  <a:pt x="98227" y="160734"/>
                </a:lnTo>
                <a:lnTo>
                  <a:pt x="116086" y="151804"/>
                </a:lnTo>
                <a:lnTo>
                  <a:pt x="116086" y="151804"/>
                </a:lnTo>
                <a:lnTo>
                  <a:pt x="125016" y="151804"/>
                </a:lnTo>
                <a:lnTo>
                  <a:pt x="133945" y="151804"/>
                </a:lnTo>
                <a:lnTo>
                  <a:pt x="142875" y="151804"/>
                </a:lnTo>
                <a:lnTo>
                  <a:pt x="151805" y="151804"/>
                </a:lnTo>
                <a:lnTo>
                  <a:pt x="160734" y="151804"/>
                </a:lnTo>
                <a:lnTo>
                  <a:pt x="169664" y="151804"/>
                </a:lnTo>
                <a:lnTo>
                  <a:pt x="178594" y="160734"/>
                </a:lnTo>
                <a:lnTo>
                  <a:pt x="187523" y="169664"/>
                </a:lnTo>
                <a:lnTo>
                  <a:pt x="196453" y="169664"/>
                </a:lnTo>
                <a:lnTo>
                  <a:pt x="205383" y="178593"/>
                </a:lnTo>
                <a:lnTo>
                  <a:pt x="214312" y="187523"/>
                </a:lnTo>
                <a:lnTo>
                  <a:pt x="223242" y="196453"/>
                </a:lnTo>
                <a:lnTo>
                  <a:pt x="232172" y="205382"/>
                </a:lnTo>
                <a:lnTo>
                  <a:pt x="241102" y="214312"/>
                </a:lnTo>
                <a:lnTo>
                  <a:pt x="250031" y="223242"/>
                </a:lnTo>
                <a:lnTo>
                  <a:pt x="258961" y="232172"/>
                </a:lnTo>
                <a:lnTo>
                  <a:pt x="267891" y="250031"/>
                </a:lnTo>
                <a:lnTo>
                  <a:pt x="267891" y="25003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920508" y="3107531"/>
            <a:ext cx="35720" cy="285751"/>
          </a:xfrm>
          <a:custGeom>
            <a:avLst/>
            <a:gdLst/>
            <a:ahLst/>
            <a:cxnLst/>
            <a:rect l="0" t="0" r="0" b="0"/>
            <a:pathLst>
              <a:path w="35720" h="285751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8930" y="53578"/>
                </a:lnTo>
                <a:lnTo>
                  <a:pt x="8930" y="71437"/>
                </a:lnTo>
                <a:lnTo>
                  <a:pt x="8930" y="80367"/>
                </a:lnTo>
                <a:lnTo>
                  <a:pt x="8930" y="98226"/>
                </a:lnTo>
                <a:lnTo>
                  <a:pt x="17859" y="107156"/>
                </a:lnTo>
                <a:lnTo>
                  <a:pt x="17859" y="125015"/>
                </a:lnTo>
                <a:lnTo>
                  <a:pt x="17859" y="142875"/>
                </a:lnTo>
                <a:lnTo>
                  <a:pt x="26789" y="160734"/>
                </a:lnTo>
                <a:lnTo>
                  <a:pt x="26789" y="178594"/>
                </a:lnTo>
                <a:lnTo>
                  <a:pt x="26789" y="196453"/>
                </a:lnTo>
                <a:lnTo>
                  <a:pt x="26789" y="214312"/>
                </a:lnTo>
                <a:lnTo>
                  <a:pt x="26789" y="232172"/>
                </a:lnTo>
                <a:lnTo>
                  <a:pt x="26789" y="241101"/>
                </a:lnTo>
                <a:lnTo>
                  <a:pt x="26789" y="258961"/>
                </a:lnTo>
                <a:lnTo>
                  <a:pt x="35719" y="285750"/>
                </a:lnTo>
                <a:lnTo>
                  <a:pt x="35719" y="285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849070" y="3250406"/>
            <a:ext cx="205384" cy="26790"/>
          </a:xfrm>
          <a:custGeom>
            <a:avLst/>
            <a:gdLst/>
            <a:ahLst/>
            <a:cxnLst/>
            <a:rect l="0" t="0" r="0" b="0"/>
            <a:pathLst>
              <a:path w="205384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893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26789" y="17859"/>
                </a:lnTo>
                <a:lnTo>
                  <a:pt x="35719" y="17859"/>
                </a:lnTo>
                <a:lnTo>
                  <a:pt x="53578" y="8930"/>
                </a:lnTo>
                <a:lnTo>
                  <a:pt x="62508" y="8930"/>
                </a:lnTo>
                <a:lnTo>
                  <a:pt x="71438" y="8930"/>
                </a:lnTo>
                <a:lnTo>
                  <a:pt x="89297" y="8930"/>
                </a:lnTo>
                <a:lnTo>
                  <a:pt x="98227" y="8930"/>
                </a:lnTo>
                <a:lnTo>
                  <a:pt x="107157" y="8930"/>
                </a:lnTo>
                <a:lnTo>
                  <a:pt x="125016" y="8930"/>
                </a:lnTo>
                <a:lnTo>
                  <a:pt x="142875" y="0"/>
                </a:lnTo>
                <a:lnTo>
                  <a:pt x="151805" y="0"/>
                </a:lnTo>
                <a:lnTo>
                  <a:pt x="169664" y="0"/>
                </a:lnTo>
                <a:lnTo>
                  <a:pt x="178594" y="0"/>
                </a:lnTo>
                <a:lnTo>
                  <a:pt x="205383" y="0"/>
                </a:lnTo>
                <a:lnTo>
                  <a:pt x="20538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072313" y="3000375"/>
            <a:ext cx="321469" cy="366118"/>
          </a:xfrm>
          <a:custGeom>
            <a:avLst/>
            <a:gdLst/>
            <a:ahLst/>
            <a:cxnLst/>
            <a:rect l="0" t="0" r="0" b="0"/>
            <a:pathLst>
              <a:path w="321469" h="366118">
                <a:moveTo>
                  <a:pt x="0" y="44648"/>
                </a:moveTo>
                <a:lnTo>
                  <a:pt x="0" y="44648"/>
                </a:lnTo>
                <a:lnTo>
                  <a:pt x="0" y="35718"/>
                </a:lnTo>
                <a:lnTo>
                  <a:pt x="8929" y="26789"/>
                </a:lnTo>
                <a:lnTo>
                  <a:pt x="17859" y="17859"/>
                </a:lnTo>
                <a:lnTo>
                  <a:pt x="26789" y="17859"/>
                </a:lnTo>
                <a:lnTo>
                  <a:pt x="35718" y="8929"/>
                </a:lnTo>
                <a:lnTo>
                  <a:pt x="53578" y="8929"/>
                </a:lnTo>
                <a:lnTo>
                  <a:pt x="62507" y="8929"/>
                </a:lnTo>
                <a:lnTo>
                  <a:pt x="71437" y="0"/>
                </a:lnTo>
                <a:lnTo>
                  <a:pt x="89296" y="8929"/>
                </a:lnTo>
                <a:lnTo>
                  <a:pt x="98226" y="8929"/>
                </a:lnTo>
                <a:lnTo>
                  <a:pt x="107156" y="8929"/>
                </a:lnTo>
                <a:lnTo>
                  <a:pt x="125015" y="17859"/>
                </a:lnTo>
                <a:lnTo>
                  <a:pt x="133945" y="17859"/>
                </a:lnTo>
                <a:lnTo>
                  <a:pt x="142875" y="26789"/>
                </a:lnTo>
                <a:lnTo>
                  <a:pt x="160734" y="35718"/>
                </a:lnTo>
                <a:lnTo>
                  <a:pt x="169664" y="44648"/>
                </a:lnTo>
                <a:lnTo>
                  <a:pt x="178593" y="62507"/>
                </a:lnTo>
                <a:lnTo>
                  <a:pt x="187523" y="71437"/>
                </a:lnTo>
                <a:lnTo>
                  <a:pt x="196453" y="80367"/>
                </a:lnTo>
                <a:lnTo>
                  <a:pt x="205382" y="98226"/>
                </a:lnTo>
                <a:lnTo>
                  <a:pt x="214312" y="116086"/>
                </a:lnTo>
                <a:lnTo>
                  <a:pt x="223242" y="133945"/>
                </a:lnTo>
                <a:lnTo>
                  <a:pt x="223242" y="151804"/>
                </a:lnTo>
                <a:lnTo>
                  <a:pt x="232171" y="160734"/>
                </a:lnTo>
                <a:lnTo>
                  <a:pt x="232171" y="178593"/>
                </a:lnTo>
                <a:lnTo>
                  <a:pt x="232171" y="205382"/>
                </a:lnTo>
                <a:lnTo>
                  <a:pt x="232171" y="214312"/>
                </a:lnTo>
                <a:lnTo>
                  <a:pt x="223242" y="241101"/>
                </a:lnTo>
                <a:lnTo>
                  <a:pt x="223242" y="258961"/>
                </a:lnTo>
                <a:lnTo>
                  <a:pt x="214312" y="267890"/>
                </a:lnTo>
                <a:lnTo>
                  <a:pt x="214312" y="285750"/>
                </a:lnTo>
                <a:lnTo>
                  <a:pt x="205382" y="303609"/>
                </a:lnTo>
                <a:lnTo>
                  <a:pt x="196453" y="312539"/>
                </a:lnTo>
                <a:lnTo>
                  <a:pt x="187523" y="330398"/>
                </a:lnTo>
                <a:lnTo>
                  <a:pt x="178593" y="339328"/>
                </a:lnTo>
                <a:lnTo>
                  <a:pt x="169664" y="348257"/>
                </a:lnTo>
                <a:lnTo>
                  <a:pt x="151804" y="357187"/>
                </a:lnTo>
                <a:lnTo>
                  <a:pt x="142875" y="357187"/>
                </a:lnTo>
                <a:lnTo>
                  <a:pt x="133945" y="357187"/>
                </a:lnTo>
                <a:lnTo>
                  <a:pt x="125015" y="366117"/>
                </a:lnTo>
                <a:lnTo>
                  <a:pt x="116085" y="366117"/>
                </a:lnTo>
                <a:lnTo>
                  <a:pt x="116085" y="366117"/>
                </a:lnTo>
                <a:lnTo>
                  <a:pt x="107156" y="366117"/>
                </a:lnTo>
                <a:lnTo>
                  <a:pt x="98226" y="357187"/>
                </a:lnTo>
                <a:lnTo>
                  <a:pt x="89296" y="357187"/>
                </a:lnTo>
                <a:lnTo>
                  <a:pt x="80367" y="357187"/>
                </a:lnTo>
                <a:lnTo>
                  <a:pt x="80367" y="348257"/>
                </a:lnTo>
                <a:lnTo>
                  <a:pt x="71437" y="348257"/>
                </a:lnTo>
                <a:lnTo>
                  <a:pt x="71437" y="339328"/>
                </a:lnTo>
                <a:lnTo>
                  <a:pt x="71437" y="330398"/>
                </a:lnTo>
                <a:lnTo>
                  <a:pt x="71437" y="321468"/>
                </a:lnTo>
                <a:lnTo>
                  <a:pt x="71437" y="321468"/>
                </a:lnTo>
                <a:lnTo>
                  <a:pt x="71437" y="312539"/>
                </a:lnTo>
                <a:lnTo>
                  <a:pt x="80367" y="303609"/>
                </a:lnTo>
                <a:lnTo>
                  <a:pt x="80367" y="294679"/>
                </a:lnTo>
                <a:lnTo>
                  <a:pt x="89296" y="285750"/>
                </a:lnTo>
                <a:lnTo>
                  <a:pt x="98226" y="276820"/>
                </a:lnTo>
                <a:lnTo>
                  <a:pt x="107156" y="267890"/>
                </a:lnTo>
                <a:lnTo>
                  <a:pt x="116085" y="258961"/>
                </a:lnTo>
                <a:lnTo>
                  <a:pt x="125015" y="258961"/>
                </a:lnTo>
                <a:lnTo>
                  <a:pt x="133945" y="250031"/>
                </a:lnTo>
                <a:lnTo>
                  <a:pt x="142875" y="250031"/>
                </a:lnTo>
                <a:lnTo>
                  <a:pt x="151804" y="250031"/>
                </a:lnTo>
                <a:lnTo>
                  <a:pt x="169664" y="241101"/>
                </a:lnTo>
                <a:lnTo>
                  <a:pt x="178593" y="241101"/>
                </a:lnTo>
                <a:lnTo>
                  <a:pt x="187523" y="250031"/>
                </a:lnTo>
                <a:lnTo>
                  <a:pt x="205382" y="250031"/>
                </a:lnTo>
                <a:lnTo>
                  <a:pt x="214312" y="250031"/>
                </a:lnTo>
                <a:lnTo>
                  <a:pt x="223242" y="258961"/>
                </a:lnTo>
                <a:lnTo>
                  <a:pt x="232171" y="267890"/>
                </a:lnTo>
                <a:lnTo>
                  <a:pt x="241101" y="276820"/>
                </a:lnTo>
                <a:lnTo>
                  <a:pt x="258960" y="285750"/>
                </a:lnTo>
                <a:lnTo>
                  <a:pt x="267890" y="294679"/>
                </a:lnTo>
                <a:lnTo>
                  <a:pt x="276820" y="303609"/>
                </a:lnTo>
                <a:lnTo>
                  <a:pt x="285750" y="312539"/>
                </a:lnTo>
                <a:lnTo>
                  <a:pt x="294679" y="321468"/>
                </a:lnTo>
                <a:lnTo>
                  <a:pt x="303609" y="330398"/>
                </a:lnTo>
                <a:lnTo>
                  <a:pt x="303609" y="339328"/>
                </a:lnTo>
                <a:lnTo>
                  <a:pt x="321468" y="357187"/>
                </a:lnTo>
                <a:lnTo>
                  <a:pt x="321468" y="35718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411641" y="3071812"/>
            <a:ext cx="205383" cy="294681"/>
          </a:xfrm>
          <a:custGeom>
            <a:avLst/>
            <a:gdLst/>
            <a:ahLst/>
            <a:cxnLst/>
            <a:rect l="0" t="0" r="0" b="0"/>
            <a:pathLst>
              <a:path w="205383" h="294681">
                <a:moveTo>
                  <a:pt x="8929" y="80367"/>
                </a:moveTo>
                <a:lnTo>
                  <a:pt x="0" y="89297"/>
                </a:lnTo>
                <a:lnTo>
                  <a:pt x="8929" y="89297"/>
                </a:lnTo>
                <a:lnTo>
                  <a:pt x="8929" y="98227"/>
                </a:lnTo>
                <a:lnTo>
                  <a:pt x="8929" y="107156"/>
                </a:lnTo>
                <a:lnTo>
                  <a:pt x="8929" y="125016"/>
                </a:lnTo>
                <a:lnTo>
                  <a:pt x="17859" y="133945"/>
                </a:lnTo>
                <a:lnTo>
                  <a:pt x="17859" y="142875"/>
                </a:lnTo>
                <a:lnTo>
                  <a:pt x="26789" y="151805"/>
                </a:lnTo>
                <a:lnTo>
                  <a:pt x="26789" y="169664"/>
                </a:lnTo>
                <a:lnTo>
                  <a:pt x="26789" y="178594"/>
                </a:lnTo>
                <a:lnTo>
                  <a:pt x="35718" y="196453"/>
                </a:lnTo>
                <a:lnTo>
                  <a:pt x="35718" y="205383"/>
                </a:lnTo>
                <a:lnTo>
                  <a:pt x="35718" y="214313"/>
                </a:lnTo>
                <a:lnTo>
                  <a:pt x="35718" y="223242"/>
                </a:lnTo>
                <a:lnTo>
                  <a:pt x="44648" y="232172"/>
                </a:lnTo>
                <a:lnTo>
                  <a:pt x="44648" y="250031"/>
                </a:lnTo>
                <a:lnTo>
                  <a:pt x="44648" y="250031"/>
                </a:lnTo>
                <a:lnTo>
                  <a:pt x="44648" y="258961"/>
                </a:lnTo>
                <a:lnTo>
                  <a:pt x="35718" y="267891"/>
                </a:lnTo>
                <a:lnTo>
                  <a:pt x="35718" y="267891"/>
                </a:lnTo>
                <a:lnTo>
                  <a:pt x="35718" y="267891"/>
                </a:lnTo>
                <a:lnTo>
                  <a:pt x="35718" y="267891"/>
                </a:lnTo>
                <a:lnTo>
                  <a:pt x="35718" y="267891"/>
                </a:lnTo>
                <a:lnTo>
                  <a:pt x="26789" y="267891"/>
                </a:lnTo>
                <a:lnTo>
                  <a:pt x="26789" y="258961"/>
                </a:lnTo>
                <a:lnTo>
                  <a:pt x="17859" y="258961"/>
                </a:lnTo>
                <a:lnTo>
                  <a:pt x="17859" y="250031"/>
                </a:lnTo>
                <a:lnTo>
                  <a:pt x="17859" y="241102"/>
                </a:lnTo>
                <a:lnTo>
                  <a:pt x="17859" y="232172"/>
                </a:lnTo>
                <a:lnTo>
                  <a:pt x="8929" y="214313"/>
                </a:lnTo>
                <a:lnTo>
                  <a:pt x="8929" y="196453"/>
                </a:lnTo>
                <a:lnTo>
                  <a:pt x="17859" y="187524"/>
                </a:lnTo>
                <a:lnTo>
                  <a:pt x="17859" y="169664"/>
                </a:lnTo>
                <a:lnTo>
                  <a:pt x="17859" y="151805"/>
                </a:lnTo>
                <a:lnTo>
                  <a:pt x="26789" y="142875"/>
                </a:lnTo>
                <a:lnTo>
                  <a:pt x="26789" y="125016"/>
                </a:lnTo>
                <a:lnTo>
                  <a:pt x="35718" y="107156"/>
                </a:lnTo>
                <a:lnTo>
                  <a:pt x="44648" y="89297"/>
                </a:lnTo>
                <a:lnTo>
                  <a:pt x="44648" y="71438"/>
                </a:lnTo>
                <a:lnTo>
                  <a:pt x="53578" y="62508"/>
                </a:lnTo>
                <a:lnTo>
                  <a:pt x="62507" y="44649"/>
                </a:lnTo>
                <a:lnTo>
                  <a:pt x="71437" y="35719"/>
                </a:lnTo>
                <a:lnTo>
                  <a:pt x="80367" y="26789"/>
                </a:lnTo>
                <a:lnTo>
                  <a:pt x="80367" y="8930"/>
                </a:lnTo>
                <a:lnTo>
                  <a:pt x="89297" y="8930"/>
                </a:lnTo>
                <a:lnTo>
                  <a:pt x="98226" y="0"/>
                </a:lnTo>
                <a:lnTo>
                  <a:pt x="107156" y="0"/>
                </a:lnTo>
                <a:lnTo>
                  <a:pt x="107156" y="0"/>
                </a:lnTo>
                <a:lnTo>
                  <a:pt x="116086" y="0"/>
                </a:lnTo>
                <a:lnTo>
                  <a:pt x="125015" y="0"/>
                </a:lnTo>
                <a:lnTo>
                  <a:pt x="125015" y="0"/>
                </a:lnTo>
                <a:lnTo>
                  <a:pt x="133945" y="8930"/>
                </a:lnTo>
                <a:lnTo>
                  <a:pt x="133945" y="8930"/>
                </a:lnTo>
                <a:lnTo>
                  <a:pt x="142875" y="17859"/>
                </a:lnTo>
                <a:lnTo>
                  <a:pt x="151804" y="26789"/>
                </a:lnTo>
                <a:lnTo>
                  <a:pt x="151804" y="35719"/>
                </a:lnTo>
                <a:lnTo>
                  <a:pt x="160734" y="53578"/>
                </a:lnTo>
                <a:lnTo>
                  <a:pt x="160734" y="62508"/>
                </a:lnTo>
                <a:lnTo>
                  <a:pt x="169664" y="80367"/>
                </a:lnTo>
                <a:lnTo>
                  <a:pt x="169664" y="98227"/>
                </a:lnTo>
                <a:lnTo>
                  <a:pt x="169664" y="116086"/>
                </a:lnTo>
                <a:lnTo>
                  <a:pt x="178593" y="133945"/>
                </a:lnTo>
                <a:lnTo>
                  <a:pt x="178593" y="151805"/>
                </a:lnTo>
                <a:lnTo>
                  <a:pt x="178593" y="169664"/>
                </a:lnTo>
                <a:lnTo>
                  <a:pt x="178593" y="187524"/>
                </a:lnTo>
                <a:lnTo>
                  <a:pt x="187523" y="205383"/>
                </a:lnTo>
                <a:lnTo>
                  <a:pt x="187523" y="223242"/>
                </a:lnTo>
                <a:lnTo>
                  <a:pt x="187523" y="232172"/>
                </a:lnTo>
                <a:lnTo>
                  <a:pt x="196453" y="250031"/>
                </a:lnTo>
                <a:lnTo>
                  <a:pt x="196453" y="267891"/>
                </a:lnTo>
                <a:lnTo>
                  <a:pt x="196453" y="276820"/>
                </a:lnTo>
                <a:lnTo>
                  <a:pt x="205382" y="294680"/>
                </a:lnTo>
                <a:lnTo>
                  <a:pt x="205382" y="2946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697391" y="3009304"/>
            <a:ext cx="17860" cy="294681"/>
          </a:xfrm>
          <a:custGeom>
            <a:avLst/>
            <a:gdLst/>
            <a:ahLst/>
            <a:cxnLst/>
            <a:rect l="0" t="0" r="0" b="0"/>
            <a:pathLst>
              <a:path w="17860" h="294681">
                <a:moveTo>
                  <a:pt x="8929" y="0"/>
                </a:moveTo>
                <a:lnTo>
                  <a:pt x="8929" y="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71438"/>
                </a:lnTo>
                <a:lnTo>
                  <a:pt x="8929" y="80367"/>
                </a:lnTo>
                <a:lnTo>
                  <a:pt x="8929" y="98227"/>
                </a:lnTo>
                <a:lnTo>
                  <a:pt x="8929" y="116086"/>
                </a:lnTo>
                <a:lnTo>
                  <a:pt x="8929" y="133946"/>
                </a:lnTo>
                <a:lnTo>
                  <a:pt x="8929" y="151805"/>
                </a:lnTo>
                <a:lnTo>
                  <a:pt x="8929" y="178594"/>
                </a:lnTo>
                <a:lnTo>
                  <a:pt x="8929" y="196453"/>
                </a:lnTo>
                <a:lnTo>
                  <a:pt x="8929" y="214313"/>
                </a:lnTo>
                <a:lnTo>
                  <a:pt x="8929" y="232172"/>
                </a:lnTo>
                <a:lnTo>
                  <a:pt x="8929" y="250032"/>
                </a:lnTo>
                <a:lnTo>
                  <a:pt x="17859" y="258961"/>
                </a:lnTo>
                <a:lnTo>
                  <a:pt x="17859" y="276821"/>
                </a:lnTo>
                <a:lnTo>
                  <a:pt x="17859" y="294680"/>
                </a:lnTo>
                <a:lnTo>
                  <a:pt x="17859" y="2946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652742" y="3170039"/>
            <a:ext cx="133947" cy="26790"/>
          </a:xfrm>
          <a:custGeom>
            <a:avLst/>
            <a:gdLst/>
            <a:ahLst/>
            <a:cxnLst/>
            <a:rect l="0" t="0" r="0" b="0"/>
            <a:pathLst>
              <a:path w="133947" h="26790">
                <a:moveTo>
                  <a:pt x="0" y="17859"/>
                </a:move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8929"/>
                </a:lnTo>
                <a:lnTo>
                  <a:pt x="62508" y="8929"/>
                </a:lnTo>
                <a:lnTo>
                  <a:pt x="71438" y="8929"/>
                </a:lnTo>
                <a:lnTo>
                  <a:pt x="80367" y="8929"/>
                </a:lnTo>
                <a:lnTo>
                  <a:pt x="98227" y="17859"/>
                </a:lnTo>
                <a:lnTo>
                  <a:pt x="107156" y="17859"/>
                </a:lnTo>
                <a:lnTo>
                  <a:pt x="116086" y="17859"/>
                </a:lnTo>
                <a:lnTo>
                  <a:pt x="133946" y="26789"/>
                </a:lnTo>
                <a:lnTo>
                  <a:pt x="133946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831336" y="2920007"/>
            <a:ext cx="196454" cy="455415"/>
          </a:xfrm>
          <a:custGeom>
            <a:avLst/>
            <a:gdLst/>
            <a:ahLst/>
            <a:cxnLst/>
            <a:rect l="0" t="0" r="0" b="0"/>
            <a:pathLst>
              <a:path w="196454" h="455415">
                <a:moveTo>
                  <a:pt x="133945" y="35719"/>
                </a:moveTo>
                <a:lnTo>
                  <a:pt x="125016" y="26789"/>
                </a:lnTo>
                <a:lnTo>
                  <a:pt x="116086" y="17860"/>
                </a:lnTo>
                <a:lnTo>
                  <a:pt x="107156" y="8930"/>
                </a:lnTo>
                <a:lnTo>
                  <a:pt x="107156" y="8930"/>
                </a:lnTo>
                <a:lnTo>
                  <a:pt x="98227" y="0"/>
                </a:ln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8930"/>
                </a:lnTo>
                <a:lnTo>
                  <a:pt x="35719" y="17860"/>
                </a:lnTo>
                <a:lnTo>
                  <a:pt x="26789" y="26789"/>
                </a:lnTo>
                <a:lnTo>
                  <a:pt x="26789" y="26789"/>
                </a:lnTo>
                <a:lnTo>
                  <a:pt x="17859" y="35719"/>
                </a:lnTo>
                <a:lnTo>
                  <a:pt x="17859" y="53579"/>
                </a:lnTo>
                <a:lnTo>
                  <a:pt x="8930" y="53579"/>
                </a:lnTo>
                <a:lnTo>
                  <a:pt x="8930" y="71438"/>
                </a:lnTo>
                <a:lnTo>
                  <a:pt x="0" y="80368"/>
                </a:lnTo>
                <a:lnTo>
                  <a:pt x="0" y="89297"/>
                </a:lnTo>
                <a:lnTo>
                  <a:pt x="0" y="107157"/>
                </a:lnTo>
                <a:lnTo>
                  <a:pt x="0" y="116086"/>
                </a:lnTo>
                <a:lnTo>
                  <a:pt x="0" y="125016"/>
                </a:lnTo>
                <a:lnTo>
                  <a:pt x="8930" y="133946"/>
                </a:lnTo>
                <a:lnTo>
                  <a:pt x="8930" y="151805"/>
                </a:lnTo>
                <a:lnTo>
                  <a:pt x="17859" y="160735"/>
                </a:lnTo>
                <a:lnTo>
                  <a:pt x="17859" y="169664"/>
                </a:lnTo>
                <a:lnTo>
                  <a:pt x="26789" y="178594"/>
                </a:lnTo>
                <a:lnTo>
                  <a:pt x="35719" y="178594"/>
                </a:lnTo>
                <a:lnTo>
                  <a:pt x="44648" y="187524"/>
                </a:lnTo>
                <a:lnTo>
                  <a:pt x="44648" y="187524"/>
                </a:lnTo>
                <a:lnTo>
                  <a:pt x="53578" y="187524"/>
                </a:lnTo>
                <a:lnTo>
                  <a:pt x="62508" y="187524"/>
                </a:lnTo>
                <a:lnTo>
                  <a:pt x="71437" y="187524"/>
                </a:lnTo>
                <a:lnTo>
                  <a:pt x="80367" y="187524"/>
                </a:lnTo>
                <a:lnTo>
                  <a:pt x="89297" y="187524"/>
                </a:lnTo>
                <a:lnTo>
                  <a:pt x="98227" y="178594"/>
                </a:lnTo>
                <a:lnTo>
                  <a:pt x="107156" y="178594"/>
                </a:lnTo>
                <a:lnTo>
                  <a:pt x="107156" y="160735"/>
                </a:lnTo>
                <a:lnTo>
                  <a:pt x="116086" y="160735"/>
                </a:lnTo>
                <a:lnTo>
                  <a:pt x="125016" y="151805"/>
                </a:lnTo>
                <a:lnTo>
                  <a:pt x="125016" y="133946"/>
                </a:lnTo>
                <a:lnTo>
                  <a:pt x="133945" y="125016"/>
                </a:lnTo>
                <a:lnTo>
                  <a:pt x="133945" y="116086"/>
                </a:lnTo>
                <a:lnTo>
                  <a:pt x="142875" y="107157"/>
                </a:lnTo>
                <a:lnTo>
                  <a:pt x="142875" y="89297"/>
                </a:lnTo>
                <a:lnTo>
                  <a:pt x="142875" y="80368"/>
                </a:lnTo>
                <a:lnTo>
                  <a:pt x="142875" y="71438"/>
                </a:lnTo>
                <a:lnTo>
                  <a:pt x="151805" y="53579"/>
                </a:lnTo>
                <a:lnTo>
                  <a:pt x="151805" y="44649"/>
                </a:lnTo>
                <a:lnTo>
                  <a:pt x="151805" y="35719"/>
                </a:lnTo>
                <a:lnTo>
                  <a:pt x="151805" y="26789"/>
                </a:lnTo>
                <a:lnTo>
                  <a:pt x="160734" y="17860"/>
                </a:lnTo>
                <a:lnTo>
                  <a:pt x="160734" y="8930"/>
                </a:lnTo>
                <a:lnTo>
                  <a:pt x="160734" y="893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  <a:lnTo>
                  <a:pt x="169664" y="8930"/>
                </a:lnTo>
                <a:lnTo>
                  <a:pt x="169664" y="8930"/>
                </a:lnTo>
                <a:lnTo>
                  <a:pt x="169664" y="17860"/>
                </a:lnTo>
                <a:lnTo>
                  <a:pt x="169664" y="26789"/>
                </a:lnTo>
                <a:lnTo>
                  <a:pt x="169664" y="35719"/>
                </a:lnTo>
                <a:lnTo>
                  <a:pt x="169664" y="44649"/>
                </a:lnTo>
                <a:lnTo>
                  <a:pt x="169664" y="53579"/>
                </a:lnTo>
                <a:lnTo>
                  <a:pt x="169664" y="71438"/>
                </a:lnTo>
                <a:lnTo>
                  <a:pt x="178594" y="89297"/>
                </a:lnTo>
                <a:lnTo>
                  <a:pt x="178594" y="107157"/>
                </a:lnTo>
                <a:lnTo>
                  <a:pt x="178594" y="125016"/>
                </a:lnTo>
                <a:lnTo>
                  <a:pt x="178594" y="142875"/>
                </a:lnTo>
                <a:lnTo>
                  <a:pt x="187523" y="169664"/>
                </a:lnTo>
                <a:lnTo>
                  <a:pt x="187523" y="196454"/>
                </a:lnTo>
                <a:lnTo>
                  <a:pt x="187523" y="214313"/>
                </a:lnTo>
                <a:lnTo>
                  <a:pt x="187523" y="241102"/>
                </a:lnTo>
                <a:lnTo>
                  <a:pt x="187523" y="267891"/>
                </a:lnTo>
                <a:lnTo>
                  <a:pt x="187523" y="294680"/>
                </a:lnTo>
                <a:lnTo>
                  <a:pt x="187523" y="321469"/>
                </a:lnTo>
                <a:lnTo>
                  <a:pt x="187523" y="348258"/>
                </a:lnTo>
                <a:lnTo>
                  <a:pt x="187523" y="375047"/>
                </a:lnTo>
                <a:lnTo>
                  <a:pt x="196453" y="401836"/>
                </a:lnTo>
                <a:lnTo>
                  <a:pt x="196453" y="419696"/>
                </a:lnTo>
                <a:lnTo>
                  <a:pt x="196453" y="455414"/>
                </a:lnTo>
                <a:lnTo>
                  <a:pt x="196453" y="45541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8054578" y="3098601"/>
            <a:ext cx="250032" cy="294681"/>
          </a:xfrm>
          <a:custGeom>
            <a:avLst/>
            <a:gdLst/>
            <a:ahLst/>
            <a:cxnLst/>
            <a:rect l="0" t="0" r="0" b="0"/>
            <a:pathLst>
              <a:path w="250032" h="294681">
                <a:moveTo>
                  <a:pt x="893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8930"/>
                </a:lnTo>
                <a:lnTo>
                  <a:pt x="35719" y="8930"/>
                </a:lnTo>
                <a:lnTo>
                  <a:pt x="44649" y="17860"/>
                </a:lnTo>
                <a:lnTo>
                  <a:pt x="44649" y="26789"/>
                </a:lnTo>
                <a:lnTo>
                  <a:pt x="53578" y="26789"/>
                </a:lnTo>
                <a:lnTo>
                  <a:pt x="62508" y="35719"/>
                </a:lnTo>
                <a:lnTo>
                  <a:pt x="71438" y="53578"/>
                </a:lnTo>
                <a:lnTo>
                  <a:pt x="80367" y="62508"/>
                </a:lnTo>
                <a:lnTo>
                  <a:pt x="89297" y="71438"/>
                </a:lnTo>
                <a:lnTo>
                  <a:pt x="89297" y="89297"/>
                </a:lnTo>
                <a:lnTo>
                  <a:pt x="98227" y="107156"/>
                </a:lnTo>
                <a:lnTo>
                  <a:pt x="107156" y="116086"/>
                </a:lnTo>
                <a:lnTo>
                  <a:pt x="107156" y="133945"/>
                </a:lnTo>
                <a:lnTo>
                  <a:pt x="107156" y="151805"/>
                </a:lnTo>
                <a:lnTo>
                  <a:pt x="107156" y="169664"/>
                </a:lnTo>
                <a:lnTo>
                  <a:pt x="107156" y="187524"/>
                </a:lnTo>
                <a:lnTo>
                  <a:pt x="107156" y="205383"/>
                </a:lnTo>
                <a:lnTo>
                  <a:pt x="107156" y="223242"/>
                </a:lnTo>
                <a:lnTo>
                  <a:pt x="107156" y="241102"/>
                </a:lnTo>
                <a:lnTo>
                  <a:pt x="98227" y="250031"/>
                </a:lnTo>
                <a:lnTo>
                  <a:pt x="98227" y="258961"/>
                </a:lnTo>
                <a:lnTo>
                  <a:pt x="98227" y="267891"/>
                </a:lnTo>
                <a:lnTo>
                  <a:pt x="89297" y="276820"/>
                </a:lnTo>
                <a:lnTo>
                  <a:pt x="89297" y="285750"/>
                </a:lnTo>
                <a:lnTo>
                  <a:pt x="89297" y="294680"/>
                </a:lnTo>
                <a:lnTo>
                  <a:pt x="80367" y="294680"/>
                </a:lnTo>
                <a:lnTo>
                  <a:pt x="80367" y="294680"/>
                </a:lnTo>
                <a:lnTo>
                  <a:pt x="80367" y="294680"/>
                </a:lnTo>
                <a:lnTo>
                  <a:pt x="80367" y="294680"/>
                </a:lnTo>
                <a:lnTo>
                  <a:pt x="71438" y="294680"/>
                </a:lnTo>
                <a:lnTo>
                  <a:pt x="71438" y="285750"/>
                </a:lnTo>
                <a:lnTo>
                  <a:pt x="71438" y="276820"/>
                </a:lnTo>
                <a:lnTo>
                  <a:pt x="71438" y="267891"/>
                </a:lnTo>
                <a:lnTo>
                  <a:pt x="71438" y="258961"/>
                </a:lnTo>
                <a:lnTo>
                  <a:pt x="71438" y="250031"/>
                </a:lnTo>
                <a:lnTo>
                  <a:pt x="71438" y="241102"/>
                </a:lnTo>
                <a:lnTo>
                  <a:pt x="71438" y="223242"/>
                </a:lnTo>
                <a:lnTo>
                  <a:pt x="80367" y="214313"/>
                </a:lnTo>
                <a:lnTo>
                  <a:pt x="80367" y="196453"/>
                </a:lnTo>
                <a:lnTo>
                  <a:pt x="89297" y="187524"/>
                </a:lnTo>
                <a:lnTo>
                  <a:pt x="89297" y="169664"/>
                </a:lnTo>
                <a:lnTo>
                  <a:pt x="98227" y="151805"/>
                </a:lnTo>
                <a:lnTo>
                  <a:pt x="98227" y="142875"/>
                </a:lnTo>
                <a:lnTo>
                  <a:pt x="107156" y="125016"/>
                </a:lnTo>
                <a:lnTo>
                  <a:pt x="116086" y="116086"/>
                </a:lnTo>
                <a:lnTo>
                  <a:pt x="116086" y="107156"/>
                </a:lnTo>
                <a:lnTo>
                  <a:pt x="125016" y="98227"/>
                </a:lnTo>
                <a:lnTo>
                  <a:pt x="125016" y="89297"/>
                </a:lnTo>
                <a:lnTo>
                  <a:pt x="133945" y="80367"/>
                </a:lnTo>
                <a:lnTo>
                  <a:pt x="142874" y="71438"/>
                </a:lnTo>
                <a:lnTo>
                  <a:pt x="142874" y="62508"/>
                </a:lnTo>
                <a:lnTo>
                  <a:pt x="151804" y="62508"/>
                </a:lnTo>
                <a:lnTo>
                  <a:pt x="160734" y="62508"/>
                </a:lnTo>
                <a:lnTo>
                  <a:pt x="160734" y="62508"/>
                </a:lnTo>
                <a:lnTo>
                  <a:pt x="169663" y="53578"/>
                </a:lnTo>
                <a:lnTo>
                  <a:pt x="178593" y="53578"/>
                </a:lnTo>
                <a:lnTo>
                  <a:pt x="178593" y="62508"/>
                </a:lnTo>
                <a:lnTo>
                  <a:pt x="187523" y="62508"/>
                </a:lnTo>
                <a:lnTo>
                  <a:pt x="196452" y="62508"/>
                </a:lnTo>
                <a:lnTo>
                  <a:pt x="196452" y="71438"/>
                </a:lnTo>
                <a:lnTo>
                  <a:pt x="205382" y="80367"/>
                </a:lnTo>
                <a:lnTo>
                  <a:pt x="205382" y="89297"/>
                </a:lnTo>
                <a:lnTo>
                  <a:pt x="214312" y="107156"/>
                </a:lnTo>
                <a:lnTo>
                  <a:pt x="214312" y="116086"/>
                </a:lnTo>
                <a:lnTo>
                  <a:pt x="223242" y="125016"/>
                </a:lnTo>
                <a:lnTo>
                  <a:pt x="223242" y="142875"/>
                </a:lnTo>
                <a:lnTo>
                  <a:pt x="223242" y="151805"/>
                </a:lnTo>
                <a:lnTo>
                  <a:pt x="232171" y="169664"/>
                </a:lnTo>
                <a:lnTo>
                  <a:pt x="232171" y="187524"/>
                </a:lnTo>
                <a:lnTo>
                  <a:pt x="232171" y="196453"/>
                </a:lnTo>
                <a:lnTo>
                  <a:pt x="232171" y="214313"/>
                </a:lnTo>
                <a:lnTo>
                  <a:pt x="241101" y="232172"/>
                </a:lnTo>
                <a:lnTo>
                  <a:pt x="241101" y="241102"/>
                </a:lnTo>
                <a:lnTo>
                  <a:pt x="241101" y="250031"/>
                </a:lnTo>
                <a:lnTo>
                  <a:pt x="241101" y="258961"/>
                </a:lnTo>
                <a:lnTo>
                  <a:pt x="241101" y="267891"/>
                </a:lnTo>
                <a:lnTo>
                  <a:pt x="250031" y="285750"/>
                </a:lnTo>
                <a:lnTo>
                  <a:pt x="250031" y="285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8411765" y="3027164"/>
            <a:ext cx="26790" cy="419696"/>
          </a:xfrm>
          <a:custGeom>
            <a:avLst/>
            <a:gdLst/>
            <a:ahLst/>
            <a:cxnLst/>
            <a:rect l="0" t="0" r="0" b="0"/>
            <a:pathLst>
              <a:path w="26790" h="419696">
                <a:moveTo>
                  <a:pt x="26789" y="0"/>
                </a:moveTo>
                <a:lnTo>
                  <a:pt x="17859" y="0"/>
                </a:lnTo>
                <a:lnTo>
                  <a:pt x="17859" y="8929"/>
                </a:lnTo>
                <a:lnTo>
                  <a:pt x="17859" y="26789"/>
                </a:lnTo>
                <a:lnTo>
                  <a:pt x="17859" y="35718"/>
                </a:lnTo>
                <a:lnTo>
                  <a:pt x="17859" y="53578"/>
                </a:lnTo>
                <a:lnTo>
                  <a:pt x="17859" y="62507"/>
                </a:lnTo>
                <a:lnTo>
                  <a:pt x="8930" y="80367"/>
                </a:lnTo>
                <a:lnTo>
                  <a:pt x="8930" y="107156"/>
                </a:lnTo>
                <a:lnTo>
                  <a:pt x="8930" y="125015"/>
                </a:lnTo>
                <a:lnTo>
                  <a:pt x="8930" y="142875"/>
                </a:lnTo>
                <a:lnTo>
                  <a:pt x="8930" y="169664"/>
                </a:lnTo>
                <a:lnTo>
                  <a:pt x="8930" y="187523"/>
                </a:lnTo>
                <a:lnTo>
                  <a:pt x="8930" y="214312"/>
                </a:lnTo>
                <a:lnTo>
                  <a:pt x="8930" y="241101"/>
                </a:lnTo>
                <a:lnTo>
                  <a:pt x="8930" y="267890"/>
                </a:lnTo>
                <a:lnTo>
                  <a:pt x="8930" y="285750"/>
                </a:lnTo>
                <a:lnTo>
                  <a:pt x="8930" y="312539"/>
                </a:lnTo>
                <a:lnTo>
                  <a:pt x="0" y="339328"/>
                </a:lnTo>
                <a:lnTo>
                  <a:pt x="0" y="357187"/>
                </a:lnTo>
                <a:lnTo>
                  <a:pt x="0" y="375047"/>
                </a:lnTo>
                <a:lnTo>
                  <a:pt x="0" y="392906"/>
                </a:lnTo>
                <a:lnTo>
                  <a:pt x="0" y="419695"/>
                </a:lnTo>
                <a:lnTo>
                  <a:pt x="0" y="41969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8358187" y="3232546"/>
            <a:ext cx="160735" cy="1"/>
          </a:xfrm>
          <a:custGeom>
            <a:avLst/>
            <a:gdLst/>
            <a:ahLst/>
            <a:cxnLst/>
            <a:rect l="0" t="0" r="0" b="0"/>
            <a:pathLst>
              <a:path w="160735" h="1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98226" y="0"/>
                </a:lnTo>
                <a:lnTo>
                  <a:pt x="116086" y="0"/>
                </a:lnTo>
                <a:lnTo>
                  <a:pt x="133945" y="0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8527851" y="2991445"/>
            <a:ext cx="196454" cy="464345"/>
          </a:xfrm>
          <a:custGeom>
            <a:avLst/>
            <a:gdLst/>
            <a:ahLst/>
            <a:cxnLst/>
            <a:rect l="0" t="0" r="0" b="0"/>
            <a:pathLst>
              <a:path w="196454" h="464345">
                <a:moveTo>
                  <a:pt x="169664" y="17859"/>
                </a:moveTo>
                <a:lnTo>
                  <a:pt x="169664" y="8930"/>
                </a:lnTo>
                <a:lnTo>
                  <a:pt x="160734" y="8930"/>
                </a:lnTo>
                <a:lnTo>
                  <a:pt x="160734" y="0"/>
                </a:lnTo>
                <a:lnTo>
                  <a:pt x="151804" y="0"/>
                </a:lnTo>
                <a:lnTo>
                  <a:pt x="151804" y="0"/>
                </a:lnTo>
                <a:lnTo>
                  <a:pt x="142875" y="0"/>
                </a:lnTo>
                <a:lnTo>
                  <a:pt x="142875" y="0"/>
                </a:lnTo>
                <a:lnTo>
                  <a:pt x="133945" y="0"/>
                </a:lnTo>
                <a:lnTo>
                  <a:pt x="125015" y="8930"/>
                </a:lnTo>
                <a:lnTo>
                  <a:pt x="116086" y="17859"/>
                </a:lnTo>
                <a:lnTo>
                  <a:pt x="107156" y="26789"/>
                </a:lnTo>
                <a:lnTo>
                  <a:pt x="98226" y="35719"/>
                </a:lnTo>
                <a:lnTo>
                  <a:pt x="89297" y="44648"/>
                </a:lnTo>
                <a:lnTo>
                  <a:pt x="80367" y="62508"/>
                </a:lnTo>
                <a:lnTo>
                  <a:pt x="71437" y="71437"/>
                </a:lnTo>
                <a:lnTo>
                  <a:pt x="62508" y="89297"/>
                </a:lnTo>
                <a:lnTo>
                  <a:pt x="53578" y="107156"/>
                </a:lnTo>
                <a:lnTo>
                  <a:pt x="44648" y="125016"/>
                </a:lnTo>
                <a:lnTo>
                  <a:pt x="35719" y="142875"/>
                </a:lnTo>
                <a:lnTo>
                  <a:pt x="26789" y="169664"/>
                </a:lnTo>
                <a:lnTo>
                  <a:pt x="17859" y="187523"/>
                </a:lnTo>
                <a:lnTo>
                  <a:pt x="8929" y="205383"/>
                </a:lnTo>
                <a:lnTo>
                  <a:pt x="0" y="232172"/>
                </a:lnTo>
                <a:lnTo>
                  <a:pt x="0" y="250031"/>
                </a:lnTo>
                <a:lnTo>
                  <a:pt x="0" y="276820"/>
                </a:lnTo>
                <a:lnTo>
                  <a:pt x="0" y="294680"/>
                </a:lnTo>
                <a:lnTo>
                  <a:pt x="0" y="312539"/>
                </a:lnTo>
                <a:lnTo>
                  <a:pt x="0" y="339328"/>
                </a:lnTo>
                <a:lnTo>
                  <a:pt x="0" y="357187"/>
                </a:lnTo>
                <a:lnTo>
                  <a:pt x="8929" y="375047"/>
                </a:lnTo>
                <a:lnTo>
                  <a:pt x="17859" y="392906"/>
                </a:lnTo>
                <a:lnTo>
                  <a:pt x="17859" y="401836"/>
                </a:lnTo>
                <a:lnTo>
                  <a:pt x="26789" y="419695"/>
                </a:lnTo>
                <a:lnTo>
                  <a:pt x="44648" y="428625"/>
                </a:lnTo>
                <a:lnTo>
                  <a:pt x="53578" y="437555"/>
                </a:lnTo>
                <a:lnTo>
                  <a:pt x="62508" y="446484"/>
                </a:lnTo>
                <a:lnTo>
                  <a:pt x="71437" y="455414"/>
                </a:lnTo>
                <a:lnTo>
                  <a:pt x="89297" y="464344"/>
                </a:lnTo>
                <a:lnTo>
                  <a:pt x="98226" y="464344"/>
                </a:lnTo>
                <a:lnTo>
                  <a:pt x="107156" y="464344"/>
                </a:lnTo>
                <a:lnTo>
                  <a:pt x="116086" y="464344"/>
                </a:lnTo>
                <a:lnTo>
                  <a:pt x="133945" y="464344"/>
                </a:lnTo>
                <a:lnTo>
                  <a:pt x="142875" y="464344"/>
                </a:lnTo>
                <a:lnTo>
                  <a:pt x="151804" y="455414"/>
                </a:lnTo>
                <a:lnTo>
                  <a:pt x="160734" y="446484"/>
                </a:lnTo>
                <a:lnTo>
                  <a:pt x="169664" y="437555"/>
                </a:lnTo>
                <a:lnTo>
                  <a:pt x="169664" y="437555"/>
                </a:lnTo>
                <a:lnTo>
                  <a:pt x="178594" y="428625"/>
                </a:lnTo>
                <a:lnTo>
                  <a:pt x="187523" y="419695"/>
                </a:lnTo>
                <a:lnTo>
                  <a:pt x="187523" y="410766"/>
                </a:lnTo>
                <a:lnTo>
                  <a:pt x="196453" y="392906"/>
                </a:lnTo>
                <a:lnTo>
                  <a:pt x="196453" y="383976"/>
                </a:lnTo>
                <a:lnTo>
                  <a:pt x="196453" y="375047"/>
                </a:lnTo>
                <a:lnTo>
                  <a:pt x="196453" y="366117"/>
                </a:lnTo>
                <a:lnTo>
                  <a:pt x="187523" y="357187"/>
                </a:lnTo>
                <a:lnTo>
                  <a:pt x="187523" y="348258"/>
                </a:lnTo>
                <a:lnTo>
                  <a:pt x="178594" y="339328"/>
                </a:lnTo>
                <a:lnTo>
                  <a:pt x="178594" y="339328"/>
                </a:lnTo>
                <a:lnTo>
                  <a:pt x="160734" y="330398"/>
                </a:lnTo>
                <a:lnTo>
                  <a:pt x="151804" y="321469"/>
                </a:lnTo>
                <a:lnTo>
                  <a:pt x="142875" y="321469"/>
                </a:lnTo>
                <a:lnTo>
                  <a:pt x="125015" y="321469"/>
                </a:lnTo>
                <a:lnTo>
                  <a:pt x="107156" y="321469"/>
                </a:lnTo>
                <a:lnTo>
                  <a:pt x="98226" y="321469"/>
                </a:lnTo>
                <a:lnTo>
                  <a:pt x="80367" y="321469"/>
                </a:lnTo>
                <a:lnTo>
                  <a:pt x="62508" y="321469"/>
                </a:lnTo>
                <a:lnTo>
                  <a:pt x="44648" y="330398"/>
                </a:lnTo>
                <a:lnTo>
                  <a:pt x="44648" y="33039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4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(3p+3)(3p+2)    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b="1" dirty="0"/>
              <a:t>(v−1)(3v−3)    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b="1" dirty="0"/>
              <a:t>(4n+4)(5n−8)       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(</a:t>
            </a:r>
            <a:r>
              <a:rPr lang="en-US" b="1" dirty="0"/>
              <a:t>6x+2)(2x+8)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03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609600"/>
            <a:ext cx="7010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b="1" dirty="0"/>
              <a:t>What two methods do we use to multiply binomials</a:t>
            </a:r>
            <a:r>
              <a:rPr lang="en-US" sz="4000" b="1" dirty="0" smtClean="0"/>
              <a:t>?</a:t>
            </a:r>
          </a:p>
          <a:p>
            <a:pPr lvl="0"/>
            <a:endParaRPr lang="en-US" sz="4000" b="1" dirty="0"/>
          </a:p>
          <a:p>
            <a:pPr lvl="0"/>
            <a:endParaRPr lang="en-US" sz="4000" b="1" dirty="0" smtClean="0"/>
          </a:p>
          <a:p>
            <a:pPr lvl="0"/>
            <a:endParaRPr lang="en-US" sz="4000" dirty="0"/>
          </a:p>
          <a:p>
            <a:pPr lvl="0"/>
            <a:r>
              <a:rPr lang="en-US" sz="4000" b="1" dirty="0"/>
              <a:t>What is (x+ 2) (x-3)?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29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74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DO NOW:</vt:lpstr>
      <vt:lpstr>PowerPoint Presentation</vt:lpstr>
      <vt:lpstr>PowerPoint Presentation</vt:lpstr>
      <vt:lpstr>PowerPoint Presentation</vt:lpstr>
      <vt:lpstr>PowerPoint Presentation</vt:lpstr>
    </vt:vector>
  </TitlesOfParts>
  <Company>New York City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5</cp:revision>
  <dcterms:created xsi:type="dcterms:W3CDTF">2014-09-17T11:57:08Z</dcterms:created>
  <dcterms:modified xsi:type="dcterms:W3CDTF">2014-09-22T17:28:52Z</dcterms:modified>
</cp:coreProperties>
</file>